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68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54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3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03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3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7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3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2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7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8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37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Orange Team: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MVP – Media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4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team ORANGE!</a:t>
            </a:r>
          </a:p>
          <a:p>
            <a:pPr lvl="1"/>
            <a:r>
              <a:rPr lang="en-US" dirty="0" smtClean="0"/>
              <a:t>Jack</a:t>
            </a:r>
          </a:p>
          <a:p>
            <a:pPr lvl="1"/>
            <a:r>
              <a:rPr lang="en-US" dirty="0" smtClean="0"/>
              <a:t>Leanne</a:t>
            </a:r>
          </a:p>
          <a:p>
            <a:pPr lvl="1"/>
            <a:r>
              <a:rPr lang="en-US" dirty="0" smtClean="0"/>
              <a:t>Travis</a:t>
            </a:r>
          </a:p>
          <a:p>
            <a:pPr lvl="1"/>
            <a:r>
              <a:rPr lang="en-US" dirty="0" smtClean="0"/>
              <a:t>Kofi</a:t>
            </a:r>
          </a:p>
          <a:p>
            <a:r>
              <a:rPr lang="en-US" dirty="0" smtClean="0"/>
              <a:t>We set out to create something entertaining and useful</a:t>
            </a:r>
          </a:p>
          <a:p>
            <a:r>
              <a:rPr lang="en-US" dirty="0" smtClean="0"/>
              <a:t>We wanted to create something that allows for discovering new media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52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Bored people surfing the internet</a:t>
            </a:r>
          </a:p>
          <a:p>
            <a:r>
              <a:rPr lang="en-US" dirty="0" smtClean="0"/>
              <a:t>Anyone who wants to discover new media: music, podcasts, videos</a:t>
            </a:r>
          </a:p>
          <a:p>
            <a:r>
              <a:rPr lang="en-US" dirty="0" smtClean="0"/>
              <a:t>Wikipedia enthusiasts</a:t>
            </a:r>
          </a:p>
          <a:p>
            <a:r>
              <a:rPr lang="en-US" dirty="0" smtClean="0"/>
              <a:t>People with ADHD, associative thinkers, stoned people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5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discover something new:</a:t>
            </a:r>
          </a:p>
          <a:p>
            <a:pPr lvl="1"/>
            <a:r>
              <a:rPr lang="en-US" dirty="0" smtClean="0"/>
              <a:t>Most of us find new media in established routines</a:t>
            </a:r>
          </a:p>
          <a:p>
            <a:pPr lvl="1"/>
            <a:r>
              <a:rPr lang="en-US" dirty="0" smtClean="0"/>
              <a:t>Routines can lead to lack of originality, less discovery of new things</a:t>
            </a:r>
          </a:p>
          <a:p>
            <a:r>
              <a:rPr lang="en-US" dirty="0" smtClean="0"/>
              <a:t>Want to be entertained</a:t>
            </a:r>
          </a:p>
          <a:p>
            <a:r>
              <a:rPr lang="en-US" dirty="0" smtClean="0"/>
              <a:t>Want to waste time</a:t>
            </a:r>
          </a:p>
          <a:p>
            <a:r>
              <a:rPr lang="en-US" dirty="0" smtClean="0"/>
              <a:t>Want to quickly learn about a subject and find related media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enter search term and search populates:</a:t>
            </a:r>
          </a:p>
          <a:p>
            <a:pPr lvl="1"/>
            <a:r>
              <a:rPr lang="en-US" dirty="0" smtClean="0"/>
              <a:t>Wikipedia summary</a:t>
            </a:r>
          </a:p>
          <a:p>
            <a:pPr lvl="1"/>
            <a:r>
              <a:rPr lang="en-US" dirty="0" smtClean="0"/>
              <a:t>A randomly selected, but related </a:t>
            </a:r>
            <a:r>
              <a:rPr lang="en-US" dirty="0" err="1" smtClean="0"/>
              <a:t>Youtube</a:t>
            </a:r>
            <a:r>
              <a:rPr lang="en-US" dirty="0" smtClean="0"/>
              <a:t> video</a:t>
            </a:r>
          </a:p>
          <a:p>
            <a:pPr lvl="1"/>
            <a:endParaRPr lang="en-US" dirty="0"/>
          </a:p>
          <a:p>
            <a:r>
              <a:rPr lang="en-US" dirty="0" smtClean="0"/>
              <a:t>User can double click on any work in the Wikipedia summary to perform a new search</a:t>
            </a:r>
          </a:p>
          <a:p>
            <a:r>
              <a:rPr lang="en-US" dirty="0" smtClean="0"/>
              <a:t>Log/display experience history (trip down the wiki hole)</a:t>
            </a:r>
          </a:p>
          <a:p>
            <a:r>
              <a:rPr lang="en-US" dirty="0" smtClean="0"/>
              <a:t>Refresh function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57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Content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have time, we may add modules for:</a:t>
            </a:r>
          </a:p>
          <a:p>
            <a:pPr lvl="1"/>
            <a:r>
              <a:rPr lang="en-US" dirty="0" smtClean="0"/>
              <a:t>Podcast results</a:t>
            </a:r>
          </a:p>
          <a:p>
            <a:pPr lvl="1"/>
            <a:r>
              <a:rPr lang="en-US" dirty="0" smtClean="0"/>
              <a:t>News results</a:t>
            </a:r>
          </a:p>
          <a:p>
            <a:pPr lvl="1"/>
            <a:r>
              <a:rPr lang="en-US" dirty="0" smtClean="0"/>
              <a:t>Song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dividing and assigning tasks</a:t>
            </a:r>
          </a:p>
          <a:p>
            <a:r>
              <a:rPr lang="en-US" dirty="0" smtClean="0"/>
              <a:t>Figuring out </a:t>
            </a:r>
            <a:r>
              <a:rPr lang="en-US" dirty="0" err="1" smtClean="0"/>
              <a:t>Github</a:t>
            </a:r>
            <a:r>
              <a:rPr lang="en-US" dirty="0" smtClean="0"/>
              <a:t> versions: pulls, merging conflicts</a:t>
            </a:r>
          </a:p>
        </p:txBody>
      </p:sp>
    </p:spTree>
    <p:extLst>
      <p:ext uri="{BB962C8B-B14F-4D97-AF65-F5344CB8AC3E}">
        <p14:creationId xmlns:p14="http://schemas.microsoft.com/office/powerpoint/2010/main" val="7515407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205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Orange Team:</vt:lpstr>
      <vt:lpstr>Our Story</vt:lpstr>
      <vt:lpstr>Target Audience:</vt:lpstr>
      <vt:lpstr>The Problem:</vt:lpstr>
      <vt:lpstr>Minimum Functionality</vt:lpstr>
      <vt:lpstr>Additional Content Modules</vt:lpstr>
      <vt:lpstr>Our Experience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Team:</dc:title>
  <dc:creator>Matthew Zlatnik</dc:creator>
  <cp:lastModifiedBy>Matthew Zlatnik</cp:lastModifiedBy>
  <cp:revision>8</cp:revision>
  <dcterms:created xsi:type="dcterms:W3CDTF">2019-03-09T19:36:17Z</dcterms:created>
  <dcterms:modified xsi:type="dcterms:W3CDTF">2019-03-09T20:51:33Z</dcterms:modified>
</cp:coreProperties>
</file>