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833E18-F420-4215-8C3C-FBAEB4499EE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B096-9781-4CA1-BC9B-A9560C987192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0C1F-224B-4736-945A-577E882E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28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B096-9781-4CA1-BC9B-A9560C987192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0C1F-224B-4736-945A-577E882E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B096-9781-4CA1-BC9B-A9560C987192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0C1F-224B-4736-945A-577E882E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1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B096-9781-4CA1-BC9B-A9560C987192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0C1F-224B-4736-945A-577E882E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5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B096-9781-4CA1-BC9B-A9560C987192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0C1F-224B-4736-945A-577E882E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3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B096-9781-4CA1-BC9B-A9560C987192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0C1F-224B-4736-945A-577E882E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3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B096-9781-4CA1-BC9B-A9560C987192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0C1F-224B-4736-945A-577E882E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7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B096-9781-4CA1-BC9B-A9560C987192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0C1F-224B-4736-945A-577E882E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1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B096-9781-4CA1-BC9B-A9560C987192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0C1F-224B-4736-945A-577E882E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4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B096-9781-4CA1-BC9B-A9560C987192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0C1F-224B-4736-945A-577E882E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6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B096-9781-4CA1-BC9B-A9560C987192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0C1F-224B-4736-945A-577E882E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7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CB096-9781-4CA1-BC9B-A9560C987192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00C1F-224B-4736-945A-577E882E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50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796B-4636-42C3-93CF-B08A65ABF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29CF5-8D68-4C2D-B3FF-CEDB98C4C4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800" dirty="0"/>
              <a:t>DS-PG 19</a:t>
            </a:r>
          </a:p>
        </p:txBody>
      </p:sp>
    </p:spTree>
    <p:extLst>
      <p:ext uri="{BB962C8B-B14F-4D97-AF65-F5344CB8AC3E}">
        <p14:creationId xmlns:p14="http://schemas.microsoft.com/office/powerpoint/2010/main" val="340636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DC01CE-C0B9-4773-AD8B-C43A86D1A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583" y="1690688"/>
            <a:ext cx="6288833" cy="496388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C33905F-B8AB-49C5-ADA7-15B8B7E45E0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000" dirty="0">
                <a:latin typeface="Comic Sans MS" panose="030F0702030302020204" pitchFamily="66" charset="0"/>
              </a:rPr>
              <a:t>Welcome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sz="4000" dirty="0">
                <a:latin typeface="Comic Sans MS" panose="030F0702030302020204" pitchFamily="66" charset="0"/>
              </a:rPr>
              <a:t>to</a:t>
            </a:r>
            <a:r>
              <a:rPr lang="en-US" dirty="0">
                <a:latin typeface="Comic Sans MS" panose="030F0702030302020204" pitchFamily="66" charset="0"/>
              </a:rPr>
              <a:t>   </a:t>
            </a:r>
            <a:r>
              <a:rPr lang="en-US" sz="7200" b="1" spc="300" dirty="0"/>
              <a:t>UP</a:t>
            </a:r>
            <a:r>
              <a:rPr lang="en-US" b="1" spc="300" dirty="0"/>
              <a:t>TRACK ANALYTICS</a:t>
            </a:r>
          </a:p>
        </p:txBody>
      </p:sp>
    </p:spTree>
    <p:extLst>
      <p:ext uri="{BB962C8B-B14F-4D97-AF65-F5344CB8AC3E}">
        <p14:creationId xmlns:p14="http://schemas.microsoft.com/office/powerpoint/2010/main" val="27532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9CAF-4143-4791-82A8-2AFB8476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About us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00E4E-3565-42B6-87D7-E9BDE5990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 a worldwide presence, </a:t>
            </a:r>
            <a:r>
              <a:rPr lang="en-US" dirty="0" err="1"/>
              <a:t>UpTrack</a:t>
            </a:r>
            <a:r>
              <a:rPr lang="en-US" dirty="0"/>
              <a:t> Analytics is a data analytic firm that has maintained a continuous commitment throughout its history to providing detailed inferences from all kinds of data.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For the past decades, it has been the leading data analyzing firm turning data into meaningful knowledge for clients, people, communities and the capital markets.</a:t>
            </a:r>
          </a:p>
          <a:p>
            <a:pPr marL="0" indent="0">
              <a:buNone/>
            </a:pPr>
            <a:r>
              <a:rPr lang="en-US" dirty="0"/>
              <a:t>The industry line of business and sectors that </a:t>
            </a:r>
            <a:r>
              <a:rPr lang="en-US" dirty="0" err="1"/>
              <a:t>UpTrack</a:t>
            </a:r>
            <a:r>
              <a:rPr lang="en-US" dirty="0"/>
              <a:t> Analytics focuses on are as follows: Healthcare, Government, Industrial Markets and Financial services.</a:t>
            </a:r>
          </a:p>
        </p:txBody>
      </p:sp>
    </p:spTree>
    <p:extLst>
      <p:ext uri="{BB962C8B-B14F-4D97-AF65-F5344CB8AC3E}">
        <p14:creationId xmlns:p14="http://schemas.microsoft.com/office/powerpoint/2010/main" val="4257917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0B6117-2647-4A25-BDB2-1C5C15E0E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652C43-12DD-4F87-9F27-1C93C9652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envision a world where firms can make better decisions from data ... [umm its just a sample]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Mission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To empower and inspire with the most trusted analytics</a:t>
            </a:r>
            <a:br>
              <a:rPr lang="en-US" dirty="0"/>
            </a:br>
            <a:r>
              <a:rPr lang="en-US" dirty="0"/>
              <a:t>To produce business-relevant insights from data often ignored by firms as a result of the difficulty in working with.</a:t>
            </a:r>
          </a:p>
          <a:p>
            <a:pPr marL="0" indent="0">
              <a:buNone/>
            </a:pPr>
            <a:r>
              <a:rPr lang="en-US" dirty="0"/>
              <a:t>[highly editable]</a:t>
            </a:r>
          </a:p>
        </p:txBody>
      </p:sp>
    </p:spTree>
    <p:extLst>
      <p:ext uri="{BB962C8B-B14F-4D97-AF65-F5344CB8AC3E}">
        <p14:creationId xmlns:p14="http://schemas.microsoft.com/office/powerpoint/2010/main" val="301821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794B65-D381-4072-8F5C-B5A15058C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42173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br>
              <a:rPr lang="en-US" sz="4000" b="1" dirty="0"/>
            </a:br>
            <a:r>
              <a:rPr lang="en-US" sz="4000" b="1" dirty="0"/>
              <a:t>TEAM</a:t>
            </a:r>
            <a:br>
              <a:rPr lang="en-US" dirty="0"/>
            </a:br>
            <a:r>
              <a:rPr lang="en-US" sz="3100" dirty="0"/>
              <a:t>JEMIMA DENTEH  </a:t>
            </a:r>
            <a:br>
              <a:rPr lang="en-US" sz="4800" dirty="0"/>
            </a:br>
            <a:r>
              <a:rPr lang="en-US" dirty="0"/>
              <a:t>  </a:t>
            </a:r>
            <a:r>
              <a:rPr lang="en-US" sz="2000" dirty="0"/>
              <a:t>Project Manager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36D92-DEC9-4F9F-A14A-C564D6707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7297"/>
            <a:ext cx="10515600" cy="3769665"/>
          </a:xfrm>
        </p:spPr>
        <p:txBody>
          <a:bodyPr/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[Please add your bio and your assigned role I don’t know whether a picture would be needed]</a:t>
            </a:r>
          </a:p>
        </p:txBody>
      </p:sp>
    </p:spTree>
    <p:extLst>
      <p:ext uri="{BB962C8B-B14F-4D97-AF65-F5344CB8AC3E}">
        <p14:creationId xmlns:p14="http://schemas.microsoft.com/office/powerpoint/2010/main" val="2839397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BA7FE5-59BE-43A0-BBF6-EA1266409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sz="3100" dirty="0"/>
              <a:t>FRANKLIN ADJEI</a:t>
            </a:r>
            <a:br>
              <a:rPr lang="en-US" sz="4400" dirty="0"/>
            </a:br>
            <a:r>
              <a:rPr lang="en-US" sz="2000" dirty="0"/>
              <a:t>Data Scientist</a:t>
            </a:r>
            <a:br>
              <a:rPr lang="en-US" sz="2800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07073F-C2CC-424D-96A5-C83A1B69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151977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1305F1-986E-4BF3-AEFD-F575207EB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br>
              <a:rPr lang="en-US" sz="4400" dirty="0"/>
            </a:br>
            <a:r>
              <a:rPr lang="en-US" sz="3100" dirty="0"/>
              <a:t>ANITA TAY</a:t>
            </a:r>
            <a:br>
              <a:rPr lang="en-US" sz="4400" dirty="0"/>
            </a:br>
            <a:r>
              <a:rPr lang="en-US" sz="2200" dirty="0"/>
              <a:t>Data </a:t>
            </a:r>
            <a:r>
              <a:rPr lang="en-US" sz="2000" dirty="0"/>
              <a:t>Scientist</a:t>
            </a:r>
            <a:br>
              <a:rPr lang="en-US" sz="32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CD0D0-A803-4895-8FE8-38F83E8CC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2898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FF2D1A3-FB6D-4FE9-B55B-4B647A07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561" y="3079103"/>
            <a:ext cx="4279641" cy="1325563"/>
          </a:xfrm>
        </p:spPr>
        <p:txBody>
          <a:bodyPr>
            <a:normAutofit/>
          </a:bodyPr>
          <a:lstStyle/>
          <a:p>
            <a:r>
              <a:rPr lang="en-US" sz="2400" dirty="0"/>
              <a:t>                  KOFI OKWAN OCRAN</a:t>
            </a:r>
            <a:br>
              <a:rPr lang="en-US" sz="2400" dirty="0"/>
            </a:br>
            <a:r>
              <a:rPr lang="en-US" sz="2400" dirty="0"/>
              <a:t>                           </a:t>
            </a:r>
            <a:r>
              <a:rPr lang="en-US" sz="1800" dirty="0"/>
              <a:t>Data Scientist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FA50-4BC9-4457-B9DE-3EAF04951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9837"/>
            <a:ext cx="10515600" cy="561712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Kofi is a graduate of the University of Ghana with a </a:t>
            </a:r>
          </a:p>
          <a:p>
            <a:pPr marL="0" indent="0">
              <a:buNone/>
            </a:pPr>
            <a:r>
              <a:rPr lang="en-US" dirty="0"/>
              <a:t>Bachelor’s degree in Mathematics and Economics.</a:t>
            </a:r>
          </a:p>
          <a:p>
            <a:pPr marL="0" indent="0">
              <a:buNone/>
            </a:pPr>
            <a:r>
              <a:rPr lang="en-US" dirty="0"/>
              <a:t>He currently works  at Science Solutions Centre </a:t>
            </a:r>
          </a:p>
          <a:p>
            <a:pPr marL="0" indent="0">
              <a:buNone/>
            </a:pPr>
            <a:r>
              <a:rPr lang="en-US" dirty="0"/>
              <a:t>where he tutors  in  Advanced and Ordinary</a:t>
            </a:r>
          </a:p>
          <a:p>
            <a:pPr marL="0" indent="0">
              <a:buNone/>
            </a:pPr>
            <a:r>
              <a:rPr lang="en-US" dirty="0"/>
              <a:t> Level Mathematics.</a:t>
            </a:r>
          </a:p>
          <a:p>
            <a:pPr marL="0" indent="0">
              <a:buNone/>
            </a:pPr>
            <a:r>
              <a:rPr lang="en-US" dirty="0"/>
              <a:t> Concurrently, he is part of the </a:t>
            </a:r>
            <a:r>
              <a:rPr lang="en-US" dirty="0" err="1"/>
              <a:t>Azubi</a:t>
            </a:r>
            <a:r>
              <a:rPr lang="en-US" dirty="0"/>
              <a:t> Africa program</a:t>
            </a:r>
            <a:br>
              <a:rPr lang="en-US" dirty="0"/>
            </a:br>
            <a:r>
              <a:rPr lang="en-US" dirty="0"/>
              <a:t>and he seeks to harness his skills in the Data Science field.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1FAFDD-4E6D-4D06-86FB-EB712316C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065" y="0"/>
            <a:ext cx="3271934" cy="32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45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83FE-436E-48C3-9318-D2E6D8366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B620C-5100-4085-83E4-466D0678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....</a:t>
            </a:r>
          </a:p>
        </p:txBody>
      </p:sp>
    </p:spTree>
    <p:extLst>
      <p:ext uri="{BB962C8B-B14F-4D97-AF65-F5344CB8AC3E}">
        <p14:creationId xmlns:p14="http://schemas.microsoft.com/office/powerpoint/2010/main" val="3372249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272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Comic Sans MS</vt:lpstr>
      <vt:lpstr>Office Theme</vt:lpstr>
      <vt:lpstr>PROJECT WORK</vt:lpstr>
      <vt:lpstr>Welcome to   UPTRACK ANALYTICS</vt:lpstr>
      <vt:lpstr>About us</vt:lpstr>
      <vt:lpstr>Vision</vt:lpstr>
      <vt:lpstr> TEAM JEMIMA DENTEH     Project Manager </vt:lpstr>
      <vt:lpstr>FRANKLIN ADJEI Data Scientist </vt:lpstr>
      <vt:lpstr> ANITA TAY Data Scientist </vt:lpstr>
      <vt:lpstr>                  KOFI OKWAN OCRAN                            Data Scientist</vt:lpstr>
      <vt:lpstr>TO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WORK</dc:title>
  <dc:creator>Kofi Okwan Ocran</dc:creator>
  <cp:lastModifiedBy>Kofi Okwan Ocran</cp:lastModifiedBy>
  <cp:revision>1</cp:revision>
  <dcterms:created xsi:type="dcterms:W3CDTF">2020-07-04T02:41:52Z</dcterms:created>
  <dcterms:modified xsi:type="dcterms:W3CDTF">2020-07-04T05:01:32Z</dcterms:modified>
</cp:coreProperties>
</file>