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7" r:id="rId4"/>
    <p:sldId id="259" r:id="rId5"/>
    <p:sldId id="260" r:id="rId6"/>
    <p:sldId id="261" r:id="rId7"/>
    <p:sldId id="263"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90E198-2424-4D5E-BF03-5078E85C751F}" type="datetimeFigureOut">
              <a:rPr lang="en-US" smtClean="0"/>
              <a:t>19/11/25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D6C32-DB94-48E1-A619-D6B73EA8BBE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3455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90E198-2424-4D5E-BF03-5078E85C751F}" type="datetimeFigureOut">
              <a:rPr lang="en-US" smtClean="0"/>
              <a:t>19/11/25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D6C32-DB94-48E1-A619-D6B73EA8BBEC}" type="slidenum">
              <a:rPr lang="en-US" smtClean="0"/>
              <a:t>‹#›</a:t>
            </a:fld>
            <a:endParaRPr lang="en-US"/>
          </a:p>
        </p:txBody>
      </p:sp>
    </p:spTree>
    <p:extLst>
      <p:ext uri="{BB962C8B-B14F-4D97-AF65-F5344CB8AC3E}">
        <p14:creationId xmlns:p14="http://schemas.microsoft.com/office/powerpoint/2010/main" val="2738967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90E198-2424-4D5E-BF03-5078E85C751F}" type="datetimeFigureOut">
              <a:rPr lang="en-US" smtClean="0"/>
              <a:t>19/11/25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D6C32-DB94-48E1-A619-D6B73EA8BBEC}" type="slidenum">
              <a:rPr lang="en-US" smtClean="0"/>
              <a:t>‹#›</a:t>
            </a:fld>
            <a:endParaRPr lang="en-US"/>
          </a:p>
        </p:txBody>
      </p:sp>
    </p:spTree>
    <p:extLst>
      <p:ext uri="{BB962C8B-B14F-4D97-AF65-F5344CB8AC3E}">
        <p14:creationId xmlns:p14="http://schemas.microsoft.com/office/powerpoint/2010/main" val="2043673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90E198-2424-4D5E-BF03-5078E85C751F}" type="datetimeFigureOut">
              <a:rPr lang="en-US" smtClean="0"/>
              <a:t>19/11/25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D6C32-DB94-48E1-A619-D6B73EA8BBEC}" type="slidenum">
              <a:rPr lang="en-US" smtClean="0"/>
              <a:t>‹#›</a:t>
            </a:fld>
            <a:endParaRPr lang="en-US"/>
          </a:p>
        </p:txBody>
      </p:sp>
    </p:spTree>
    <p:extLst>
      <p:ext uri="{BB962C8B-B14F-4D97-AF65-F5344CB8AC3E}">
        <p14:creationId xmlns:p14="http://schemas.microsoft.com/office/powerpoint/2010/main" val="531179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90E198-2424-4D5E-BF03-5078E85C751F}" type="datetimeFigureOut">
              <a:rPr lang="en-US" smtClean="0"/>
              <a:t>19/11/25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D6C32-DB94-48E1-A619-D6B73EA8BBE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13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90E198-2424-4D5E-BF03-5078E85C751F}" type="datetimeFigureOut">
              <a:rPr lang="en-US" smtClean="0"/>
              <a:t>19/11/25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D6C32-DB94-48E1-A619-D6B73EA8BBEC}" type="slidenum">
              <a:rPr lang="en-US" smtClean="0"/>
              <a:t>‹#›</a:t>
            </a:fld>
            <a:endParaRPr lang="en-US"/>
          </a:p>
        </p:txBody>
      </p:sp>
    </p:spTree>
    <p:extLst>
      <p:ext uri="{BB962C8B-B14F-4D97-AF65-F5344CB8AC3E}">
        <p14:creationId xmlns:p14="http://schemas.microsoft.com/office/powerpoint/2010/main" val="3647830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90E198-2424-4D5E-BF03-5078E85C751F}" type="datetimeFigureOut">
              <a:rPr lang="en-US" smtClean="0"/>
              <a:t>19/11/25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6D6C32-DB94-48E1-A619-D6B73EA8BBEC}" type="slidenum">
              <a:rPr lang="en-US" smtClean="0"/>
              <a:t>‹#›</a:t>
            </a:fld>
            <a:endParaRPr lang="en-US"/>
          </a:p>
        </p:txBody>
      </p:sp>
    </p:spTree>
    <p:extLst>
      <p:ext uri="{BB962C8B-B14F-4D97-AF65-F5344CB8AC3E}">
        <p14:creationId xmlns:p14="http://schemas.microsoft.com/office/powerpoint/2010/main" val="414810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90E198-2424-4D5E-BF03-5078E85C751F}" type="datetimeFigureOut">
              <a:rPr lang="en-US" smtClean="0"/>
              <a:t>19/11/25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6D6C32-DB94-48E1-A619-D6B73EA8BBEC}" type="slidenum">
              <a:rPr lang="en-US" smtClean="0"/>
              <a:t>‹#›</a:t>
            </a:fld>
            <a:endParaRPr lang="en-US"/>
          </a:p>
        </p:txBody>
      </p:sp>
    </p:spTree>
    <p:extLst>
      <p:ext uri="{BB962C8B-B14F-4D97-AF65-F5344CB8AC3E}">
        <p14:creationId xmlns:p14="http://schemas.microsoft.com/office/powerpoint/2010/main" val="2492120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290E198-2424-4D5E-BF03-5078E85C751F}" type="datetimeFigureOut">
              <a:rPr lang="en-US" smtClean="0"/>
              <a:t>19/11/25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F6D6C32-DB94-48E1-A619-D6B73EA8BBEC}" type="slidenum">
              <a:rPr lang="en-US" smtClean="0"/>
              <a:t>‹#›</a:t>
            </a:fld>
            <a:endParaRPr lang="en-US"/>
          </a:p>
        </p:txBody>
      </p:sp>
    </p:spTree>
    <p:extLst>
      <p:ext uri="{BB962C8B-B14F-4D97-AF65-F5344CB8AC3E}">
        <p14:creationId xmlns:p14="http://schemas.microsoft.com/office/powerpoint/2010/main" val="1517601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290E198-2424-4D5E-BF03-5078E85C751F}" type="datetimeFigureOut">
              <a:rPr lang="en-US" smtClean="0"/>
              <a:t>19/11/25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F6D6C32-DB94-48E1-A619-D6B73EA8BBEC}" type="slidenum">
              <a:rPr lang="en-US" smtClean="0"/>
              <a:t>‹#›</a:t>
            </a:fld>
            <a:endParaRPr lang="en-US"/>
          </a:p>
        </p:txBody>
      </p:sp>
    </p:spTree>
    <p:extLst>
      <p:ext uri="{BB962C8B-B14F-4D97-AF65-F5344CB8AC3E}">
        <p14:creationId xmlns:p14="http://schemas.microsoft.com/office/powerpoint/2010/main" val="3396748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290E198-2424-4D5E-BF03-5078E85C751F}" type="datetimeFigureOut">
              <a:rPr lang="en-US" smtClean="0"/>
              <a:t>19/11/25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D6C32-DB94-48E1-A619-D6B73EA8BBEC}" type="slidenum">
              <a:rPr lang="en-US" smtClean="0"/>
              <a:t>‹#›</a:t>
            </a:fld>
            <a:endParaRPr lang="en-US"/>
          </a:p>
        </p:txBody>
      </p:sp>
    </p:spTree>
    <p:extLst>
      <p:ext uri="{BB962C8B-B14F-4D97-AF65-F5344CB8AC3E}">
        <p14:creationId xmlns:p14="http://schemas.microsoft.com/office/powerpoint/2010/main" val="2689086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90E198-2424-4D5E-BF03-5078E85C751F}" type="datetimeFigureOut">
              <a:rPr lang="en-US" smtClean="0"/>
              <a:t>19/11/25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F6D6C32-DB94-48E1-A619-D6B73EA8BBE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472085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1325880"/>
            <a:ext cx="10058400" cy="3113532"/>
          </a:xfrm>
        </p:spPr>
        <p:txBody>
          <a:bodyPr/>
          <a:lstStyle/>
          <a:p>
            <a:r>
              <a:rPr lang="en-US" dirty="0"/>
              <a:t>ONLINE AUCTION SYSTEM. </a:t>
            </a:r>
          </a:p>
        </p:txBody>
      </p:sp>
      <p:sp>
        <p:nvSpPr>
          <p:cNvPr id="3" name="Subtitle 2"/>
          <p:cNvSpPr>
            <a:spLocks noGrp="1"/>
          </p:cNvSpPr>
          <p:nvPr>
            <p:ph type="subTitle" idx="1"/>
          </p:nvPr>
        </p:nvSpPr>
        <p:spPr>
          <a:xfrm>
            <a:off x="1100051" y="4638500"/>
            <a:ext cx="10058400" cy="1465120"/>
          </a:xfrm>
        </p:spPr>
        <p:txBody>
          <a:bodyPr/>
          <a:lstStyle/>
          <a:p>
            <a:r>
              <a:rPr lang="en-US" dirty="0"/>
              <a:t>Name: Enoch Ashitey Safo Mensah</a:t>
            </a:r>
          </a:p>
          <a:p>
            <a:r>
              <a:rPr lang="en-US" dirty="0"/>
              <a:t>Index no: 001074040</a:t>
            </a:r>
          </a:p>
          <a:p>
            <a:r>
              <a:rPr lang="en-US" dirty="0"/>
              <a:t>MODULE: BITP (l6bit)</a:t>
            </a:r>
          </a:p>
          <a:p>
            <a:endParaRPr lang="en-US" dirty="0"/>
          </a:p>
        </p:txBody>
      </p:sp>
    </p:spTree>
    <p:extLst>
      <p:ext uri="{BB962C8B-B14F-4D97-AF65-F5344CB8AC3E}">
        <p14:creationId xmlns:p14="http://schemas.microsoft.com/office/powerpoint/2010/main" val="313345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92500" lnSpcReduction="10000"/>
          </a:bodyPr>
          <a:lstStyle/>
          <a:p>
            <a:pPr>
              <a:buFont typeface="Arial" panose="020B0604020202020204" pitchFamily="34" charset="0"/>
              <a:buChar char="•"/>
            </a:pPr>
            <a:r>
              <a:rPr lang="en-US" sz="4000" dirty="0"/>
              <a:t>System met the main goals and requirement of the stakeholders.</a:t>
            </a:r>
          </a:p>
          <a:p>
            <a:pPr>
              <a:buFont typeface="Arial" panose="020B0604020202020204" pitchFamily="34" charset="0"/>
              <a:buChar char="•"/>
            </a:pPr>
            <a:r>
              <a:rPr lang="en-US" sz="4000" dirty="0"/>
              <a:t>There should be user involvement when developing systems.</a:t>
            </a:r>
          </a:p>
          <a:p>
            <a:pPr>
              <a:buFont typeface="Arial" panose="020B0604020202020204" pitchFamily="34" charset="0"/>
              <a:buChar char="•"/>
            </a:pPr>
            <a:r>
              <a:rPr lang="en-US" sz="4000" dirty="0"/>
              <a:t>It is important to do research before building the system.</a:t>
            </a:r>
          </a:p>
          <a:p>
            <a:pPr>
              <a:buFont typeface="Arial" panose="020B0604020202020204" pitchFamily="34" charset="0"/>
              <a:buChar char="•"/>
            </a:pPr>
            <a:r>
              <a:rPr lang="en-US" sz="4000" dirty="0"/>
              <a:t>Testing is required after system is developed.</a:t>
            </a:r>
          </a:p>
        </p:txBody>
      </p:sp>
    </p:spTree>
    <p:extLst>
      <p:ext uri="{BB962C8B-B14F-4D97-AF65-F5344CB8AC3E}">
        <p14:creationId xmlns:p14="http://schemas.microsoft.com/office/powerpoint/2010/main" val="2162190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NAA Auction and Bidding Limited is an auction company that aid asset owners to put up their asset on sale through auction. They run most of their operations manually and they need an online system to help solve their problems. </a:t>
            </a:r>
          </a:p>
          <a:p>
            <a:pPr marL="0" indent="0">
              <a:buNone/>
            </a:pPr>
            <a:r>
              <a:rPr lang="en-US" u="sng" dirty="0"/>
              <a:t>PROBLEMS</a:t>
            </a:r>
          </a:p>
          <a:p>
            <a:pPr>
              <a:buFont typeface="Arial" panose="020B0604020202020204" pitchFamily="34" charset="0"/>
              <a:buChar char="•"/>
            </a:pPr>
            <a:r>
              <a:rPr lang="en-US" dirty="0"/>
              <a:t>Absence of an online system.</a:t>
            </a:r>
          </a:p>
          <a:p>
            <a:pPr>
              <a:buFont typeface="Arial" panose="020B0604020202020204" pitchFamily="34" charset="0"/>
              <a:buChar char="•"/>
            </a:pPr>
            <a:r>
              <a:rPr lang="en-US" dirty="0"/>
              <a:t>Asset owner complain of time wasting</a:t>
            </a:r>
          </a:p>
          <a:p>
            <a:pPr>
              <a:buFont typeface="Arial" panose="020B0604020202020204" pitchFamily="34" charset="0"/>
              <a:buChar char="•"/>
            </a:pPr>
            <a:r>
              <a:rPr lang="en-US" dirty="0"/>
              <a:t>Lot of paper works.</a:t>
            </a:r>
          </a:p>
          <a:p>
            <a:pPr>
              <a:buFont typeface="Arial" panose="020B0604020202020204" pitchFamily="34" charset="0"/>
              <a:buChar char="•"/>
            </a:pPr>
            <a:r>
              <a:rPr lang="en-US" dirty="0"/>
              <a:t>Costive operations of the company.</a:t>
            </a:r>
          </a:p>
          <a:p>
            <a:pPr>
              <a:buFont typeface="Arial" panose="020B0604020202020204" pitchFamily="34" charset="0"/>
              <a:buChar char="•"/>
            </a:pPr>
            <a:r>
              <a:rPr lang="en-US" dirty="0"/>
              <a:t>Unavailable bidders at bidding events.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623125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AIMS AND OBJECTIVES OF THE SYSTEM</a:t>
            </a:r>
          </a:p>
        </p:txBody>
      </p:sp>
      <p:sp>
        <p:nvSpPr>
          <p:cNvPr id="3" name="Content Placeholder 2"/>
          <p:cNvSpPr>
            <a:spLocks noGrp="1"/>
          </p:cNvSpPr>
          <p:nvPr>
            <p:ph sz="half" idx="1"/>
          </p:nvPr>
        </p:nvSpPr>
        <p:spPr/>
        <p:txBody>
          <a:bodyPr>
            <a:normAutofit lnSpcReduction="10000"/>
          </a:bodyPr>
          <a:lstStyle/>
          <a:p>
            <a:pPr marL="0" indent="0">
              <a:buNone/>
            </a:pPr>
            <a:r>
              <a:rPr lang="en-US" sz="2500" b="1" u="sng" dirty="0"/>
              <a:t>AIMS</a:t>
            </a:r>
          </a:p>
          <a:p>
            <a:pPr>
              <a:buFont typeface="Arial" panose="020B0604020202020204" pitchFamily="34" charset="0"/>
              <a:buChar char="•"/>
            </a:pPr>
            <a:r>
              <a:rPr lang="en-US" sz="3200" dirty="0"/>
              <a:t>To analyse the operations of the company, identify problems they face and develop a suitable system for them</a:t>
            </a:r>
          </a:p>
          <a:p>
            <a:pPr>
              <a:buFont typeface="Arial" panose="020B0604020202020204" pitchFamily="34" charset="0"/>
              <a:buChar char="•"/>
            </a:pPr>
            <a:r>
              <a:rPr lang="en-US" sz="3200" dirty="0"/>
              <a:t>To ensure the auction can be done online through the means of technology.</a:t>
            </a:r>
          </a:p>
        </p:txBody>
      </p:sp>
      <p:sp>
        <p:nvSpPr>
          <p:cNvPr id="4" name="Content Placeholder 3"/>
          <p:cNvSpPr>
            <a:spLocks noGrp="1"/>
          </p:cNvSpPr>
          <p:nvPr>
            <p:ph sz="half" idx="2"/>
          </p:nvPr>
        </p:nvSpPr>
        <p:spPr>
          <a:xfrm>
            <a:off x="6217920" y="1737360"/>
            <a:ext cx="4937760" cy="4145632"/>
          </a:xfrm>
        </p:spPr>
        <p:txBody>
          <a:bodyPr>
            <a:noAutofit/>
          </a:bodyPr>
          <a:lstStyle/>
          <a:p>
            <a:r>
              <a:rPr lang="en-US" sz="2200" b="1" u="sng" dirty="0"/>
              <a:t>OBJECTIVES</a:t>
            </a:r>
          </a:p>
          <a:p>
            <a:pPr>
              <a:lnSpc>
                <a:spcPct val="100000"/>
              </a:lnSpc>
              <a:buFont typeface="Arial" panose="020B0604020202020204" pitchFamily="34" charset="0"/>
              <a:buChar char="•"/>
            </a:pPr>
            <a:r>
              <a:rPr lang="en-US" sz="2200" dirty="0"/>
              <a:t>Analyse the propose system goals to know whether is necessary to be done.</a:t>
            </a:r>
          </a:p>
          <a:p>
            <a:pPr>
              <a:lnSpc>
                <a:spcPct val="100000"/>
              </a:lnSpc>
              <a:buFont typeface="Arial" panose="020B0604020202020204" pitchFamily="34" charset="0"/>
              <a:buChar char="•"/>
            </a:pPr>
            <a:r>
              <a:rPr lang="en-US" sz="2200" dirty="0"/>
              <a:t>Gathering system and user requirements.</a:t>
            </a:r>
          </a:p>
          <a:p>
            <a:pPr>
              <a:lnSpc>
                <a:spcPct val="100000"/>
              </a:lnSpc>
              <a:buFont typeface="Arial" panose="020B0604020202020204" pitchFamily="34" charset="0"/>
              <a:buChar char="•"/>
            </a:pPr>
            <a:r>
              <a:rPr lang="en-US" sz="2200" dirty="0"/>
              <a:t>Analysing tools and techniques to develop the system.</a:t>
            </a:r>
          </a:p>
          <a:p>
            <a:pPr>
              <a:lnSpc>
                <a:spcPct val="70000"/>
              </a:lnSpc>
              <a:buFont typeface="Arial" panose="020B0604020202020204" pitchFamily="34" charset="0"/>
              <a:buChar char="•"/>
            </a:pPr>
            <a:r>
              <a:rPr lang="en-US" sz="2200" dirty="0"/>
              <a:t>The design of the system.</a:t>
            </a:r>
          </a:p>
          <a:p>
            <a:pPr>
              <a:lnSpc>
                <a:spcPct val="70000"/>
              </a:lnSpc>
              <a:buFont typeface="Arial" panose="020B0604020202020204" pitchFamily="34" charset="0"/>
              <a:buChar char="•"/>
            </a:pPr>
            <a:r>
              <a:rPr lang="en-US" sz="2200" dirty="0"/>
              <a:t>Developing and implementing the system</a:t>
            </a:r>
          </a:p>
          <a:p>
            <a:pPr>
              <a:lnSpc>
                <a:spcPct val="70000"/>
              </a:lnSpc>
              <a:buFont typeface="Arial" panose="020B0604020202020204" pitchFamily="34" charset="0"/>
              <a:buChar char="•"/>
            </a:pPr>
            <a:r>
              <a:rPr lang="en-US" sz="2200" dirty="0"/>
              <a:t>Testing the system developed.</a:t>
            </a:r>
          </a:p>
          <a:p>
            <a:pPr>
              <a:lnSpc>
                <a:spcPct val="100000"/>
              </a:lnSpc>
              <a:buFont typeface="Arial" panose="020B0604020202020204" pitchFamily="34" charset="0"/>
              <a:buChar char="•"/>
            </a:pPr>
            <a:r>
              <a:rPr lang="en-US" sz="2200" dirty="0"/>
              <a:t>Reviewing the  project and produce a documentation.</a:t>
            </a:r>
          </a:p>
        </p:txBody>
      </p:sp>
    </p:spTree>
    <p:extLst>
      <p:ext uri="{BB962C8B-B14F-4D97-AF65-F5344CB8AC3E}">
        <p14:creationId xmlns:p14="http://schemas.microsoft.com/office/powerpoint/2010/main" val="1474476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 FOR THE SYSTEM.</a:t>
            </a:r>
          </a:p>
        </p:txBody>
      </p:sp>
      <p:sp>
        <p:nvSpPr>
          <p:cNvPr id="3" name="Content Placeholder 2"/>
          <p:cNvSpPr>
            <a:spLocks noGrp="1"/>
          </p:cNvSpPr>
          <p:nvPr>
            <p:ph idx="1"/>
          </p:nvPr>
        </p:nvSpPr>
        <p:spPr/>
        <p:txBody>
          <a:bodyPr>
            <a:normAutofit/>
          </a:bodyPr>
          <a:lstStyle/>
          <a:p>
            <a:r>
              <a:rPr lang="en-US" sz="3000" dirty="0"/>
              <a:t>DSDM Atern was used for the system development</a:t>
            </a:r>
          </a:p>
          <a:p>
            <a:r>
              <a:rPr lang="en-US" sz="3000" b="1" u="sng" dirty="0"/>
              <a:t>Reason for using this methodology</a:t>
            </a:r>
          </a:p>
          <a:p>
            <a:r>
              <a:rPr lang="en-US" sz="3000" dirty="0"/>
              <a:t>The DSDM Atern supports JAD Workshop, Timeboxing, MoSCoW prioritization and Prototyping.</a:t>
            </a:r>
          </a:p>
        </p:txBody>
      </p:sp>
    </p:spTree>
    <p:extLst>
      <p:ext uri="{BB962C8B-B14F-4D97-AF65-F5344CB8AC3E}">
        <p14:creationId xmlns:p14="http://schemas.microsoft.com/office/powerpoint/2010/main" val="3353199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GATHERING TOOLS USED</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3000" dirty="0"/>
              <a:t>Survey: providing questions to stakeholders with answer from which the choose from.</a:t>
            </a:r>
          </a:p>
          <a:p>
            <a:pPr>
              <a:buFont typeface="Arial" panose="020B0604020202020204" pitchFamily="34" charset="0"/>
              <a:buChar char="•"/>
            </a:pPr>
            <a:r>
              <a:rPr lang="en-US" sz="3000" dirty="0"/>
              <a:t>Observation: taking part in the process involved to attend a counselling session.</a:t>
            </a:r>
          </a:p>
          <a:p>
            <a:pPr>
              <a:buFont typeface="Arial" panose="020B0604020202020204" pitchFamily="34" charset="0"/>
              <a:buChar char="•"/>
            </a:pPr>
            <a:r>
              <a:rPr lang="en-US" sz="3000" dirty="0"/>
              <a:t>Interview: one on one conversation with stakeholders of the institution.</a:t>
            </a:r>
          </a:p>
        </p:txBody>
      </p:sp>
    </p:spTree>
    <p:extLst>
      <p:ext uri="{BB962C8B-B14F-4D97-AF65-F5344CB8AC3E}">
        <p14:creationId xmlns:p14="http://schemas.microsoft.com/office/powerpoint/2010/main" val="3731499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88620"/>
            <a:ext cx="10058400" cy="1051560"/>
          </a:xfrm>
        </p:spPr>
        <p:txBody>
          <a:bodyPr/>
          <a:lstStyle/>
          <a:p>
            <a:r>
              <a:rPr lang="en-US" dirty="0"/>
              <a:t>FUNCTIONAL REQUIREMENTS </a:t>
            </a:r>
          </a:p>
        </p:txBody>
      </p:sp>
      <p:sp>
        <p:nvSpPr>
          <p:cNvPr id="3" name="Content Placeholder 2"/>
          <p:cNvSpPr>
            <a:spLocks noGrp="1"/>
          </p:cNvSpPr>
          <p:nvPr>
            <p:ph idx="1"/>
          </p:nvPr>
        </p:nvSpPr>
        <p:spPr>
          <a:xfrm>
            <a:off x="1097280" y="1822874"/>
            <a:ext cx="10058400" cy="4023360"/>
          </a:xfrm>
        </p:spPr>
        <p:txBody>
          <a:bodyPr>
            <a:noAutofit/>
          </a:bodyPr>
          <a:lstStyle/>
          <a:p>
            <a:pPr>
              <a:lnSpc>
                <a:spcPct val="60000"/>
              </a:lnSpc>
              <a:buFont typeface="Arial" panose="020B0604020202020204" pitchFamily="34" charset="0"/>
              <a:buChar char="•"/>
            </a:pPr>
            <a:r>
              <a:rPr lang="en-US" sz="2500" dirty="0"/>
              <a:t>A functionality to register and login.</a:t>
            </a:r>
          </a:p>
          <a:p>
            <a:pPr>
              <a:lnSpc>
                <a:spcPct val="60000"/>
              </a:lnSpc>
              <a:buFont typeface="Arial" panose="020B0604020202020204" pitchFamily="34" charset="0"/>
              <a:buChar char="•"/>
            </a:pPr>
            <a:r>
              <a:rPr lang="en-US" sz="2500" dirty="0"/>
              <a:t>A functionality to bid online.</a:t>
            </a:r>
          </a:p>
          <a:p>
            <a:pPr>
              <a:lnSpc>
                <a:spcPct val="60000"/>
              </a:lnSpc>
              <a:buFont typeface="Arial" panose="020B0604020202020204" pitchFamily="34" charset="0"/>
              <a:buChar char="•"/>
            </a:pPr>
            <a:r>
              <a:rPr lang="en-US" sz="2500" dirty="0"/>
              <a:t> A functionality to send and receive messages through </a:t>
            </a:r>
            <a:r>
              <a:rPr lang="en-US" sz="2500" dirty="0" err="1"/>
              <a:t>sms</a:t>
            </a:r>
            <a:r>
              <a:rPr lang="en-US" sz="2500" dirty="0"/>
              <a:t>.</a:t>
            </a:r>
          </a:p>
          <a:p>
            <a:pPr>
              <a:lnSpc>
                <a:spcPct val="60000"/>
              </a:lnSpc>
              <a:buFont typeface="Arial" panose="020B0604020202020204" pitchFamily="34" charset="0"/>
              <a:buChar char="•"/>
            </a:pPr>
            <a:r>
              <a:rPr lang="en-US" sz="2500" dirty="0"/>
              <a:t>A functionality to accept payment.</a:t>
            </a:r>
          </a:p>
          <a:p>
            <a:pPr>
              <a:lnSpc>
                <a:spcPct val="60000"/>
              </a:lnSpc>
              <a:buFont typeface="Arial" panose="020B0604020202020204" pitchFamily="34" charset="0"/>
              <a:buChar char="•"/>
            </a:pPr>
            <a:r>
              <a:rPr lang="en-US" sz="2500" dirty="0"/>
              <a:t>A functionality to verify assets.</a:t>
            </a:r>
          </a:p>
          <a:p>
            <a:pPr>
              <a:lnSpc>
                <a:spcPct val="60000"/>
              </a:lnSpc>
              <a:buFont typeface="Arial" panose="020B0604020202020204" pitchFamily="34" charset="0"/>
              <a:buChar char="•"/>
            </a:pPr>
            <a:r>
              <a:rPr lang="en-US" sz="2500" dirty="0"/>
              <a:t>A functionality to view auctions available.</a:t>
            </a:r>
          </a:p>
          <a:p>
            <a:pPr>
              <a:lnSpc>
                <a:spcPct val="80000"/>
              </a:lnSpc>
              <a:buFont typeface="Arial" panose="020B0604020202020204" pitchFamily="34" charset="0"/>
              <a:buChar char="•"/>
            </a:pPr>
            <a:r>
              <a:rPr lang="en-US" sz="2500" dirty="0"/>
              <a:t>A functionality to generate report.</a:t>
            </a:r>
          </a:p>
          <a:p>
            <a:pPr>
              <a:lnSpc>
                <a:spcPct val="60000"/>
              </a:lnSpc>
              <a:buFont typeface="Arial" panose="020B0604020202020204" pitchFamily="34" charset="0"/>
              <a:buChar char="•"/>
            </a:pPr>
            <a:r>
              <a:rPr lang="en-US" sz="2500" dirty="0"/>
              <a:t>A functionality to send email verification when registered.</a:t>
            </a:r>
          </a:p>
          <a:p>
            <a:pPr>
              <a:lnSpc>
                <a:spcPct val="60000"/>
              </a:lnSpc>
              <a:buFont typeface="Arial" panose="020B0604020202020204" pitchFamily="34" charset="0"/>
              <a:buChar char="•"/>
            </a:pPr>
            <a:r>
              <a:rPr lang="en-US" sz="2500" dirty="0"/>
              <a:t>A functionality to send email for password recovery  or reset .</a:t>
            </a:r>
          </a:p>
          <a:p>
            <a:pPr>
              <a:lnSpc>
                <a:spcPct val="60000"/>
              </a:lnSpc>
              <a:buFont typeface="Arial" panose="020B0604020202020204" pitchFamily="34" charset="0"/>
              <a:buChar char="•"/>
            </a:pPr>
            <a:r>
              <a:rPr lang="en-US" sz="2500" dirty="0"/>
              <a:t>A functionality to upload documents</a:t>
            </a:r>
          </a:p>
        </p:txBody>
      </p:sp>
    </p:spTree>
    <p:extLst>
      <p:ext uri="{BB962C8B-B14F-4D97-AF65-F5344CB8AC3E}">
        <p14:creationId xmlns:p14="http://schemas.microsoft.com/office/powerpoint/2010/main" val="2450397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 </a:t>
            </a:r>
          </a:p>
        </p:txBody>
      </p:sp>
      <p:sp>
        <p:nvSpPr>
          <p:cNvPr id="3" name="Content Placeholder 2"/>
          <p:cNvSpPr>
            <a:spLocks noGrp="1"/>
          </p:cNvSpPr>
          <p:nvPr>
            <p:ph idx="1"/>
          </p:nvPr>
        </p:nvSpPr>
        <p:spPr/>
        <p:txBody>
          <a:bodyPr>
            <a:normAutofit/>
          </a:bodyPr>
          <a:lstStyle/>
          <a:p>
            <a:pPr>
              <a:lnSpc>
                <a:spcPct val="60000"/>
              </a:lnSpc>
              <a:buFont typeface="Arial" panose="020B0604020202020204" pitchFamily="34" charset="0"/>
              <a:buChar char="•"/>
            </a:pPr>
            <a:r>
              <a:rPr lang="en-US" sz="2500" dirty="0"/>
              <a:t>A secured system.</a:t>
            </a:r>
          </a:p>
          <a:p>
            <a:pPr>
              <a:lnSpc>
                <a:spcPct val="60000"/>
              </a:lnSpc>
              <a:buFont typeface="Arial" panose="020B0604020202020204" pitchFamily="34" charset="0"/>
              <a:buChar char="•"/>
            </a:pPr>
            <a:r>
              <a:rPr lang="en-US" sz="2500" dirty="0"/>
              <a:t>A reliable system.</a:t>
            </a:r>
          </a:p>
          <a:p>
            <a:pPr>
              <a:lnSpc>
                <a:spcPct val="60000"/>
              </a:lnSpc>
              <a:buFont typeface="Arial" panose="020B0604020202020204" pitchFamily="34" charset="0"/>
              <a:buChar char="•"/>
            </a:pPr>
            <a:r>
              <a:rPr lang="en-US" sz="2500" dirty="0"/>
              <a:t>A user-friendly system.</a:t>
            </a:r>
          </a:p>
          <a:p>
            <a:pPr>
              <a:lnSpc>
                <a:spcPct val="60000"/>
              </a:lnSpc>
              <a:buFont typeface="Arial" panose="020B0604020202020204" pitchFamily="34" charset="0"/>
              <a:buChar char="•"/>
            </a:pPr>
            <a:r>
              <a:rPr lang="en-US" sz="2500" dirty="0"/>
              <a:t>An efficient and effective system.</a:t>
            </a:r>
          </a:p>
          <a:p>
            <a:pPr>
              <a:lnSpc>
                <a:spcPct val="60000"/>
              </a:lnSpc>
              <a:buFont typeface="Arial" panose="020B0604020202020204" pitchFamily="34" charset="0"/>
              <a:buChar char="•"/>
            </a:pPr>
            <a:r>
              <a:rPr lang="en-US" sz="2500" dirty="0"/>
              <a:t>A system that collects data legally.</a:t>
            </a:r>
          </a:p>
          <a:p>
            <a:pPr>
              <a:lnSpc>
                <a:spcPct val="60000"/>
              </a:lnSpc>
              <a:buFont typeface="Arial" panose="020B0604020202020204" pitchFamily="34" charset="0"/>
              <a:buChar char="•"/>
            </a:pPr>
            <a:r>
              <a:rPr lang="en-US" sz="2500" dirty="0"/>
              <a:t>A good performance system.</a:t>
            </a:r>
          </a:p>
          <a:p>
            <a:pPr>
              <a:lnSpc>
                <a:spcPct val="60000"/>
              </a:lnSpc>
              <a:buFont typeface="Arial" panose="020B0604020202020204" pitchFamily="34" charset="0"/>
              <a:buChar char="•"/>
            </a:pPr>
            <a:r>
              <a:rPr lang="en-US" sz="2500" dirty="0"/>
              <a:t>A maintainable system.</a:t>
            </a:r>
          </a:p>
          <a:p>
            <a:pPr>
              <a:lnSpc>
                <a:spcPct val="60000"/>
              </a:lnSpc>
              <a:buFont typeface="Arial" panose="020B0604020202020204" pitchFamily="34" charset="0"/>
              <a:buChar char="•"/>
            </a:pPr>
            <a:r>
              <a:rPr lang="en-US" sz="2500" dirty="0"/>
              <a:t>A system with periodic data backup</a:t>
            </a:r>
          </a:p>
        </p:txBody>
      </p:sp>
    </p:spTree>
    <p:extLst>
      <p:ext uri="{BB962C8B-B14F-4D97-AF65-F5344CB8AC3E}">
        <p14:creationId xmlns:p14="http://schemas.microsoft.com/office/powerpoint/2010/main" val="3762156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559131"/>
          </a:xfrm>
        </p:spPr>
        <p:txBody>
          <a:bodyPr/>
          <a:lstStyle/>
          <a:p>
            <a:pPr algn="ctr"/>
            <a:r>
              <a:rPr lang="en-US" dirty="0"/>
              <a:t>PROGRAMMING LANGUAGES AND RDBMS.</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3000" dirty="0"/>
              <a:t>Programming language used: PHP </a:t>
            </a:r>
          </a:p>
          <a:p>
            <a:pPr>
              <a:buFont typeface="Arial" panose="020B0604020202020204" pitchFamily="34" charset="0"/>
              <a:buChar char="•"/>
            </a:pPr>
            <a:r>
              <a:rPr lang="en-US" sz="3000" dirty="0"/>
              <a:t>Reason for choosing : easy to use, cross-platform and open source.</a:t>
            </a:r>
          </a:p>
          <a:p>
            <a:pPr>
              <a:buFont typeface="Arial" panose="020B0604020202020204" pitchFamily="34" charset="0"/>
              <a:buChar char="•"/>
            </a:pPr>
            <a:endParaRPr lang="en-US" sz="3000" dirty="0"/>
          </a:p>
          <a:p>
            <a:pPr>
              <a:buFont typeface="Arial" panose="020B0604020202020204" pitchFamily="34" charset="0"/>
              <a:buChar char="•"/>
            </a:pPr>
            <a:r>
              <a:rPr lang="en-US" sz="3000" dirty="0"/>
              <a:t>Relational Database Management System: MySQL</a:t>
            </a:r>
          </a:p>
          <a:p>
            <a:pPr>
              <a:buFont typeface="Arial" panose="020B0604020202020204" pitchFamily="34" charset="0"/>
              <a:buChar char="•"/>
            </a:pPr>
            <a:r>
              <a:rPr lang="en-US" sz="3000" dirty="0"/>
              <a:t>Reason for choosing: easy to use, reliable, process queries fast, cross-platform and open source.</a:t>
            </a:r>
          </a:p>
        </p:txBody>
      </p:sp>
    </p:spTree>
    <p:extLst>
      <p:ext uri="{BB962C8B-B14F-4D97-AF65-F5344CB8AC3E}">
        <p14:creationId xmlns:p14="http://schemas.microsoft.com/office/powerpoint/2010/main" val="584661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LEARNT</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3000" dirty="0"/>
              <a:t>What it takes to develop a system.</a:t>
            </a:r>
          </a:p>
          <a:p>
            <a:pPr>
              <a:buFont typeface="Arial" panose="020B0604020202020204" pitchFamily="34" charset="0"/>
              <a:buChar char="•"/>
            </a:pPr>
            <a:r>
              <a:rPr lang="en-US" sz="3000" dirty="0"/>
              <a:t>Sometimes schedule of the project changes.</a:t>
            </a:r>
          </a:p>
          <a:p>
            <a:pPr>
              <a:buFont typeface="Arial" panose="020B0604020202020204" pitchFamily="34" charset="0"/>
              <a:buChar char="•"/>
            </a:pPr>
            <a:r>
              <a:rPr lang="en-US" sz="3000" dirty="0"/>
              <a:t>Testing is needed to be done after developing a system.</a:t>
            </a:r>
          </a:p>
          <a:p>
            <a:pPr>
              <a:buFont typeface="Arial" panose="020B0604020202020204" pitchFamily="34" charset="0"/>
              <a:buChar char="•"/>
            </a:pPr>
            <a:r>
              <a:rPr lang="en-US" sz="3000" dirty="0"/>
              <a:t>Type of suitable installation to use after developing a system</a:t>
            </a:r>
          </a:p>
        </p:txBody>
      </p:sp>
    </p:spTree>
    <p:extLst>
      <p:ext uri="{BB962C8B-B14F-4D97-AF65-F5344CB8AC3E}">
        <p14:creationId xmlns:p14="http://schemas.microsoft.com/office/powerpoint/2010/main" val="3804058066"/>
      </p:ext>
    </p:extLst>
  </p:cSld>
  <p:clrMapOvr>
    <a:masterClrMapping/>
  </p:clrMapOvr>
</p:sld>
</file>

<file path=ppt/theme/theme1.xml><?xml version="1.0" encoding="utf-8"?>
<a:theme xmlns:a="http://schemas.openxmlformats.org/drawingml/2006/main" name="Retrospec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306</TotalTime>
  <Words>508</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Retrospect</vt:lpstr>
      <vt:lpstr>ONLINE AUCTION SYSTEM. </vt:lpstr>
      <vt:lpstr>INTRODUCTION</vt:lpstr>
      <vt:lpstr>AIMS AND OBJECTIVES OF THE SYSTEM</vt:lpstr>
      <vt:lpstr>METHODOLOGY USED FOR THE SYSTEM.</vt:lpstr>
      <vt:lpstr>DATA GATHERING TOOLS USED</vt:lpstr>
      <vt:lpstr>FUNCTIONAL REQUIREMENTS </vt:lpstr>
      <vt:lpstr>NON-FUNCTIONAL REQUIREMENTS </vt:lpstr>
      <vt:lpstr>PROGRAMMING LANGUAGES AND RDBMS.</vt:lpstr>
      <vt:lpstr>LESSONS LEARNT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L5DBIT </dc:title>
  <dc:creator>King Ashy</dc:creator>
  <cp:lastModifiedBy>King Ashy</cp:lastModifiedBy>
  <cp:revision>28</cp:revision>
  <dcterms:created xsi:type="dcterms:W3CDTF">2018-10-29T05:48:24Z</dcterms:created>
  <dcterms:modified xsi:type="dcterms:W3CDTF">2019-11-25T06:45:20Z</dcterms:modified>
</cp:coreProperties>
</file>