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15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88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8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9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31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25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05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60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23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21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70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88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-online.com/designspark/pcb-softwa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gakuinRobotProject/DesignSparkPCB-Library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46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8" y="1690688"/>
            <a:ext cx="8316675" cy="491626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248" y="3634468"/>
            <a:ext cx="3600450" cy="1028700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>
            <a:off x="6224337" y="1435357"/>
            <a:ext cx="368969" cy="818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>
            <a:off x="10844463" y="4363453"/>
            <a:ext cx="368969" cy="12031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70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57" y="2252704"/>
            <a:ext cx="7269580" cy="42683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553" y="3010903"/>
            <a:ext cx="5183101" cy="14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2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Library</a:t>
            </a:r>
            <a:r>
              <a:rPr lang="ja-JP" altLang="en-US" dirty="0" smtClean="0"/>
              <a:t>以下サブフォルダ（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を除く）も行う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8" y="1690688"/>
            <a:ext cx="8316675" cy="491626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248" y="3634468"/>
            <a:ext cx="3600450" cy="1028700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>
            <a:off x="6224337" y="1435357"/>
            <a:ext cx="368969" cy="818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>
            <a:off x="10844463" y="4363453"/>
            <a:ext cx="368969" cy="12031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74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617" b="57093"/>
          <a:stretch/>
        </p:blipFill>
        <p:spPr>
          <a:xfrm>
            <a:off x="452444" y="2390274"/>
            <a:ext cx="11287112" cy="40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1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ダウンロード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www.rs-online.com/designspark/pcb-software</a:t>
            </a:r>
            <a:endParaRPr lang="en-US" altLang="ja-JP" dirty="0" smtClean="0"/>
          </a:p>
          <a:p>
            <a:r>
              <a:rPr lang="ja-JP" altLang="en-US" dirty="0" smtClean="0"/>
              <a:t>にアクセス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4306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DesignSparkPCB</a:t>
            </a:r>
            <a:r>
              <a:rPr kumimoji="1" lang="en-US" altLang="ja-JP" dirty="0" smtClean="0"/>
              <a:t> v8.1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すべてデフォルト設定で問題ありません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387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21" y="2182019"/>
            <a:ext cx="4800600" cy="36385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61220" y="1825625"/>
            <a:ext cx="4792579" cy="4351338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726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52674" y="1825625"/>
            <a:ext cx="5001126" cy="4351338"/>
          </a:xfrm>
        </p:spPr>
        <p:txBody>
          <a:bodyPr/>
          <a:lstStyle/>
          <a:p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82019"/>
            <a:ext cx="48006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96926" y="1825625"/>
            <a:ext cx="1856874" cy="4351338"/>
          </a:xfrm>
        </p:spPr>
        <p:txBody>
          <a:bodyPr/>
          <a:lstStyle/>
          <a:p>
            <a:r>
              <a:rPr kumimoji="1" lang="ja-JP" altLang="en-US" dirty="0" smtClean="0"/>
              <a:t>適当にアカウント作ってログイン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450"/>
            <a:ext cx="83724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3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KRP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DSPCB</a:t>
            </a:r>
            <a:r>
              <a:rPr kumimoji="1" lang="ja-JP" altLang="en-US" dirty="0" smtClean="0"/>
              <a:t>部品ライブラリをクローン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github.com/KogakuinRobotProject/DesignSparkPCB-Library.git</a:t>
            </a:r>
            <a:endParaRPr kumimoji="1" lang="en-US" altLang="ja-JP" dirty="0"/>
          </a:p>
          <a:p>
            <a:r>
              <a:rPr lang="ja-JP" altLang="en-US" dirty="0" smtClean="0"/>
              <a:t>をクローン</a:t>
            </a:r>
            <a:endParaRPr lang="en-US" altLang="ja-JP" dirty="0"/>
          </a:p>
          <a:p>
            <a:endParaRPr lang="en-US" altLang="ja-JP" dirty="0" smtClean="0"/>
          </a:p>
          <a:p>
            <a:r>
              <a:rPr kumimoji="1" lang="ja-JP" altLang="en-US" dirty="0" smtClean="0"/>
              <a:t>推奨</a:t>
            </a:r>
            <a:endParaRPr kumimoji="1" lang="en-US" altLang="ja-JP" dirty="0" smtClean="0"/>
          </a:p>
          <a:p>
            <a:r>
              <a:rPr kumimoji="1" lang="en-US" altLang="ja-JP" dirty="0" smtClean="0"/>
              <a:t>C:/Users/(User)/</a:t>
            </a:r>
            <a:r>
              <a:rPr lang="en-US" altLang="ja-JP" dirty="0" smtClean="0"/>
              <a:t>Documents</a:t>
            </a:r>
            <a:r>
              <a:rPr kumimoji="1" lang="en-US" altLang="ja-JP" dirty="0" smtClean="0"/>
              <a:t>/DesignSpark PCB/Library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059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337" y="256410"/>
            <a:ext cx="9095873" cy="64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5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794" y="1824706"/>
            <a:ext cx="8985361" cy="5033294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9519310">
            <a:off x="968399" y="2687790"/>
            <a:ext cx="2755188" cy="721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96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</Words>
  <Application>Microsoft Office PowerPoint</Application>
  <PresentationFormat>ワイド画面</PresentationFormat>
  <Paragraphs>13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ダウンロード</vt:lpstr>
      <vt:lpstr>DesignSparkPCB v8.1のインストール</vt:lpstr>
      <vt:lpstr>PowerPoint プレゼンテーション</vt:lpstr>
      <vt:lpstr>PowerPoint プレゼンテーション</vt:lpstr>
      <vt:lpstr>PowerPoint プレゼンテーション</vt:lpstr>
      <vt:lpstr>KRPのDSPCB部品ライブラリをクローン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Library以下サブフォルダ（.gitを除く）も行う</vt:lpstr>
      <vt:lpstr>PowerPoint プレゼンテーション</vt:lpstr>
    </vt:vector>
  </TitlesOfParts>
  <Company>UNITCOM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Kusachi</dc:creator>
  <cp:lastModifiedBy>Kusachi</cp:lastModifiedBy>
  <cp:revision>4</cp:revision>
  <dcterms:created xsi:type="dcterms:W3CDTF">2018-05-01T10:53:50Z</dcterms:created>
  <dcterms:modified xsi:type="dcterms:W3CDTF">2018-05-01T11:22:28Z</dcterms:modified>
</cp:coreProperties>
</file>