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54" r:id="rId3"/>
    <p:sldId id="355" r:id="rId4"/>
    <p:sldId id="357" r:id="rId5"/>
    <p:sldId id="34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D6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2575" autoAdjust="0"/>
  </p:normalViewPr>
  <p:slideViewPr>
    <p:cSldViewPr>
      <p:cViewPr>
        <p:scale>
          <a:sx n="75" d="100"/>
          <a:sy n="75" d="100"/>
        </p:scale>
        <p:origin x="-106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DD32-054F-435E-BFFB-AE1549DBC398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0E62-9733-4ADE-A3AE-A9EA90C89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9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0.5</a:t>
            </a:r>
            <a:r>
              <a:rPr lang="zh-CN" altLang="en-US" smtClean="0"/>
              <a:t>分钟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70E62-9733-4ADE-A3AE-A9EA90C898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79850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35719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sz="1800"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2714621"/>
            <a:ext cx="7772400" cy="571503"/>
          </a:xfrm>
        </p:spPr>
        <p:txBody>
          <a:bodyPr anchor="t">
            <a:normAutofit/>
          </a:bodyPr>
          <a:lstStyle>
            <a:lvl1pPr algn="ctr">
              <a:defRPr sz="32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5786" y="3357562"/>
            <a:ext cx="7772400" cy="428628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86520"/>
            <a:ext cx="2133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70E1-D15E-4798-AAD9-F46C3991C901}" type="datetimeFigureOut">
              <a:rPr lang="zh-CN" altLang="en-US" smtClean="0"/>
              <a:pPr/>
              <a:t>2014/1/8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86520"/>
            <a:ext cx="2895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86520"/>
            <a:ext cx="2133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前端面试系列课程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主讲人：</a:t>
            </a:r>
            <a:r>
              <a:rPr lang="zh-CN" altLang="en-US" dirty="0"/>
              <a:t>郭帅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迷茫的问题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为什么</a:t>
            </a:r>
            <a:r>
              <a:rPr lang="zh-CN" altLang="en-US" sz="1600" dirty="0"/>
              <a:t>投递了简历之后，杳无音讯，石沉大海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r>
              <a:rPr lang="zh-CN" altLang="en-US" sz="1600" dirty="0"/>
              <a:t>为什么我感觉简历上没什么东西可写呢</a:t>
            </a:r>
            <a:r>
              <a:rPr lang="zh-CN" altLang="en-US" sz="1600" dirty="0" smtClean="0"/>
              <a:t>？</a:t>
            </a:r>
            <a:endParaRPr lang="zh-CN" altLang="en-US" sz="1600" dirty="0"/>
          </a:p>
          <a:p>
            <a:r>
              <a:rPr lang="zh-CN" altLang="en-US" sz="1600" dirty="0"/>
              <a:t>我是应届生应该怎么写简历呢？</a:t>
            </a:r>
          </a:p>
          <a:p>
            <a:r>
              <a:rPr lang="zh-CN" altLang="en-US" sz="1600" dirty="0" smtClean="0"/>
              <a:t>简历究竟该放哪些内容呢</a:t>
            </a:r>
            <a:r>
              <a:rPr lang="zh-CN" altLang="en-US" sz="1600" dirty="0"/>
              <a:t>？</a:t>
            </a:r>
          </a:p>
          <a:p>
            <a:r>
              <a:rPr lang="zh-CN" altLang="en-US" sz="1600" dirty="0" smtClean="0"/>
              <a:t>学历</a:t>
            </a:r>
            <a:r>
              <a:rPr lang="zh-CN" altLang="en-US" sz="1600" dirty="0"/>
              <a:t>不够</a:t>
            </a:r>
            <a:r>
              <a:rPr lang="zh-CN" altLang="en-US" sz="1600" dirty="0" smtClean="0"/>
              <a:t>怎么办？</a:t>
            </a:r>
            <a:endParaRPr lang="en-US" altLang="zh-CN" sz="1600" dirty="0" smtClean="0"/>
          </a:p>
          <a:p>
            <a:r>
              <a:rPr lang="zh-CN" altLang="en-US" sz="1600" dirty="0" smtClean="0"/>
              <a:t>我</a:t>
            </a:r>
            <a:r>
              <a:rPr lang="zh-CN" altLang="en-US" sz="1600" dirty="0"/>
              <a:t>技能不错，为什么投出简历后就是收不到通知面试的电话呢？</a:t>
            </a:r>
          </a:p>
          <a:p>
            <a:r>
              <a:rPr lang="zh-CN" altLang="en-US" sz="1600" dirty="0"/>
              <a:t>他的水平还不如我，为什么他却拿到了</a:t>
            </a:r>
            <a:r>
              <a:rPr lang="en-US" altLang="zh-CN" sz="1600" dirty="0"/>
              <a:t>offer</a:t>
            </a:r>
            <a:r>
              <a:rPr lang="zh-CN" altLang="en-US" sz="1600" dirty="0"/>
              <a:t>，我却被无情的刷下来了呢？</a:t>
            </a:r>
          </a:p>
          <a:p>
            <a:r>
              <a:rPr lang="zh-CN" altLang="en-US" sz="1600" dirty="0"/>
              <a:t>我的工作经验也挺丰富啊，也跳了好几次</a:t>
            </a:r>
            <a:r>
              <a:rPr lang="zh-CN" altLang="en-US" sz="1600" dirty="0" smtClean="0"/>
              <a:t>槽，为什么</a:t>
            </a:r>
            <a:r>
              <a:rPr lang="zh-CN" altLang="en-US" sz="1600" dirty="0"/>
              <a:t>薪水就是上不去呢？</a:t>
            </a:r>
          </a:p>
          <a:p>
            <a:r>
              <a:rPr lang="zh-CN" altLang="en-US" sz="1600" dirty="0"/>
              <a:t>针对不同的职位写不同的简历到底有没有必要呢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r>
              <a:rPr lang="zh-CN" altLang="en-US" sz="1600" dirty="0"/>
              <a:t>简历到底写几页才合适呢</a:t>
            </a:r>
            <a:r>
              <a:rPr lang="en-US" altLang="zh-CN" sz="1600" dirty="0"/>
              <a:t>?</a:t>
            </a:r>
          </a:p>
          <a:p>
            <a:endParaRPr lang="zh-CN" altLang="en-US" sz="16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9435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写一份专业的简历，</a:t>
            </a:r>
            <a:r>
              <a:rPr lang="zh-CN" altLang="en-US" sz="2400" dirty="0"/>
              <a:t>你需要知道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sz="1600" dirty="0"/>
              <a:t>简历不是你个人信息和工作信息的简单罗列。</a:t>
            </a:r>
            <a:endParaRPr lang="en-US" altLang="zh-CN" sz="1600" dirty="0"/>
          </a:p>
          <a:p>
            <a:r>
              <a:rPr lang="zh-CN" altLang="en-US" sz="1600" dirty="0"/>
              <a:t>面试官从哪里来的？</a:t>
            </a:r>
            <a:endParaRPr lang="en-US" altLang="zh-CN" sz="1600" dirty="0"/>
          </a:p>
          <a:p>
            <a:r>
              <a:rPr lang="zh-CN" altLang="en-US" sz="1600" dirty="0"/>
              <a:t>要搏人眼球，有吸引力！</a:t>
            </a:r>
            <a:endParaRPr lang="en-US" altLang="zh-CN" sz="1600" dirty="0"/>
          </a:p>
          <a:p>
            <a:r>
              <a:rPr lang="zh-CN" altLang="en-US" sz="1600" dirty="0"/>
              <a:t>让面试官感觉到“这就是我们要找的人”！</a:t>
            </a:r>
            <a:endParaRPr lang="en-US" altLang="zh-CN" sz="1600" dirty="0"/>
          </a:p>
          <a:p>
            <a:r>
              <a:rPr lang="zh-CN" altLang="en-US" sz="1600" dirty="0"/>
              <a:t>要做到上面这点，简历就不要以一当百，简历要有针对性。</a:t>
            </a:r>
            <a:endParaRPr lang="en-US" altLang="zh-CN" sz="1600" dirty="0"/>
          </a:p>
          <a:p>
            <a:r>
              <a:rPr lang="zh-CN" altLang="en-US" sz="1600" dirty="0"/>
              <a:t>有针对性的简历不是照抄职位要求，学会将简历内容丰满。</a:t>
            </a:r>
            <a:endParaRPr lang="en-US" altLang="zh-CN" sz="1600" dirty="0"/>
          </a:p>
          <a:p>
            <a:r>
              <a:rPr lang="zh-CN" altLang="en-US" sz="1600" dirty="0"/>
              <a:t>丰满 ≠ 冗余、东拼西凑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3643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迷茫的问题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为什么</a:t>
            </a:r>
            <a:r>
              <a:rPr lang="zh-CN" altLang="en-US" sz="1600" dirty="0">
                <a:solidFill>
                  <a:srgbClr val="FF0000"/>
                </a:solidFill>
              </a:rPr>
              <a:t>投递了简历之后，杳无音讯，石沉大海</a:t>
            </a:r>
            <a:r>
              <a:rPr lang="zh-CN" altLang="en-US" sz="1600" dirty="0" smtClean="0">
                <a:solidFill>
                  <a:srgbClr val="FF0000"/>
                </a:solidFill>
              </a:rPr>
              <a:t>？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为什么我感觉简历上没什么东西可写呢</a:t>
            </a:r>
            <a:r>
              <a:rPr lang="zh-CN" altLang="en-US" sz="1600" dirty="0" smtClean="0"/>
              <a:t>？</a:t>
            </a:r>
            <a:endParaRPr lang="zh-CN" altLang="en-US" sz="1600" dirty="0"/>
          </a:p>
          <a:p>
            <a:r>
              <a:rPr lang="zh-CN" altLang="en-US" sz="1600" dirty="0"/>
              <a:t>我是应届生应该怎么写简历呢？</a:t>
            </a:r>
          </a:p>
          <a:p>
            <a:r>
              <a:rPr lang="zh-CN" altLang="en-US" sz="1600" dirty="0" smtClean="0"/>
              <a:t>简历究竟该放哪些内容呢</a:t>
            </a:r>
            <a:r>
              <a:rPr lang="zh-CN" altLang="en-US" sz="1600" dirty="0"/>
              <a:t>？</a:t>
            </a:r>
          </a:p>
          <a:p>
            <a:r>
              <a:rPr lang="zh-CN" altLang="en-US" sz="1600" dirty="0" smtClean="0"/>
              <a:t>学历</a:t>
            </a:r>
            <a:r>
              <a:rPr lang="zh-CN" altLang="en-US" sz="1600" dirty="0"/>
              <a:t>不够</a:t>
            </a:r>
            <a:r>
              <a:rPr lang="zh-CN" altLang="en-US" sz="1600" dirty="0" smtClean="0"/>
              <a:t>怎么办？</a:t>
            </a:r>
            <a:endParaRPr lang="zh-CN" altLang="en-US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我技能不错，为什么投出简历后就是收不到通知面试的电话呢？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他的水平还不如我，为什么</a:t>
            </a:r>
            <a:r>
              <a:rPr lang="zh-CN" altLang="en-US" sz="1600" dirty="0" smtClean="0">
                <a:solidFill>
                  <a:srgbClr val="FF0000"/>
                </a:solidFill>
              </a:rPr>
              <a:t>他拿</a:t>
            </a:r>
            <a:r>
              <a:rPr lang="zh-CN" altLang="en-US" sz="1600" dirty="0">
                <a:solidFill>
                  <a:srgbClr val="FF0000"/>
                </a:solidFill>
              </a:rPr>
              <a:t>到了</a:t>
            </a:r>
            <a:r>
              <a:rPr lang="en-US" altLang="zh-CN" sz="1600" dirty="0">
                <a:solidFill>
                  <a:srgbClr val="FF0000"/>
                </a:solidFill>
              </a:rPr>
              <a:t>offer</a:t>
            </a:r>
            <a:r>
              <a:rPr lang="zh-CN" altLang="en-US" sz="1600" dirty="0">
                <a:solidFill>
                  <a:srgbClr val="FF0000"/>
                </a:solidFill>
              </a:rPr>
              <a:t>，我却被无情的刷下来了呢？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我的工作经验也挺丰富啊，为什么薪水就是上不去呢？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针对不同的职位写不同的简历到底有没有必要呢</a:t>
            </a:r>
            <a:r>
              <a:rPr lang="zh-CN" altLang="en-US" sz="1600" dirty="0" smtClean="0">
                <a:solidFill>
                  <a:srgbClr val="FF0000"/>
                </a:solidFill>
              </a:rPr>
              <a:t>？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简历到底写几页才合适呢</a:t>
            </a:r>
            <a:r>
              <a:rPr lang="en-US" altLang="zh-CN" sz="1600" dirty="0"/>
              <a:t>?</a:t>
            </a:r>
          </a:p>
          <a:p>
            <a:endParaRPr lang="zh-CN" altLang="en-US" sz="16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7839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57150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本节课结束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1809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S页面布局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CSS页面布局模板</Template>
  <TotalTime>20941</TotalTime>
  <Words>355</Words>
  <Application>Microsoft Office PowerPoint</Application>
  <PresentationFormat>全屏显示(4:3)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CSS页面布局模板</vt:lpstr>
      <vt:lpstr>前端面试系列课程</vt:lpstr>
      <vt:lpstr>PowerPoint 演示文稿</vt:lpstr>
      <vt:lpstr>PowerPoint 演示文稿</vt:lpstr>
      <vt:lpstr>PowerPoint 演示文稿</vt:lpstr>
      <vt:lpstr>本节课结束</vt:lpstr>
    </vt:vector>
  </TitlesOfParts>
  <Company>CSS学习网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xHTML+CSS页面布局实战课程</dc:title>
  <dc:creator>KwooJan</dc:creator>
  <cp:lastModifiedBy>KS</cp:lastModifiedBy>
  <cp:revision>2127</cp:revision>
  <dcterms:created xsi:type="dcterms:W3CDTF">2010-04-09T07:01:17Z</dcterms:created>
  <dcterms:modified xsi:type="dcterms:W3CDTF">2014-01-08T11:00:26Z</dcterms:modified>
</cp:coreProperties>
</file>