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4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D6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2575" autoAdjust="0"/>
  </p:normalViewPr>
  <p:slideViewPr>
    <p:cSldViewPr>
      <p:cViewPr>
        <p:scale>
          <a:sx n="100" d="100"/>
          <a:sy n="100" d="100"/>
        </p:scale>
        <p:origin x="-199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DD32-054F-435E-BFFB-AE1549DBC398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0E62-9733-4ADE-A3AE-A9EA90C89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9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0.5</a:t>
            </a:r>
            <a:r>
              <a:rPr lang="zh-CN" altLang="en-US" smtClean="0"/>
              <a:t>分钟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70E62-9733-4ADE-A3AE-A9EA90C898E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79850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35719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sz="1800"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2714621"/>
            <a:ext cx="7772400" cy="571503"/>
          </a:xfrm>
        </p:spPr>
        <p:txBody>
          <a:bodyPr anchor="t">
            <a:normAutofit/>
          </a:bodyPr>
          <a:lstStyle>
            <a:lvl1pPr algn="ctr">
              <a:defRPr sz="32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5786" y="3357562"/>
            <a:ext cx="7772400" cy="428628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70E1-D15E-4798-AAD9-F46C3991C901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86520"/>
            <a:ext cx="2895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/>
              <a:t>面试中，为何工程师常常栽在</a:t>
            </a:r>
            <a:r>
              <a:rPr lang="en-US" altLang="zh-CN" sz="1800" b="1" dirty="0" err="1"/>
              <a:t>call,apply,bind</a:t>
            </a:r>
            <a:r>
              <a:rPr lang="zh-CN" altLang="en-US" sz="1800" b="1" dirty="0"/>
              <a:t>这些函数上？</a:t>
            </a:r>
            <a:endParaRPr lang="zh-CN" altLang="en-US" sz="1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主讲人：</a:t>
            </a:r>
            <a:r>
              <a:rPr lang="zh-CN" altLang="en-US" dirty="0"/>
              <a:t>郭帅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57150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本节课结束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1809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S页面布局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CSS页面布局模板</Template>
  <TotalTime>21171</TotalTime>
  <Words>23</Words>
  <Application>Microsoft Office PowerPoint</Application>
  <PresentationFormat>全屏显示(4:3)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CSS页面布局模板</vt:lpstr>
      <vt:lpstr>面试中，为何工程师常常栽在call,apply,bind这些函数上？</vt:lpstr>
      <vt:lpstr>本节课结束</vt:lpstr>
    </vt:vector>
  </TitlesOfParts>
  <Company>CSS学习网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xHTML+CSS页面布局实战课程</dc:title>
  <dc:creator>KwooJan</dc:creator>
  <cp:lastModifiedBy>KS</cp:lastModifiedBy>
  <cp:revision>2197</cp:revision>
  <dcterms:created xsi:type="dcterms:W3CDTF">2010-04-09T07:01:17Z</dcterms:created>
  <dcterms:modified xsi:type="dcterms:W3CDTF">2013-10-28T08:22:35Z</dcterms:modified>
</cp:coreProperties>
</file>