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72" r:id="rId3"/>
    <p:sldId id="355" r:id="rId4"/>
    <p:sldId id="367" r:id="rId5"/>
    <p:sldId id="360" r:id="rId6"/>
    <p:sldId id="365" r:id="rId7"/>
    <p:sldId id="364" r:id="rId8"/>
    <p:sldId id="368" r:id="rId9"/>
    <p:sldId id="369" r:id="rId10"/>
    <p:sldId id="370" r:id="rId11"/>
    <p:sldId id="371" r:id="rId12"/>
    <p:sldId id="366" r:id="rId13"/>
    <p:sldId id="34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D6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2575" autoAdjust="0"/>
  </p:normalViewPr>
  <p:slideViewPr>
    <p:cSldViewPr>
      <p:cViewPr>
        <p:scale>
          <a:sx n="100" d="100"/>
          <a:sy n="100" d="100"/>
        </p:scale>
        <p:origin x="-330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notesViewPr>
    <p:cSldViewPr>
      <p:cViewPr varScale="1">
        <p:scale>
          <a:sx n="84" d="100"/>
          <a:sy n="84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DD32-054F-435E-BFFB-AE1549DBC398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0E62-9733-4ADE-A3AE-A9EA90C89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9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0.5</a:t>
            </a:r>
            <a:r>
              <a:rPr lang="zh-CN" altLang="en-US" smtClean="0"/>
              <a:t>分钟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70E62-9733-4ADE-A3AE-A9EA90C898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79850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35719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sz="1800"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2714621"/>
            <a:ext cx="7772400" cy="571503"/>
          </a:xfrm>
        </p:spPr>
        <p:txBody>
          <a:bodyPr anchor="t">
            <a:normAutofit/>
          </a:bodyPr>
          <a:lstStyle>
            <a:lvl1pPr algn="ctr">
              <a:defRPr sz="32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5786" y="3357562"/>
            <a:ext cx="7772400" cy="428628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5926"/>
            <a:ext cx="4040188" cy="43402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86520"/>
            <a:ext cx="2133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70E1-D15E-4798-AAD9-F46C3991C901}" type="datetimeFigureOut">
              <a:rPr lang="zh-CN" altLang="en-US" smtClean="0"/>
              <a:pPr/>
              <a:t>2013/10/26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86520"/>
            <a:ext cx="2895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86520"/>
            <a:ext cx="2133600" cy="21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4D06-EF21-4904-8608-5E50C5491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你，真的很懂“</a:t>
            </a:r>
            <a:r>
              <a:rPr lang="en-US" altLang="zh-CN" b="1" dirty="0" smtClean="0"/>
              <a:t>this</a:t>
            </a:r>
            <a:r>
              <a:rPr lang="zh-CN" altLang="en-US" b="1" dirty="0" smtClean="0"/>
              <a:t>”吗？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主讲人：</a:t>
            </a:r>
            <a:r>
              <a:rPr lang="zh-CN" altLang="en-US" dirty="0"/>
              <a:t>郭帅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中的“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/>
              <a:t>代码中的案例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”的作用</a:t>
            </a:r>
            <a:endParaRPr lang="en-US" altLang="zh-CN" dirty="0"/>
          </a:p>
          <a:p>
            <a:r>
              <a:rPr lang="zh-CN" altLang="en-US" dirty="0"/>
              <a:t>全局作用域中的“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”公理</a:t>
            </a:r>
            <a:endParaRPr lang="en-US" altLang="zh-CN" dirty="0"/>
          </a:p>
          <a:p>
            <a:r>
              <a:rPr lang="zh-CN" altLang="en-US" dirty="0"/>
              <a:t>函数被赋值于变量时的“</a:t>
            </a:r>
            <a:r>
              <a:rPr lang="en-US" altLang="zh-CN" dirty="0"/>
              <a:t>this</a:t>
            </a:r>
            <a:r>
              <a:rPr lang="zh-CN" altLang="en-US" dirty="0"/>
              <a:t>”问题</a:t>
            </a:r>
            <a:endParaRPr lang="en-US" altLang="zh-CN" dirty="0"/>
          </a:p>
          <a:p>
            <a:r>
              <a:rPr lang="zh-CN" altLang="en-US" dirty="0"/>
              <a:t>作为对象方法的调用时的“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作为构造函数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zh-CN" altLang="en-US" dirty="0">
                <a:solidFill>
                  <a:srgbClr val="FF0000"/>
                </a:solidFill>
              </a:rPr>
              <a:t>时的“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解决，闭包中的“</a:t>
            </a:r>
            <a:r>
              <a:rPr lang="en-US" altLang="zh-CN" dirty="0"/>
              <a:t>this</a:t>
            </a:r>
            <a:r>
              <a:rPr lang="zh-CN" altLang="en-US" dirty="0"/>
              <a:t>”指向问题</a:t>
            </a:r>
            <a:endParaRPr lang="en-US" altLang="zh-CN" dirty="0"/>
          </a:p>
          <a:p>
            <a:r>
              <a:rPr lang="zh-CN" altLang="en-US" dirty="0"/>
              <a:t>当“</a:t>
            </a:r>
            <a:r>
              <a:rPr lang="en-US" altLang="zh-CN" dirty="0"/>
              <a:t>this</a:t>
            </a:r>
            <a:r>
              <a:rPr lang="zh-CN" altLang="en-US" dirty="0"/>
              <a:t>”遇到一些“特殊”的函数时的问题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061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中的“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/>
              <a:t>代码中的案例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”的作用</a:t>
            </a:r>
            <a:endParaRPr lang="en-US" altLang="zh-CN" dirty="0"/>
          </a:p>
          <a:p>
            <a:r>
              <a:rPr lang="zh-CN" altLang="en-US" dirty="0"/>
              <a:t>全局作用域中的“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”公理</a:t>
            </a:r>
            <a:endParaRPr lang="en-US" altLang="zh-CN" dirty="0"/>
          </a:p>
          <a:p>
            <a:r>
              <a:rPr lang="zh-CN" altLang="en-US" dirty="0"/>
              <a:t>函数被赋值于变量时的“</a:t>
            </a:r>
            <a:r>
              <a:rPr lang="en-US" altLang="zh-CN" dirty="0"/>
              <a:t>this</a:t>
            </a:r>
            <a:r>
              <a:rPr lang="zh-CN" altLang="en-US" dirty="0"/>
              <a:t>”问题</a:t>
            </a:r>
            <a:endParaRPr lang="en-US" altLang="zh-CN" dirty="0"/>
          </a:p>
          <a:p>
            <a:r>
              <a:rPr lang="zh-CN" altLang="en-US" dirty="0"/>
              <a:t>作为对象方法的调用时的“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作为构造函数</a:t>
            </a:r>
            <a:r>
              <a:rPr lang="zh-CN" altLang="en-US" dirty="0" smtClean="0"/>
              <a:t>调用</a:t>
            </a:r>
            <a:r>
              <a:rPr lang="zh-CN" altLang="en-US" dirty="0"/>
              <a:t>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解决，闭包中的“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”指向问题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当“</a:t>
            </a:r>
            <a:r>
              <a:rPr lang="en-US" altLang="zh-CN" dirty="0"/>
              <a:t>this</a:t>
            </a:r>
            <a:r>
              <a:rPr lang="zh-CN" altLang="en-US" dirty="0"/>
              <a:t>”遇到一些“特殊”的函数时的问题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061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当</a:t>
            </a:r>
            <a:r>
              <a:rPr lang="zh-CN" altLang="en-US" sz="2400" dirty="0"/>
              <a:t>“</a:t>
            </a:r>
            <a:r>
              <a:rPr lang="en-US" altLang="zh-CN" sz="2400" dirty="0"/>
              <a:t>this”</a:t>
            </a:r>
            <a:r>
              <a:rPr lang="zh-CN" altLang="en-US" sz="2400" dirty="0"/>
              <a:t>遇到一些“特殊”的函数时的</a:t>
            </a:r>
            <a:r>
              <a:rPr lang="zh-CN" altLang="en-US" sz="2400" dirty="0" smtClean="0"/>
              <a:t>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中一些“特别”的函数时，也会存在一些指向问题，咱们下节课见分晓</a:t>
            </a:r>
            <a:r>
              <a:rPr lang="en-US" altLang="zh-CN" dirty="0" smtClean="0"/>
              <a:t>~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768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57150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本节课结束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1809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生活中的案例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/>
              <a:t>今天是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zh-CN" altLang="en-US" dirty="0"/>
              <a:t>的生日，我要</a:t>
            </a:r>
            <a:r>
              <a:rPr lang="zh-CN" altLang="en-US" dirty="0" smtClean="0"/>
              <a:t>送给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zh-CN" altLang="en-US" dirty="0" smtClean="0"/>
              <a:t>一</a:t>
            </a:r>
            <a:r>
              <a:rPr lang="zh-CN" altLang="en-US" dirty="0"/>
              <a:t>个非常好的生日礼物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小明</a:t>
            </a:r>
            <a:r>
              <a:rPr lang="zh-CN" altLang="en-US" dirty="0"/>
              <a:t>在美国某大学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小明</a:t>
            </a:r>
            <a:r>
              <a:rPr lang="zh-CN" altLang="en-US" dirty="0" smtClean="0"/>
              <a:t>的</a:t>
            </a:r>
            <a:r>
              <a:rPr lang="zh-CN" altLang="en-US" dirty="0"/>
              <a:t>英文名叫乔治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小明</a:t>
            </a:r>
            <a:r>
              <a:rPr lang="zh-CN" altLang="en-US" dirty="0" smtClean="0"/>
              <a:t>明</a:t>
            </a:r>
            <a:r>
              <a:rPr lang="zh-CN" altLang="en-US" dirty="0"/>
              <a:t>天就要回国了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</a:rPr>
              <a:t>狼来了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/>
              <a:t>故事</a:t>
            </a:r>
            <a:r>
              <a:rPr lang="zh-CN" altLang="en-US" dirty="0"/>
              <a:t>很有意思，</a:t>
            </a:r>
            <a:r>
              <a:rPr lang="zh-CN" altLang="en-US" dirty="0" smtClean="0"/>
              <a:t>在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狼来了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 smtClean="0"/>
              <a:t>故事</a:t>
            </a:r>
            <a:r>
              <a:rPr lang="zh-CN" altLang="en-US" dirty="0"/>
              <a:t>中，告诉我们一些做人的道理，你能告诉</a:t>
            </a:r>
            <a:r>
              <a:rPr lang="zh-CN" altLang="en-US" dirty="0" smtClean="0"/>
              <a:t>我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狼来了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 smtClean="0"/>
              <a:t>故事</a:t>
            </a:r>
            <a:r>
              <a:rPr lang="zh-CN" altLang="en-US" dirty="0"/>
              <a:t>的寓意吗？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9683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生活中的案例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/>
              <a:t>今天是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zh-CN" altLang="en-US" dirty="0"/>
              <a:t>的生日，我要送给</a:t>
            </a:r>
            <a:r>
              <a:rPr lang="zh-CN" altLang="en-US" dirty="0">
                <a:solidFill>
                  <a:srgbClr val="FF0000"/>
                </a:solidFill>
              </a:rPr>
              <a:t>他</a:t>
            </a:r>
            <a:r>
              <a:rPr lang="zh-CN" altLang="en-US" dirty="0"/>
              <a:t>一个非常好的生日礼物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小明</a:t>
            </a:r>
            <a:r>
              <a:rPr lang="zh-CN" altLang="en-US" dirty="0"/>
              <a:t>在</a:t>
            </a:r>
            <a:r>
              <a:rPr lang="zh-CN" altLang="en-US" dirty="0" smtClean="0"/>
              <a:t>美国某大学</a:t>
            </a:r>
            <a:r>
              <a:rPr lang="zh-CN" altLang="en-US" dirty="0"/>
              <a:t>就读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他</a:t>
            </a:r>
            <a:r>
              <a:rPr lang="zh-CN" altLang="en-US" dirty="0"/>
              <a:t>的英文名叫乔治，</a:t>
            </a:r>
            <a:r>
              <a:rPr lang="zh-CN" altLang="en-US" dirty="0">
                <a:solidFill>
                  <a:srgbClr val="FF0000"/>
                </a:solidFill>
              </a:rPr>
              <a:t>他</a:t>
            </a:r>
            <a:r>
              <a:rPr lang="zh-CN" altLang="en-US" dirty="0"/>
              <a:t>明天就要回国了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</a:rPr>
              <a:t>狼来了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/>
              <a:t>故事</a:t>
            </a:r>
            <a:r>
              <a:rPr lang="zh-CN" altLang="en-US" dirty="0"/>
              <a:t>很有意思，在</a:t>
            </a:r>
            <a:r>
              <a:rPr lang="zh-CN" altLang="en-US" dirty="0">
                <a:solidFill>
                  <a:srgbClr val="FF0000"/>
                </a:solidFill>
              </a:rPr>
              <a:t>这个</a:t>
            </a:r>
            <a:r>
              <a:rPr lang="zh-CN" altLang="en-US" dirty="0"/>
              <a:t>故事中，告诉我们一些做人的道理，你能告诉我</a:t>
            </a:r>
            <a:r>
              <a:rPr lang="zh-CN" altLang="en-US" dirty="0">
                <a:solidFill>
                  <a:srgbClr val="FF0000"/>
                </a:solidFill>
              </a:rPr>
              <a:t>这个</a:t>
            </a:r>
            <a:r>
              <a:rPr lang="zh-CN" altLang="en-US" dirty="0"/>
              <a:t>故事的寓意吗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9435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中的“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代码中的案例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”的作用</a:t>
            </a:r>
            <a:endParaRPr lang="en-US" altLang="zh-CN" dirty="0"/>
          </a:p>
          <a:p>
            <a:r>
              <a:rPr lang="zh-CN" altLang="en-US" dirty="0"/>
              <a:t>全局作用域中的“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”公理</a:t>
            </a:r>
            <a:endParaRPr lang="en-US" altLang="zh-CN" dirty="0"/>
          </a:p>
          <a:p>
            <a:r>
              <a:rPr lang="zh-CN" altLang="en-US" dirty="0"/>
              <a:t>函数被赋值于变量时的“</a:t>
            </a:r>
            <a:r>
              <a:rPr lang="en-US" altLang="zh-CN" dirty="0"/>
              <a:t>this</a:t>
            </a:r>
            <a:r>
              <a:rPr lang="zh-CN" altLang="en-US" dirty="0"/>
              <a:t>”问题</a:t>
            </a:r>
            <a:endParaRPr lang="en-US" altLang="zh-CN" dirty="0"/>
          </a:p>
          <a:p>
            <a:r>
              <a:rPr lang="zh-CN" altLang="en-US" dirty="0"/>
              <a:t>作为对象方法的调用时的“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作为构造函数</a:t>
            </a:r>
            <a:r>
              <a:rPr lang="zh-CN" altLang="en-US" dirty="0" smtClean="0"/>
              <a:t>调用</a:t>
            </a:r>
            <a:r>
              <a:rPr lang="zh-CN" altLang="en-US" dirty="0"/>
              <a:t>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r>
              <a:rPr lang="zh-CN" altLang="en-US" dirty="0"/>
              <a:t>解决，闭包中的“</a:t>
            </a:r>
            <a:r>
              <a:rPr lang="en-US" altLang="zh-CN" dirty="0"/>
              <a:t>this</a:t>
            </a:r>
            <a:r>
              <a:rPr lang="zh-CN" altLang="en-US" dirty="0"/>
              <a:t>”指向问题</a:t>
            </a:r>
            <a:endParaRPr lang="en-US" altLang="zh-CN" dirty="0"/>
          </a:p>
          <a:p>
            <a:r>
              <a:rPr lang="zh-CN" altLang="en-US" dirty="0"/>
              <a:t>当“</a:t>
            </a:r>
            <a:r>
              <a:rPr lang="en-US" altLang="zh-CN" dirty="0"/>
              <a:t>this</a:t>
            </a:r>
            <a:r>
              <a:rPr lang="zh-CN" altLang="en-US" dirty="0"/>
              <a:t>”遇到一些“特殊”的函数时的问题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314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”的作用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 smtClean="0"/>
              <a:t>从刚才的代码中，我们不难看出，</a:t>
            </a:r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 smtClean="0"/>
              <a:t>”可以帮我们简化很多代码，省去很多麻烦，</a:t>
            </a:r>
            <a:r>
              <a:rPr lang="zh-CN" altLang="en-US" dirty="0"/>
              <a:t>特别是当我们不知道一个对象叫什么，或者</a:t>
            </a:r>
            <a:r>
              <a:rPr lang="zh-CN" altLang="en-US"/>
              <a:t>这个</a:t>
            </a:r>
            <a:r>
              <a:rPr lang="zh-CN" altLang="en-US" smtClean="0"/>
              <a:t>对象没有</a:t>
            </a:r>
            <a:r>
              <a:rPr lang="zh-CN" altLang="en-US" dirty="0" smtClean="0"/>
              <a:t>名字但又想调用它的</a:t>
            </a:r>
            <a:r>
              <a:rPr lang="zh-CN" altLang="en-US" dirty="0"/>
              <a:t>时候，就会使用到</a:t>
            </a:r>
            <a:r>
              <a:rPr lang="en-US" altLang="zh-CN" dirty="0"/>
              <a:t>this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遍历</a:t>
            </a:r>
            <a:r>
              <a:rPr lang="en-US" altLang="zh-CN" dirty="0"/>
              <a:t>DOM</a:t>
            </a:r>
            <a:r>
              <a:rPr lang="zh-CN" altLang="en-US" dirty="0"/>
              <a:t>对象，绑定</a:t>
            </a:r>
            <a:r>
              <a:rPr lang="en-US" altLang="zh-CN" dirty="0" err="1"/>
              <a:t>onclick</a:t>
            </a:r>
            <a:r>
              <a:rPr lang="zh-CN" altLang="en-US" dirty="0"/>
              <a:t>，调用当前点击的对象的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8921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全局作用域中的“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一段代码在浏览器中执行时，所有的全局变量</a:t>
            </a:r>
            <a:r>
              <a:rPr lang="zh-CN" altLang="en-US" dirty="0" smtClean="0"/>
              <a:t>和对象都是</a:t>
            </a:r>
            <a:r>
              <a:rPr lang="zh-CN" altLang="en-US" dirty="0"/>
              <a:t>在“</a:t>
            </a:r>
            <a:r>
              <a:rPr lang="en-US" altLang="zh-CN" dirty="0"/>
              <a:t>window”</a:t>
            </a:r>
            <a:r>
              <a:rPr lang="zh-CN" altLang="en-US" dirty="0"/>
              <a:t>对象上定义</a:t>
            </a:r>
            <a:r>
              <a:rPr lang="zh-CN" altLang="en-US" dirty="0" smtClean="0"/>
              <a:t>的；换句话说，所有的全局变量和对象都属于</a:t>
            </a:r>
            <a:r>
              <a:rPr lang="zh-CN" altLang="en-US" dirty="0"/>
              <a:t>“</a:t>
            </a:r>
            <a:r>
              <a:rPr lang="en-US" altLang="zh-CN" dirty="0" smtClean="0"/>
              <a:t>window”</a:t>
            </a:r>
            <a:r>
              <a:rPr lang="zh-CN" altLang="en-US" dirty="0" smtClean="0"/>
              <a:t>对象；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5923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400" dirty="0" smtClean="0"/>
              <a:t>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”公理</a:t>
            </a:r>
            <a:endParaRPr lang="en-US" altLang="zh-CN" sz="2400" dirty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en-US" altLang="zh-CN" dirty="0" smtClean="0"/>
              <a:t>this</a:t>
            </a:r>
            <a:r>
              <a:rPr lang="zh-CN" altLang="en-US" dirty="0"/>
              <a:t>关键字永远都指向函数</a:t>
            </a:r>
            <a:r>
              <a:rPr lang="en-US" altLang="zh-CN" dirty="0"/>
              <a:t>(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所有者；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7341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中的“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/>
              <a:t>代码中的案例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”的作用</a:t>
            </a:r>
            <a:endParaRPr lang="en-US" altLang="zh-CN" dirty="0"/>
          </a:p>
          <a:p>
            <a:r>
              <a:rPr lang="zh-CN" altLang="en-US" dirty="0"/>
              <a:t>全局作用域中的“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”公理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函数被赋值于变量时的“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”问题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作为对象方法的调用时的“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作为构造函数</a:t>
            </a:r>
            <a:r>
              <a:rPr lang="zh-CN" altLang="en-US" dirty="0" smtClean="0"/>
              <a:t>调用</a:t>
            </a:r>
            <a:r>
              <a:rPr lang="zh-CN" altLang="en-US" dirty="0"/>
              <a:t>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r>
              <a:rPr lang="zh-CN" altLang="en-US" dirty="0"/>
              <a:t>解决，闭包中的“</a:t>
            </a:r>
            <a:r>
              <a:rPr lang="en-US" altLang="zh-CN" dirty="0"/>
              <a:t>this</a:t>
            </a:r>
            <a:r>
              <a:rPr lang="zh-CN" altLang="en-US" dirty="0"/>
              <a:t>”指向问题</a:t>
            </a:r>
            <a:endParaRPr lang="en-US" altLang="zh-CN" dirty="0"/>
          </a:p>
          <a:p>
            <a:r>
              <a:rPr lang="zh-CN" altLang="en-US" dirty="0"/>
              <a:t>当“</a:t>
            </a:r>
            <a:r>
              <a:rPr lang="en-US" altLang="zh-CN" dirty="0"/>
              <a:t>this</a:t>
            </a:r>
            <a:r>
              <a:rPr lang="zh-CN" altLang="en-US" dirty="0"/>
              <a:t>”遇到一些“特殊”的函数时的问题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8898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54" y="692696"/>
            <a:ext cx="8229600" cy="56886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中的“</a:t>
            </a:r>
            <a:r>
              <a:rPr lang="en-US" altLang="zh-CN" sz="2400" dirty="0" smtClean="0"/>
              <a:t>this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algn="ctr">
              <a:buNone/>
            </a:pPr>
            <a:endParaRPr lang="zh-CN" altLang="en-US" sz="2400" dirty="0" smtClean="0"/>
          </a:p>
          <a:p>
            <a:r>
              <a:rPr lang="zh-CN" altLang="en-US" dirty="0"/>
              <a:t>代码中的案例</a:t>
            </a:r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”的作用</a:t>
            </a:r>
            <a:endParaRPr lang="en-US" altLang="zh-CN" dirty="0"/>
          </a:p>
          <a:p>
            <a:r>
              <a:rPr lang="zh-CN" altLang="en-US" dirty="0"/>
              <a:t>全局作用域中的“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this</a:t>
            </a:r>
            <a:r>
              <a:rPr lang="zh-CN" altLang="en-US" dirty="0"/>
              <a:t>”公理</a:t>
            </a:r>
            <a:endParaRPr lang="en-US" altLang="zh-CN" dirty="0"/>
          </a:p>
          <a:p>
            <a:r>
              <a:rPr lang="zh-CN" altLang="en-US" dirty="0"/>
              <a:t>函数被赋值于变量时的“</a:t>
            </a:r>
            <a:r>
              <a:rPr lang="en-US" altLang="zh-CN" dirty="0"/>
              <a:t>this</a:t>
            </a:r>
            <a:r>
              <a:rPr lang="zh-CN" altLang="en-US" dirty="0"/>
              <a:t>”问题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作为对象方法的调用时的“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作为构造函数</a:t>
            </a:r>
            <a:r>
              <a:rPr lang="zh-CN" altLang="en-US" dirty="0" smtClean="0"/>
              <a:t>调用</a:t>
            </a:r>
            <a:r>
              <a:rPr lang="zh-CN" altLang="en-US" dirty="0"/>
              <a:t>时的“</a:t>
            </a:r>
            <a:r>
              <a:rPr lang="en-US" altLang="zh-CN" dirty="0"/>
              <a:t>this</a:t>
            </a:r>
            <a:r>
              <a:rPr lang="zh-CN" altLang="en-US" dirty="0"/>
              <a:t>”</a:t>
            </a:r>
            <a:r>
              <a:rPr lang="zh-CN" altLang="en-US" dirty="0" smtClean="0"/>
              <a:t>问题</a:t>
            </a:r>
            <a:endParaRPr lang="en-US" altLang="zh-CN" dirty="0"/>
          </a:p>
          <a:p>
            <a:r>
              <a:rPr lang="zh-CN" altLang="en-US" dirty="0"/>
              <a:t>解决，闭包中的“</a:t>
            </a:r>
            <a:r>
              <a:rPr lang="en-US" altLang="zh-CN" dirty="0"/>
              <a:t>this</a:t>
            </a:r>
            <a:r>
              <a:rPr lang="zh-CN" altLang="en-US" dirty="0"/>
              <a:t>”指向问题</a:t>
            </a:r>
            <a:endParaRPr lang="en-US" altLang="zh-CN" dirty="0"/>
          </a:p>
          <a:p>
            <a:r>
              <a:rPr lang="zh-CN" altLang="en-US" dirty="0"/>
              <a:t>当“</a:t>
            </a:r>
            <a:r>
              <a:rPr lang="en-US" altLang="zh-CN" dirty="0"/>
              <a:t>this</a:t>
            </a:r>
            <a:r>
              <a:rPr lang="zh-CN" altLang="en-US" dirty="0"/>
              <a:t>”遇到一些“特殊”的函数时的问题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0612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S页面布局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CSS页面布局模板</Template>
  <TotalTime>21171</TotalTime>
  <Words>723</Words>
  <Application>Microsoft Office PowerPoint</Application>
  <PresentationFormat>全屏显示(4:3)</PresentationFormat>
  <Paragraphs>90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CSS页面布局模板</vt:lpstr>
      <vt:lpstr>你，真的很懂“this”吗？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本节课结束</vt:lpstr>
    </vt:vector>
  </TitlesOfParts>
  <Company>CSS学习网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xHTML+CSS页面布局实战课程</dc:title>
  <dc:creator>KwooJan</dc:creator>
  <cp:lastModifiedBy>kwoo shung</cp:lastModifiedBy>
  <cp:revision>2195</cp:revision>
  <dcterms:created xsi:type="dcterms:W3CDTF">2010-04-09T07:01:17Z</dcterms:created>
  <dcterms:modified xsi:type="dcterms:W3CDTF">2013-10-26T08:56:59Z</dcterms:modified>
</cp:coreProperties>
</file>