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Robo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CE0E74E-D506-4D0E-9422-48BA2BA601D1}">
  <a:tblStyle styleId="{1CE0E74E-D506-4D0E-9422-48BA2BA601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642" y="-96"/>
      </p:cViewPr>
      <p:guideLst>
        <p:guide orient="horz" pos="179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6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4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34" Type="http://schemas.openxmlformats.org/officeDocument/2006/relationships/image" Target="../media/image119.png"/><Relationship Id="rId42" Type="http://schemas.openxmlformats.org/officeDocument/2006/relationships/image" Target="../media/image127.png"/><Relationship Id="rId47" Type="http://schemas.openxmlformats.org/officeDocument/2006/relationships/image" Target="../media/image132.png"/><Relationship Id="rId50" Type="http://schemas.openxmlformats.org/officeDocument/2006/relationships/image" Target="../media/image135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8.png"/><Relationship Id="rId38" Type="http://schemas.openxmlformats.org/officeDocument/2006/relationships/image" Target="../media/image123.png"/><Relationship Id="rId46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4.png"/><Relationship Id="rId41" Type="http://schemas.openxmlformats.org/officeDocument/2006/relationships/image" Target="../media/image1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7.png"/><Relationship Id="rId37" Type="http://schemas.openxmlformats.org/officeDocument/2006/relationships/image" Target="../media/image122.png"/><Relationship Id="rId40" Type="http://schemas.openxmlformats.org/officeDocument/2006/relationships/image" Target="../media/image125.png"/><Relationship Id="rId45" Type="http://schemas.openxmlformats.org/officeDocument/2006/relationships/image" Target="../media/image130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3.png"/><Relationship Id="rId36" Type="http://schemas.openxmlformats.org/officeDocument/2006/relationships/image" Target="../media/image121.png"/><Relationship Id="rId49" Type="http://schemas.openxmlformats.org/officeDocument/2006/relationships/image" Target="../media/image134.png"/><Relationship Id="rId10" Type="http://schemas.openxmlformats.org/officeDocument/2006/relationships/image" Target="../media/image5.png"/><Relationship Id="rId19" Type="http://schemas.openxmlformats.org/officeDocument/2006/relationships/image" Target="../media/image105.png"/><Relationship Id="rId31" Type="http://schemas.openxmlformats.org/officeDocument/2006/relationships/image" Target="../media/image116.png"/><Relationship Id="rId44" Type="http://schemas.openxmlformats.org/officeDocument/2006/relationships/image" Target="../media/image129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4.png"/><Relationship Id="rId30" Type="http://schemas.openxmlformats.org/officeDocument/2006/relationships/image" Target="../media/image115.png"/><Relationship Id="rId35" Type="http://schemas.openxmlformats.org/officeDocument/2006/relationships/image" Target="../media/image120.png"/><Relationship Id="rId43" Type="http://schemas.openxmlformats.org/officeDocument/2006/relationships/image" Target="../media/image128.png"/><Relationship Id="rId48" Type="http://schemas.openxmlformats.org/officeDocument/2006/relationships/image" Target="../media/image133.png"/><Relationship Id="rId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gdes/OTUS_Prj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4" name="Рисунок 3" descr="ГенерацияСертификатов.png"/>
          <p:cNvPicPr>
            <a:picLocks noChangeAspect="1"/>
          </p:cNvPicPr>
          <p:nvPr/>
        </p:nvPicPr>
        <p:blipFill>
          <a:blip r:embed="rId2"/>
          <a:srcRect r="40120" b="29228"/>
          <a:stretch>
            <a:fillRect/>
          </a:stretch>
        </p:blipFill>
        <p:spPr>
          <a:xfrm>
            <a:off x="133564" y="833362"/>
            <a:ext cx="3082247" cy="1704355"/>
          </a:xfrm>
          <a:prstGeom prst="rect">
            <a:avLst/>
          </a:prstGeom>
        </p:spPr>
      </p:pic>
      <p:pic>
        <p:nvPicPr>
          <p:cNvPr id="5" name="Рисунок 4" descr="ВыдачаСертификата.png"/>
          <p:cNvPicPr>
            <a:picLocks noChangeAspect="1"/>
          </p:cNvPicPr>
          <p:nvPr/>
        </p:nvPicPr>
        <p:blipFill>
          <a:blip r:embed="rId3"/>
          <a:srcRect b="18322"/>
          <a:stretch>
            <a:fillRect/>
          </a:stretch>
        </p:blipFill>
        <p:spPr>
          <a:xfrm>
            <a:off x="3318553" y="814175"/>
            <a:ext cx="5150590" cy="1692719"/>
          </a:xfrm>
          <a:prstGeom prst="rect">
            <a:avLst/>
          </a:prstGeom>
        </p:spPr>
      </p:pic>
      <p:pic>
        <p:nvPicPr>
          <p:cNvPr id="6" name="Рисунок 5" descr="ПогашениеСертификат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32" y="2608221"/>
            <a:ext cx="5508193" cy="2227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10926" b="8578"/>
          <a:stretch>
            <a:fillRect/>
          </a:stretch>
        </p:blipFill>
        <p:spPr bwMode="auto">
          <a:xfrm>
            <a:off x="1060700" y="863029"/>
            <a:ext cx="2152650" cy="4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550640"/>
        </p:xfrm>
        <a:graphic>
          <a:graphicData uri="http://schemas.openxmlformats.org/drawingml/2006/table">
            <a:tbl>
              <a:tblPr>
                <a:noFill/>
                <a:tableStyleId>{1CE0E74E-D506-4D0E-9422-48BA2BA601D1}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выполнении проекта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были опробованы на практике новые навыки по разработке схем в нотации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BPMN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разработка тестов для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Vanessa-Automation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разработка механизма обмена с помощью брокера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планах стоить изучение брокера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а также метрик производительности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 smtClean="0"/>
              <a:t>Организация выдачи и списания подарочных сертификатов.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Куранов Олег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Должность Разработчик 1С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Компания ООО «СТОТЕК»</a:t>
            </a:r>
            <a:endParaRPr dirty="0"/>
          </a:p>
        </p:txBody>
      </p:sp>
      <p:pic>
        <p:nvPicPr>
          <p:cNvPr id="7" name="Рисунок 6" descr="photo_2023-04-08_07-14-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3" y="2962167"/>
            <a:ext cx="1520576" cy="1520576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75098" y="1103428"/>
          <a:ext cx="7239000" cy="2814648"/>
        </p:xfrm>
        <a:graphic>
          <a:graphicData uri="http://schemas.openxmlformats.org/drawingml/2006/table">
            <a:tbl>
              <a:tblPr>
                <a:noFill/>
                <a:tableStyleId>{1CE0E74E-D506-4D0E-9422-48BA2BA601D1}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полученные знания и навыки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Проанализировать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бизнес-процессы возникающие при организации выдачи и списания подарочных сертификатов.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прототип интерфейса системы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</a:t>
                      </a:r>
                      <a:r>
                        <a:rPr lang="en-US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MVP-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продукт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тесты </a:t>
                      </a:r>
                      <a:endParaRPr lang="ru-RU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обмен сообщениями с и</a:t>
                      </a:r>
                      <a:r>
                        <a:rPr lang="en-US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пользованием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endParaRPr lang="ru-RU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7239000" cy="2189928"/>
        </p:xfrm>
        <a:graphic>
          <a:graphicData uri="http://schemas.openxmlformats.org/drawingml/2006/table">
            <a:tbl>
              <a:tblPr>
                <a:noFill/>
                <a:tableStyleId>{1CE0E74E-D506-4D0E-9422-48BA2BA601D1}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практике полученные знания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применяемые технологии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BPMN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схему бизнес процесса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-продукт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тесты для реализованного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функционала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обмен данными между приложениями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{1CE0E74E-D506-4D0E-9422-48BA2BA601D1}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Нотации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BPMN 2.0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 контроля версий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Библиотека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сценарного тестирования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Брокер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сообщений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31389" y="887520"/>
            <a:ext cx="7878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Описание функционала решения:</a:t>
            </a:r>
          </a:p>
          <a:p>
            <a:r>
              <a:rPr lang="ru-RU" dirty="0" smtClean="0"/>
              <a:t>Решение позволяет выполнять следующие функции: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Автоматическая генерация новых купонов в заданном количестве с заданным номиналом.</a:t>
            </a:r>
          </a:p>
          <a:p>
            <a:pPr marL="342900" indent="-342900">
              <a:buAutoNum type="arabicPeriod"/>
            </a:pPr>
            <a:r>
              <a:rPr lang="ru-RU" dirty="0" smtClean="0"/>
              <a:t>Фиксировать выдачу сертификата конкретному покупателю. В момент выдачи фиксируется смена статуса сертификата, и в дальнейшем подобрать этот сертификат в документ выдачи невозможно.</a:t>
            </a:r>
          </a:p>
          <a:p>
            <a:pPr marL="342900" indent="-342900">
              <a:buAutoNum type="arabicPeriod"/>
            </a:pPr>
            <a:r>
              <a:rPr lang="ru-RU" dirty="0" smtClean="0"/>
              <a:t>Фиксировать погашение сертификата с указанием контрагента, который предъявил данный сертификат. В документ можно подобрать только те сертификаты, которые были выданы, но еще не погашены.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5353" y="3585681"/>
            <a:ext cx="707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Полная версия проекта доступна по ссылке </a:t>
            </a:r>
            <a:r>
              <a:rPr lang="en-US" dirty="0" smtClean="0">
                <a:hlinkClick r:id="rId3"/>
              </a:rPr>
              <a:t>https://github.com/Kogdes/OTUS_Prj.git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 нотации </a:t>
            </a:r>
            <a:r>
              <a:rPr lang="en-US" dirty="0" smtClean="0"/>
              <a:t>BPMN 2.0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82" y="942055"/>
            <a:ext cx="6013272" cy="409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417</Words>
  <Application>Microsoft Office PowerPoint</Application>
  <PresentationFormat>Экран (16:9)</PresentationFormat>
  <Paragraphs>97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Roboto</vt:lpstr>
      <vt:lpstr>Courier New</vt:lpstr>
      <vt:lpstr>Светлая тема</vt:lpstr>
      <vt:lpstr>Архитектор 1С</vt:lpstr>
      <vt:lpstr>Меня хорошо видно &amp; слышно?</vt:lpstr>
      <vt:lpstr>Защита проекта Тема: Организация выдачи и списания подарочных сертификатов.  </vt:lpstr>
      <vt:lpstr>Слайд 4</vt:lpstr>
      <vt:lpstr>Слайд 5</vt:lpstr>
      <vt:lpstr>Что планировалось</vt:lpstr>
      <vt:lpstr>Используемые технологии </vt:lpstr>
      <vt:lpstr>Что получилось</vt:lpstr>
      <vt:lpstr>Схема в нотации BPMN 2.0</vt:lpstr>
      <vt:lpstr>Прототипы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18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Oleg.Kuranov</dc:creator>
  <cp:lastModifiedBy>Oleg.Kuranov</cp:lastModifiedBy>
  <cp:revision>9</cp:revision>
  <dcterms:modified xsi:type="dcterms:W3CDTF">2024-08-18T09:37:43Z</dcterms:modified>
</cp:coreProperties>
</file>