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ый слайд" showMasterSp="0" type="title">
  <p:cSld name="TITLE">
    <p:spTree>
      <p:nvGrpSpPr>
        <p:cNvPr id="24" name="Shape 24"/>
        <p:cNvGrpSpPr/>
        <p:nvPr/>
      </p:nvGrpSpPr>
      <p:grpSpPr>
        <a:xfrm>
          <a:off x="0" y="0"/>
          <a:ext cx="0" cy="0"/>
          <a:chOff x="0" y="0"/>
          <a:chExt cx="0" cy="0"/>
        </a:xfrm>
      </p:grpSpPr>
      <p:sp>
        <p:nvSpPr>
          <p:cNvPr id="25" name="Google Shape;25;p2"/>
          <p:cNvSpPr/>
          <p:nvPr/>
        </p:nvSpPr>
        <p:spPr>
          <a:xfrm flipH="1" rot="10800000">
            <a:off x="5410182" y="3810000"/>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6" name="Google Shape;26;p2"/>
          <p:cNvSpPr/>
          <p:nvPr/>
        </p:nvSpPr>
        <p:spPr>
          <a:xfrm flipH="1" rot="10800000">
            <a:off x="5410200" y="3897010"/>
            <a:ext cx="3733801" cy="192024"/>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7" name="Google Shape;27;p2"/>
          <p:cNvSpPr/>
          <p:nvPr/>
        </p:nvSpPr>
        <p:spPr>
          <a:xfrm flipH="1" rot="10800000">
            <a:off x="5410200" y="4115167"/>
            <a:ext cx="3733801"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8" name="Google Shape;28;p2"/>
          <p:cNvSpPr/>
          <p:nvPr/>
        </p:nvSpPr>
        <p:spPr>
          <a:xfrm flipH="1" rot="10800000">
            <a:off x="5410200" y="4164403"/>
            <a:ext cx="1965960" cy="18288"/>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9" name="Google Shape;29;p2"/>
          <p:cNvSpPr/>
          <p:nvPr/>
        </p:nvSpPr>
        <p:spPr>
          <a:xfrm flipH="1" rot="10800000">
            <a:off x="5410200" y="4199572"/>
            <a:ext cx="1965960"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0" name="Google Shape;30;p2"/>
          <p:cNvSpPr/>
          <p:nvPr/>
        </p:nvSpPr>
        <p:spPr>
          <a:xfrm>
            <a:off x="5410200" y="3962400"/>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2"/>
          <p:cNvSpPr/>
          <p:nvPr/>
        </p:nvSpPr>
        <p:spPr>
          <a:xfrm>
            <a:off x="7376507" y="406098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2"/>
          <p:cNvSpPr/>
          <p:nvPr/>
        </p:nvSpPr>
        <p:spPr>
          <a:xfrm>
            <a:off x="1" y="3649662"/>
            <a:ext cx="9144000" cy="244170"/>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2"/>
          <p:cNvSpPr/>
          <p:nvPr/>
        </p:nvSpPr>
        <p:spPr>
          <a:xfrm>
            <a:off x="0" y="3675527"/>
            <a:ext cx="9144001" cy="1406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2"/>
          <p:cNvSpPr/>
          <p:nvPr/>
        </p:nvSpPr>
        <p:spPr>
          <a:xfrm flipH="1" rot="10800000">
            <a:off x="6414051" y="3643090"/>
            <a:ext cx="2729950" cy="248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5" name="Google Shape;35;p2"/>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6" name="Google Shape;36;p2"/>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4400"/>
              <a:buFont typeface="Trebuchet M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lstStyle>
            <a:lvl1pPr lvl="0" algn="l">
              <a:spcBef>
                <a:spcPts val="300"/>
              </a:spcBef>
              <a:spcAft>
                <a:spcPts val="0"/>
              </a:spcAft>
              <a:buSzPts val="2400"/>
              <a:buNone/>
              <a:defRPr sz="2400">
                <a:solidFill>
                  <a:schemeClr val="dk2"/>
                </a:solidFill>
              </a:defRPr>
            </a:lvl1pPr>
            <a:lvl2pPr lvl="1" algn="ctr">
              <a:spcBef>
                <a:spcPts val="300"/>
              </a:spcBef>
              <a:spcAft>
                <a:spcPts val="0"/>
              </a:spcAft>
              <a:buSzPts val="1800"/>
              <a:buNone/>
              <a:defRPr/>
            </a:lvl2pPr>
            <a:lvl3pPr lvl="2" algn="ctr">
              <a:spcBef>
                <a:spcPts val="300"/>
              </a:spcBef>
              <a:spcAft>
                <a:spcPts val="0"/>
              </a:spcAft>
              <a:buSzPts val="1800"/>
              <a:buNone/>
              <a:defRPr/>
            </a:lvl3pPr>
            <a:lvl4pPr lvl="3" algn="ctr">
              <a:spcBef>
                <a:spcPts val="300"/>
              </a:spcBef>
              <a:spcAft>
                <a:spcPts val="0"/>
              </a:spcAft>
              <a:buSzPts val="1800"/>
              <a:buNone/>
              <a:defRPr/>
            </a:lvl4pPr>
            <a:lvl5pPr lvl="4" algn="ctr">
              <a:spcBef>
                <a:spcPts val="300"/>
              </a:spcBef>
              <a:spcAft>
                <a:spcPts val="0"/>
              </a:spcAft>
              <a:buSzPts val="1800"/>
              <a:buNone/>
              <a:defRPr/>
            </a:lvl5pPr>
            <a:lvl6pPr lvl="5" algn="ctr">
              <a:spcBef>
                <a:spcPts val="300"/>
              </a:spcBef>
              <a:spcAft>
                <a:spcPts val="0"/>
              </a:spcAft>
              <a:buSzPts val="1800"/>
              <a:buNone/>
              <a:defRPr/>
            </a:lvl6pPr>
            <a:lvl7pPr lvl="6" algn="ctr">
              <a:spcBef>
                <a:spcPts val="300"/>
              </a:spcBef>
              <a:spcAft>
                <a:spcPts val="0"/>
              </a:spcAft>
              <a:buSzPts val="1800"/>
              <a:buNone/>
              <a:defRPr/>
            </a:lvl7pPr>
            <a:lvl8pPr lvl="7" algn="ctr">
              <a:spcBef>
                <a:spcPts val="300"/>
              </a:spcBef>
              <a:spcAft>
                <a:spcPts val="0"/>
              </a:spcAft>
              <a:buSzPts val="1800"/>
              <a:buNone/>
              <a:defRPr/>
            </a:lvl8pPr>
            <a:lvl9pPr lvl="8" algn="ctr">
              <a:spcBef>
                <a:spcPts val="300"/>
              </a:spcBef>
              <a:spcAft>
                <a:spcPts val="0"/>
              </a:spcAft>
              <a:buSzPts val="1800"/>
              <a:buNone/>
              <a:defRPr/>
            </a:lvl9pPr>
          </a:lstStyle>
          <a:p/>
        </p:txBody>
      </p:sp>
      <p:sp>
        <p:nvSpPr>
          <p:cNvPr id="38" name="Google Shape;38;p2"/>
          <p:cNvSpPr txBox="1"/>
          <p:nvPr>
            <p:ph idx="10" type="dt"/>
          </p:nvPr>
        </p:nvSpPr>
        <p:spPr>
          <a:xfrm>
            <a:off x="6705600" y="4206240"/>
            <a:ext cx="96012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2" type="sldNum"/>
          </p:nvPr>
        </p:nvSpPr>
        <p:spPr>
          <a:xfrm>
            <a:off x="8320088" y="1136"/>
            <a:ext cx="747712"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800" u="none" cap="none" strike="noStrike">
                <a:solidFill>
                  <a:schemeClr val="lt1"/>
                </a:solidFill>
                <a:latin typeface="Georgia"/>
                <a:ea typeface="Georgia"/>
                <a:cs typeface="Georgia"/>
                <a:sym typeface="Georgia"/>
              </a:defRPr>
            </a:lvl1pPr>
            <a:lvl2pPr indent="0" lvl="1" marL="0" algn="r">
              <a:spcBef>
                <a:spcPts val="0"/>
              </a:spcBef>
              <a:buNone/>
              <a:defRPr b="0" i="0" sz="1800" u="none" cap="none" strike="noStrike">
                <a:solidFill>
                  <a:schemeClr val="lt1"/>
                </a:solidFill>
                <a:latin typeface="Georgia"/>
                <a:ea typeface="Georgia"/>
                <a:cs typeface="Georgia"/>
                <a:sym typeface="Georgia"/>
              </a:defRPr>
            </a:lvl2pPr>
            <a:lvl3pPr indent="0" lvl="2" marL="0" algn="r">
              <a:spcBef>
                <a:spcPts val="0"/>
              </a:spcBef>
              <a:buNone/>
              <a:defRPr b="0" i="0" sz="1800" u="none" cap="none" strike="noStrike">
                <a:solidFill>
                  <a:schemeClr val="lt1"/>
                </a:solidFill>
                <a:latin typeface="Georgia"/>
                <a:ea typeface="Georgia"/>
                <a:cs typeface="Georgia"/>
                <a:sym typeface="Georgia"/>
              </a:defRPr>
            </a:lvl3pPr>
            <a:lvl4pPr indent="0" lvl="3" marL="0" algn="r">
              <a:spcBef>
                <a:spcPts val="0"/>
              </a:spcBef>
              <a:buNone/>
              <a:defRPr b="0" i="0" sz="1800" u="none" cap="none" strike="noStrike">
                <a:solidFill>
                  <a:schemeClr val="lt1"/>
                </a:solidFill>
                <a:latin typeface="Georgia"/>
                <a:ea typeface="Georgia"/>
                <a:cs typeface="Georgia"/>
                <a:sym typeface="Georgia"/>
              </a:defRPr>
            </a:lvl4pPr>
            <a:lvl5pPr indent="0" lvl="4" marL="0" algn="r">
              <a:spcBef>
                <a:spcPts val="0"/>
              </a:spcBef>
              <a:buNone/>
              <a:defRPr b="0" i="0" sz="1800" u="none" cap="none" strike="noStrike">
                <a:solidFill>
                  <a:schemeClr val="lt1"/>
                </a:solidFill>
                <a:latin typeface="Georgia"/>
                <a:ea typeface="Georgia"/>
                <a:cs typeface="Georgia"/>
                <a:sym typeface="Georgia"/>
              </a:defRPr>
            </a:lvl5pPr>
            <a:lvl6pPr indent="0" lvl="5" marL="0" algn="r">
              <a:spcBef>
                <a:spcPts val="0"/>
              </a:spcBef>
              <a:buNone/>
              <a:defRPr b="0" i="0" sz="1800" u="none" cap="none" strike="noStrike">
                <a:solidFill>
                  <a:schemeClr val="lt1"/>
                </a:solidFill>
                <a:latin typeface="Georgia"/>
                <a:ea typeface="Georgia"/>
                <a:cs typeface="Georgia"/>
                <a:sym typeface="Georgia"/>
              </a:defRPr>
            </a:lvl6pPr>
            <a:lvl7pPr indent="0" lvl="6" marL="0" algn="r">
              <a:spcBef>
                <a:spcPts val="0"/>
              </a:spcBef>
              <a:buNone/>
              <a:defRPr b="0" i="0" sz="1800" u="none" cap="none" strike="noStrike">
                <a:solidFill>
                  <a:schemeClr val="lt1"/>
                </a:solidFill>
                <a:latin typeface="Georgia"/>
                <a:ea typeface="Georgia"/>
                <a:cs typeface="Georgia"/>
                <a:sym typeface="Georgia"/>
              </a:defRPr>
            </a:lvl7pPr>
            <a:lvl8pPr indent="0" lvl="7" marL="0" algn="r">
              <a:spcBef>
                <a:spcPts val="0"/>
              </a:spcBef>
              <a:buNone/>
              <a:defRPr b="0" i="0" sz="1800" u="none" cap="none" strike="noStrike">
                <a:solidFill>
                  <a:schemeClr val="lt1"/>
                </a:solidFill>
                <a:latin typeface="Georgia"/>
                <a:ea typeface="Georgia"/>
                <a:cs typeface="Georgia"/>
                <a:sym typeface="Georgia"/>
              </a:defRPr>
            </a:lvl8pPr>
            <a:lvl9pPr indent="0" lvl="8" marL="0" algn="r">
              <a:spcBef>
                <a:spcPts val="0"/>
              </a:spcBef>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вертикальный текст" type="vertTx">
  <p:cSld name="VERTICAL_TEXT">
    <p:spTree>
      <p:nvGrpSpPr>
        <p:cNvPr id="92" name="Shape 92"/>
        <p:cNvGrpSpPr/>
        <p:nvPr/>
      </p:nvGrpSpPr>
      <p:grpSpPr>
        <a:xfrm>
          <a:off x="0" y="0"/>
          <a:ext cx="0" cy="0"/>
          <a:chOff x="0" y="0"/>
          <a:chExt cx="0" cy="0"/>
        </a:xfrm>
      </p:grpSpPr>
      <p:sp>
        <p:nvSpPr>
          <p:cNvPr id="93" name="Google Shape;93;p1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txBox="1"/>
          <p:nvPr>
            <p:ph idx="1" type="body"/>
          </p:nvPr>
        </p:nvSpPr>
        <p:spPr>
          <a:xfrm rot="5400000">
            <a:off x="2409444" y="297180"/>
            <a:ext cx="4325112" cy="8229600"/>
          </a:xfrm>
          <a:prstGeom prst="rect">
            <a:avLst/>
          </a:prstGeom>
          <a:noFill/>
          <a:ln>
            <a:noFill/>
          </a:ln>
        </p:spPr>
        <p:txBody>
          <a:bodyPr anchorCtr="0" anchor="t" bIns="45700" lIns="91425" spcFirstLastPara="1" rIns="91425" wrap="square" tIns="45700"/>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5" name="Google Shape;95;p1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ый заголовок и текст"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01" name="Google Shape;101;p12"/>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объект" type="obj">
  <p:cSld name="OBJECT">
    <p:spTree>
      <p:nvGrpSpPr>
        <p:cNvPr id="41" name="Shape 41"/>
        <p:cNvGrpSpPr/>
        <p:nvPr/>
      </p:nvGrpSpPr>
      <p:grpSpPr>
        <a:xfrm>
          <a:off x="0" y="0"/>
          <a:ext cx="0" cy="0"/>
          <a:chOff x="0" y="0"/>
          <a:chExt cx="0" cy="0"/>
        </a:xfrm>
      </p:grpSpPr>
      <p:sp>
        <p:nvSpPr>
          <p:cNvPr id="42" name="Google Shape;42;p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44" name="Google Shape;44;p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раздела" type="secHead">
  <p:cSld name="SECTION_HEADER">
    <p:spTree>
      <p:nvGrpSpPr>
        <p:cNvPr id="47" name="Shape 47"/>
        <p:cNvGrpSpPr/>
        <p:nvPr/>
      </p:nvGrpSpPr>
      <p:grpSpPr>
        <a:xfrm>
          <a:off x="0" y="0"/>
          <a:ext cx="0" cy="0"/>
          <a:chOff x="0" y="0"/>
          <a:chExt cx="0" cy="0"/>
        </a:xfrm>
      </p:grpSpPr>
      <p:sp>
        <p:nvSpPr>
          <p:cNvPr id="48" name="Google Shape;48;p4"/>
          <p:cNvSpPr txBox="1"/>
          <p:nvPr>
            <p:ph type="title"/>
          </p:nvPr>
        </p:nvSpPr>
        <p:spPr>
          <a:xfrm>
            <a:off x="722313" y="1981200"/>
            <a:ext cx="7772400" cy="1362075"/>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FFFFFF"/>
              </a:buClr>
              <a:buSzPts val="4300"/>
              <a:buFont typeface="Trebuchet MS"/>
              <a:buNone/>
              <a:defRPr b="1" sz="43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
          <p:cNvSpPr txBox="1"/>
          <p:nvPr>
            <p:ph idx="1" type="body"/>
          </p:nvPr>
        </p:nvSpPr>
        <p:spPr>
          <a:xfrm>
            <a:off x="722313" y="3367088"/>
            <a:ext cx="7772400" cy="1509712"/>
          </a:xfrm>
          <a:prstGeom prst="rect">
            <a:avLst/>
          </a:prstGeom>
          <a:noFill/>
          <a:ln>
            <a:noFill/>
          </a:ln>
        </p:spPr>
        <p:txBody>
          <a:bodyPr anchorCtr="0" anchor="t" bIns="45700" lIns="91425" spcFirstLastPara="1" rIns="91425" wrap="square" tIns="45700"/>
          <a:lstStyle>
            <a:lvl1pPr indent="-228600" lvl="0" marL="457200" algn="l">
              <a:spcBef>
                <a:spcPts val="300"/>
              </a:spcBef>
              <a:spcAft>
                <a:spcPts val="0"/>
              </a:spcAft>
              <a:buSzPts val="2100"/>
              <a:buNone/>
              <a:defRPr b="0" sz="2100">
                <a:solidFill>
                  <a:schemeClr val="dk2"/>
                </a:solidFill>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0" name="Google Shape;50;p4"/>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ъекта" type="twoObj">
  <p:cSld name="TWO_OBJECTS">
    <p:spTree>
      <p:nvGrpSpPr>
        <p:cNvPr id="53" name="Shape 53"/>
        <p:cNvGrpSpPr/>
        <p:nvPr/>
      </p:nvGrpSpPr>
      <p:grpSpPr>
        <a:xfrm>
          <a:off x="0" y="0"/>
          <a:ext cx="0" cy="0"/>
          <a:chOff x="0" y="0"/>
          <a:chExt cx="0" cy="0"/>
        </a:xfrm>
      </p:grpSpPr>
      <p:sp>
        <p:nvSpPr>
          <p:cNvPr id="54" name="Google Shape;54;p5"/>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
          <p:cNvSpPr txBox="1"/>
          <p:nvPr>
            <p:ph idx="1" type="body"/>
          </p:nvPr>
        </p:nvSpPr>
        <p:spPr>
          <a:xfrm>
            <a:off x="457200" y="2249424"/>
            <a:ext cx="4038600" cy="4525963"/>
          </a:xfrm>
          <a:prstGeom prst="rect">
            <a:avLst/>
          </a:prstGeom>
          <a:noFill/>
          <a:ln>
            <a:noFill/>
          </a:ln>
        </p:spPr>
        <p:txBody>
          <a:bodyPr anchorCtr="0" anchor="t" bIns="45700" lIns="91425" spcFirstLastPara="1" rIns="91425" wrap="square" tIns="45700"/>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6" name="Google Shape;56;p5"/>
          <p:cNvSpPr txBox="1"/>
          <p:nvPr>
            <p:ph idx="2" type="body"/>
          </p:nvPr>
        </p:nvSpPr>
        <p:spPr>
          <a:xfrm>
            <a:off x="4648200" y="2249424"/>
            <a:ext cx="4038600" cy="4525963"/>
          </a:xfrm>
          <a:prstGeom prst="rect">
            <a:avLst/>
          </a:prstGeom>
          <a:noFill/>
          <a:ln>
            <a:noFill/>
          </a:ln>
        </p:spPr>
        <p:txBody>
          <a:bodyPr anchorCtr="0" anchor="t" bIns="45700" lIns="91425" spcFirstLastPara="1" rIns="91425" wrap="square" tIns="45700"/>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7" name="Google Shape;57;p5"/>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Сравнение" type="twoTxTwoObj">
  <p:cSld name="TWO_OBJECTS_WITH_TEXT">
    <p:spTree>
      <p:nvGrpSpPr>
        <p:cNvPr id="60" name="Shape 60"/>
        <p:cNvGrpSpPr/>
        <p:nvPr/>
      </p:nvGrpSpPr>
      <p:grpSpPr>
        <a:xfrm>
          <a:off x="0" y="0"/>
          <a:ext cx="0" cy="0"/>
          <a:chOff x="0" y="0"/>
          <a:chExt cx="0" cy="0"/>
        </a:xfrm>
      </p:grpSpPr>
      <p:sp>
        <p:nvSpPr>
          <p:cNvPr id="61" name="Google Shape;61;p6"/>
          <p:cNvSpPr txBox="1"/>
          <p:nvPr>
            <p:ph type="title"/>
          </p:nvPr>
        </p:nvSpPr>
        <p:spPr>
          <a:xfrm>
            <a:off x="381000" y="1143000"/>
            <a:ext cx="8382000" cy="1069848"/>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4000"/>
              <a:buFont typeface="Trebuchet MS"/>
              <a:buNone/>
              <a:defRPr b="0" i="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
          <p:cNvSpPr txBox="1"/>
          <p:nvPr>
            <p:ph idx="1" type="body"/>
          </p:nvPr>
        </p:nvSpPr>
        <p:spPr>
          <a:xfrm>
            <a:off x="381000" y="2244970"/>
            <a:ext cx="4041648" cy="457200"/>
          </a:xfrm>
          <a:prstGeom prst="rect">
            <a:avLst/>
          </a:prstGeom>
          <a:solidFill>
            <a:srgbClr val="FCD100">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3" name="Google Shape;63;p6"/>
          <p:cNvSpPr txBox="1"/>
          <p:nvPr>
            <p:ph idx="2" type="body"/>
          </p:nvPr>
        </p:nvSpPr>
        <p:spPr>
          <a:xfrm>
            <a:off x="4721225" y="2244970"/>
            <a:ext cx="4041775" cy="457200"/>
          </a:xfrm>
          <a:prstGeom prst="rect">
            <a:avLst/>
          </a:prstGeom>
          <a:solidFill>
            <a:srgbClr val="FCD100">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4" name="Google Shape;64;p6"/>
          <p:cNvSpPr txBox="1"/>
          <p:nvPr>
            <p:ph idx="3" type="body"/>
          </p:nvPr>
        </p:nvSpPr>
        <p:spPr>
          <a:xfrm>
            <a:off x="381000" y="2708519"/>
            <a:ext cx="4041648" cy="3886200"/>
          </a:xfrm>
          <a:prstGeom prst="rect">
            <a:avLst/>
          </a:prstGeom>
          <a:noFill/>
          <a:ln>
            <a:noFill/>
          </a:ln>
        </p:spPr>
        <p:txBody>
          <a:bodyPr anchorCtr="0" anchor="t" bIns="45700" lIns="91425" spcFirstLastPara="1" rIns="91425" wrap="square" tIns="45700"/>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5" name="Google Shape;65;p6"/>
          <p:cNvSpPr txBox="1"/>
          <p:nvPr>
            <p:ph idx="4" type="body"/>
          </p:nvPr>
        </p:nvSpPr>
        <p:spPr>
          <a:xfrm>
            <a:off x="4718304" y="2708519"/>
            <a:ext cx="4041775" cy="3886200"/>
          </a:xfrm>
          <a:prstGeom prst="rect">
            <a:avLst/>
          </a:prstGeom>
          <a:noFill/>
          <a:ln>
            <a:noFill/>
          </a:ln>
        </p:spPr>
        <p:txBody>
          <a:bodyPr anchorCtr="0" anchor="t" bIns="45700" lIns="91425" spcFirstLastPara="1" rIns="91425" wrap="square" tIns="45700"/>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6" name="Google Shape;66;p6"/>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6"/>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олько заголовок" type="titleOnly">
  <p:cSld name="TITLE_ONLY">
    <p:spTree>
      <p:nvGrpSpPr>
        <p:cNvPr id="69" name="Shape 69"/>
        <p:cNvGrpSpPr/>
        <p:nvPr/>
      </p:nvGrpSpPr>
      <p:grpSpPr>
        <a:xfrm>
          <a:off x="0" y="0"/>
          <a:ext cx="0" cy="0"/>
          <a:chOff x="0" y="0"/>
          <a:chExt cx="0" cy="0"/>
        </a:xfrm>
      </p:grpSpPr>
      <p:sp>
        <p:nvSpPr>
          <p:cNvPr id="70" name="Google Shape;70;p7"/>
          <p:cNvSpPr txBox="1"/>
          <p:nvPr>
            <p:ph type="title"/>
          </p:nvPr>
        </p:nvSpPr>
        <p:spPr>
          <a:xfrm>
            <a:off x="457200" y="1143000"/>
            <a:ext cx="8229600" cy="1069848"/>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4000"/>
              <a:buFont typeface="Trebuchet MS"/>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7"/>
          <p:cNvSpPr txBox="1"/>
          <p:nvPr>
            <p:ph idx="10" type="dt"/>
          </p:nvPr>
        </p:nvSpPr>
        <p:spPr>
          <a:xfrm>
            <a:off x="6583680" y="612648"/>
            <a:ext cx="957264"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ой слайд" type="blank">
  <p:cSld name="BLANK">
    <p:spTree>
      <p:nvGrpSpPr>
        <p:cNvPr id="74" name="Shape 74"/>
        <p:cNvGrpSpPr/>
        <p:nvPr/>
      </p:nvGrpSpPr>
      <p:grpSpPr>
        <a:xfrm>
          <a:off x="0" y="0"/>
          <a:ext cx="0" cy="0"/>
          <a:chOff x="0" y="0"/>
          <a:chExt cx="0" cy="0"/>
        </a:xfrm>
      </p:grpSpPr>
      <p:sp>
        <p:nvSpPr>
          <p:cNvPr id="75" name="Google Shape;75;p8"/>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Объект с подписью" type="objTx">
  <p:cSld name="OBJECT_WITH_CAPTION_TEXT">
    <p:spTree>
      <p:nvGrpSpPr>
        <p:cNvPr id="78" name="Shape 78"/>
        <p:cNvGrpSpPr/>
        <p:nvPr/>
      </p:nvGrpSpPr>
      <p:grpSpPr>
        <a:xfrm>
          <a:off x="0" y="0"/>
          <a:ext cx="0" cy="0"/>
          <a:chOff x="0" y="0"/>
          <a:chExt cx="0" cy="0"/>
        </a:xfrm>
      </p:grpSpPr>
      <p:sp>
        <p:nvSpPr>
          <p:cNvPr id="79" name="Google Shape;79;p9"/>
          <p:cNvSpPr txBox="1"/>
          <p:nvPr>
            <p:ph type="title"/>
          </p:nvPr>
        </p:nvSpPr>
        <p:spPr>
          <a:xfrm>
            <a:off x="5353496" y="1101970"/>
            <a:ext cx="3383280" cy="877824"/>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2"/>
              </a:buClr>
              <a:buSzPts val="1800"/>
              <a:buFont typeface="Trebuchet MS"/>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9"/>
          <p:cNvSpPr txBox="1"/>
          <p:nvPr>
            <p:ph idx="1" type="body"/>
          </p:nvPr>
        </p:nvSpPr>
        <p:spPr>
          <a:xfrm>
            <a:off x="5353496" y="2010727"/>
            <a:ext cx="3383280" cy="4617720"/>
          </a:xfrm>
          <a:prstGeom prst="rect">
            <a:avLst/>
          </a:prstGeom>
          <a:noFill/>
          <a:ln>
            <a:noFill/>
          </a:ln>
        </p:spPr>
        <p:txBody>
          <a:bodyPr anchorCtr="0" anchor="t" bIns="45700" lIns="91425" spcFirstLastPara="1" rIns="91425" wrap="square" tIns="45700"/>
          <a:lstStyle>
            <a:lvl1pPr indent="-228600" lvl="0" marL="457200" algn="l">
              <a:spcBef>
                <a:spcPts val="300"/>
              </a:spcBef>
              <a:spcAft>
                <a:spcPts val="0"/>
              </a:spcAft>
              <a:buSzPts val="1400"/>
              <a:buNone/>
              <a:defRPr sz="1400"/>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1" name="Google Shape;81;p9"/>
          <p:cNvSpPr txBox="1"/>
          <p:nvPr>
            <p:ph idx="2" type="body"/>
          </p:nvPr>
        </p:nvSpPr>
        <p:spPr>
          <a:xfrm>
            <a:off x="152400" y="776287"/>
            <a:ext cx="5102352" cy="5852160"/>
          </a:xfrm>
          <a:prstGeom prst="rect">
            <a:avLst/>
          </a:prstGeom>
          <a:noFill/>
          <a:ln>
            <a:noFill/>
          </a:ln>
        </p:spPr>
        <p:txBody>
          <a:bodyPr anchorCtr="0" anchor="t" bIns="45700" lIns="91425" spcFirstLastPara="1" rIns="91425" wrap="square" tIns="45700"/>
          <a:lstStyle>
            <a:lvl1pPr indent="-431800" lvl="0" marL="457200" algn="l">
              <a:spcBef>
                <a:spcPts val="300"/>
              </a:spcBef>
              <a:spcAft>
                <a:spcPts val="0"/>
              </a:spcAft>
              <a:buSzPts val="3200"/>
              <a:buChar char="•"/>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2" name="Google Shape;82;p9"/>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с подписью" type="picTx">
  <p:cSld name="PICTURE_WITH_CAPTION_TEXT">
    <p:spTree>
      <p:nvGrpSpPr>
        <p:cNvPr id="85" name="Shape 85"/>
        <p:cNvGrpSpPr/>
        <p:nvPr/>
      </p:nvGrpSpPr>
      <p:grpSpPr>
        <a:xfrm>
          <a:off x="0" y="0"/>
          <a:ext cx="0" cy="0"/>
          <a:chOff x="0" y="0"/>
          <a:chExt cx="0" cy="0"/>
        </a:xfrm>
      </p:grpSpPr>
      <p:sp>
        <p:nvSpPr>
          <p:cNvPr id="86" name="Google Shape;86;p10"/>
          <p:cNvSpPr txBox="1"/>
          <p:nvPr>
            <p:ph type="title"/>
          </p:nvPr>
        </p:nvSpPr>
        <p:spPr>
          <a:xfrm rot="-5400000">
            <a:off x="3393017" y="3156577"/>
            <a:ext cx="4681637" cy="586803"/>
          </a:xfrm>
          <a:prstGeom prst="rect">
            <a:avLst/>
          </a:prstGeom>
          <a:noFill/>
          <a:ln>
            <a:noFill/>
          </a:ln>
        </p:spPr>
        <p:txBody>
          <a:bodyPr anchorCtr="0" anchor="t" bIns="45700" lIns="45700" spcFirstLastPara="1" rIns="45700" wrap="square" tIns="0"/>
          <a:lstStyle>
            <a:lvl1pPr lvl="0" algn="ctr">
              <a:spcBef>
                <a:spcPts val="0"/>
              </a:spcBef>
              <a:spcAft>
                <a:spcPts val="0"/>
              </a:spcAft>
              <a:buClr>
                <a:schemeClr val="dk2"/>
              </a:buClr>
              <a:buSzPts val="2000"/>
              <a:buFont typeface="Trebuchet M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0"/>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txBody>
          <a:bodyPr anchorCtr="0" anchor="t" bIns="45700" lIns="91425" spcFirstLastPara="1" rIns="91425" wrap="square" tIns="45700"/>
          <a:lstStyle>
            <a:lvl1pPr lvl="0" marR="0" rtl="0" algn="l">
              <a:spcBef>
                <a:spcPts val="300"/>
              </a:spcBef>
              <a:spcAft>
                <a:spcPts val="0"/>
              </a:spcAft>
              <a:buClr>
                <a:schemeClr val="accent3"/>
              </a:buClr>
              <a:buSzPts val="3200"/>
              <a:buFont typeface="Georgia"/>
              <a:buNone/>
              <a:defRPr b="0" i="0" sz="3200" u="none" cap="none" strike="noStrike">
                <a:solidFill>
                  <a:schemeClr val="dk1"/>
                </a:solidFill>
                <a:latin typeface="Georgia"/>
                <a:ea typeface="Georgia"/>
                <a:cs typeface="Georgia"/>
                <a:sym typeface="Georgia"/>
              </a:defRPr>
            </a:lvl1pPr>
            <a:lvl2pPr lvl="1"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lvl="2"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lvl="3"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lvl="4"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lvl="5"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lvl="6"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lvl="7"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lvl="8"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88" name="Google Shape;88;p10"/>
          <p:cNvSpPr txBox="1"/>
          <p:nvPr>
            <p:ph idx="1" type="body"/>
          </p:nvPr>
        </p:nvSpPr>
        <p:spPr>
          <a:xfrm>
            <a:off x="6088443" y="3274308"/>
            <a:ext cx="2590800" cy="2516489"/>
          </a:xfrm>
          <a:prstGeom prst="rect">
            <a:avLst/>
          </a:prstGeom>
          <a:noFill/>
          <a:ln>
            <a:noFill/>
          </a:ln>
        </p:spPr>
        <p:txBody>
          <a:bodyPr anchorCtr="0" anchor="t" bIns="45700" lIns="0" spcFirstLastPara="1" rIns="45700" wrap="square" tIns="0"/>
          <a:lstStyle>
            <a:lvl1pPr indent="-228600" lvl="0" marL="457200" algn="l">
              <a:lnSpc>
                <a:spcPct val="100000"/>
              </a:lnSpc>
              <a:spcBef>
                <a:spcPts val="0"/>
              </a:spcBef>
              <a:spcAft>
                <a:spcPts val="0"/>
              </a:spcAft>
              <a:buSzPts val="1300"/>
              <a:buFont typeface="Georgia"/>
              <a:buNone/>
              <a:defRPr sz="1300"/>
            </a:lvl1pPr>
            <a:lvl2pPr indent="-228600" lvl="1" marL="914400" algn="l">
              <a:spcBef>
                <a:spcPts val="300"/>
              </a:spcBef>
              <a:spcAft>
                <a:spcPts val="0"/>
              </a:spcAft>
              <a:buSzPts val="1200"/>
              <a:buFont typeface="Georgia"/>
              <a:buNone/>
              <a:defRPr sz="1200"/>
            </a:lvl2pPr>
            <a:lvl3pPr indent="-228600" lvl="2" marL="1371600" algn="l">
              <a:spcBef>
                <a:spcPts val="300"/>
              </a:spcBef>
              <a:spcAft>
                <a:spcPts val="0"/>
              </a:spcAft>
              <a:buSzPts val="1000"/>
              <a:buFont typeface="Georgia"/>
              <a:buNone/>
              <a:defRPr sz="1000"/>
            </a:lvl3pPr>
            <a:lvl4pPr indent="-228600" lvl="3" marL="1828800" algn="l">
              <a:spcBef>
                <a:spcPts val="300"/>
              </a:spcBef>
              <a:spcAft>
                <a:spcPts val="0"/>
              </a:spcAft>
              <a:buSzPts val="900"/>
              <a:buFont typeface="Georgia"/>
              <a:buNone/>
              <a:defRPr sz="900"/>
            </a:lvl4pPr>
            <a:lvl5pPr indent="-228600" lvl="4" marL="2286000" algn="l">
              <a:spcBef>
                <a:spcPts val="300"/>
              </a:spcBef>
              <a:spcAft>
                <a:spcPts val="0"/>
              </a:spcAft>
              <a:buSzPts val="900"/>
              <a:buFont typeface="Georgia"/>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9" name="Google Shape;89;p1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366818"/>
            <a:ext cx="9144000" cy="84407"/>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7" name="Google Shape;7;p1"/>
          <p:cNvSpPr/>
          <p:nvPr/>
        </p:nvSpPr>
        <p:spPr>
          <a:xfrm>
            <a:off x="0" y="-1"/>
            <a:ext cx="9144000" cy="3106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8" name="Google Shape;8;p1"/>
          <p:cNvSpPr/>
          <p:nvPr/>
        </p:nvSpPr>
        <p:spPr>
          <a:xfrm>
            <a:off x="0" y="308276"/>
            <a:ext cx="9144001" cy="9144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9" name="Google Shape;9;p1"/>
          <p:cNvSpPr/>
          <p:nvPr/>
        </p:nvSpPr>
        <p:spPr>
          <a:xfrm flipH="1" rot="10800000">
            <a:off x="5410182" y="360246"/>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0" name="Google Shape;10;p1"/>
          <p:cNvSpPr/>
          <p:nvPr/>
        </p:nvSpPr>
        <p:spPr>
          <a:xfrm flipH="1" rot="10800000">
            <a:off x="5410200" y="440112"/>
            <a:ext cx="3733801" cy="180035"/>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1" name="Google Shape;11;p1"/>
          <p:cNvSpPr/>
          <p:nvPr/>
        </p:nvSpPr>
        <p:spPr>
          <a:xfrm>
            <a:off x="5407339" y="497504"/>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 name="Google Shape;12;p1"/>
          <p:cNvSpPr/>
          <p:nvPr/>
        </p:nvSpPr>
        <p:spPr>
          <a:xfrm>
            <a:off x="7373646" y="58894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 name="Google Shape;13;p1"/>
          <p:cNvSpPr/>
          <p:nvPr/>
        </p:nvSpPr>
        <p:spPr>
          <a:xfrm>
            <a:off x="9084966" y="-2001"/>
            <a:ext cx="57626"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 name="Google Shape;14;p1"/>
          <p:cNvSpPr/>
          <p:nvPr/>
        </p:nvSpPr>
        <p:spPr>
          <a:xfrm>
            <a:off x="9044481" y="-2001"/>
            <a:ext cx="27432"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5" name="Google Shape;15;p1"/>
          <p:cNvSpPr/>
          <p:nvPr/>
        </p:nvSpPr>
        <p:spPr>
          <a:xfrm>
            <a:off x="9025428" y="-2001"/>
            <a:ext cx="9144" cy="621792"/>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 name="Google Shape;16;p1"/>
          <p:cNvSpPr/>
          <p:nvPr/>
        </p:nvSpPr>
        <p:spPr>
          <a:xfrm>
            <a:off x="8975423" y="-2001"/>
            <a:ext cx="27432" cy="621792"/>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7" name="Google Shape;17;p1"/>
          <p:cNvSpPr/>
          <p:nvPr/>
        </p:nvSpPr>
        <p:spPr>
          <a:xfrm>
            <a:off x="8915677" y="380"/>
            <a:ext cx="54864" cy="585216"/>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1"/>
          <p:cNvSpPr/>
          <p:nvPr/>
        </p:nvSpPr>
        <p:spPr>
          <a:xfrm>
            <a:off x="8873475" y="380"/>
            <a:ext cx="9144" cy="585216"/>
          </a:xfrm>
          <a:prstGeom prst="rect">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lstStyle>
            <a:lvl1pPr indent="-406400" lvl="0" marL="457200" marR="0" rtl="0" algn="l">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1" name="Google Shape;21;p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2" name="Google Shape;22;p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3" name="Google Shape;23;p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descr="C:\Users\Eugene\Downloads\newplot (1).png" id="108" name="Google Shape;108;p13"/>
          <p:cNvPicPr preferRelativeResize="0"/>
          <p:nvPr>
            <p:ph idx="1" type="body"/>
          </p:nvPr>
        </p:nvPicPr>
        <p:blipFill rotWithShape="1">
          <a:blip r:embed="rId3">
            <a:alphaModFix/>
          </a:blip>
          <a:srcRect b="0" l="0" r="0" t="0"/>
          <a:stretch/>
        </p:blipFill>
        <p:spPr>
          <a:xfrm>
            <a:off x="296550" y="680550"/>
            <a:ext cx="8550900" cy="5496900"/>
          </a:xfrm>
          <a:prstGeom prst="rect">
            <a:avLst/>
          </a:prstGeom>
          <a:noFill/>
          <a:ln>
            <a:noFill/>
          </a:ln>
        </p:spPr>
      </p:pic>
      <p:sp>
        <p:nvSpPr>
          <p:cNvPr id="109" name="Google Shape;109;p13"/>
          <p:cNvSpPr txBox="1"/>
          <p:nvPr/>
        </p:nvSpPr>
        <p:spPr>
          <a:xfrm>
            <a:off x="3857582" y="6148670"/>
            <a:ext cx="1643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Diagram 1</a:t>
            </a:r>
            <a:endParaRPr sz="1800">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4"/>
          <p:cNvSpPr txBox="1"/>
          <p:nvPr>
            <p:ph idx="1" type="body"/>
          </p:nvPr>
        </p:nvSpPr>
        <p:spPr>
          <a:xfrm>
            <a:off x="428596" y="1285860"/>
            <a:ext cx="8229600" cy="4325112"/>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2800"/>
              <a:buNone/>
            </a:pPr>
            <a:r>
              <a:rPr lang="en-US"/>
              <a:t>Average trip duration doesn’t really change through Monday to Friday with ~17 minutes.</a:t>
            </a:r>
            <a:endParaRPr/>
          </a:p>
          <a:p>
            <a:pPr indent="-256032" lvl="0" marL="365760" rtl="0" algn="l">
              <a:spcBef>
                <a:spcPts val="300"/>
              </a:spcBef>
              <a:spcAft>
                <a:spcPts val="0"/>
              </a:spcAft>
              <a:buSzPts val="2800"/>
              <a:buNone/>
            </a:pPr>
            <a:r>
              <a:rPr lang="en-US"/>
              <a:t> Exception is Thursday when clients take trips a little bit longer approximately by 1 minute. </a:t>
            </a:r>
            <a:endParaRPr/>
          </a:p>
          <a:p>
            <a:pPr indent="-256032" lvl="0" marL="365760" rtl="0" algn="l">
              <a:spcBef>
                <a:spcPts val="300"/>
              </a:spcBef>
              <a:spcAft>
                <a:spcPts val="0"/>
              </a:spcAft>
              <a:buSzPts val="2800"/>
              <a:buNone/>
            </a:pPr>
            <a:r>
              <a:rPr lang="en-US"/>
              <a:t>Weekend have both the minimal trip duration (Saturday) and one of the maximum (Sunday), which is on the same level as on Thursday.</a:t>
            </a:r>
            <a:endParaRPr/>
          </a:p>
          <a:p>
            <a:pPr indent="-256032" lvl="0" marL="365760" rtl="0" algn="l">
              <a:spcBef>
                <a:spcPts val="300"/>
              </a:spcBef>
              <a:spcAft>
                <a:spcPts val="0"/>
              </a:spcAft>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descr="C:\Users\Eugene\Downloads\newplot (5).png" id="119" name="Google Shape;119;p15"/>
          <p:cNvPicPr preferRelativeResize="0"/>
          <p:nvPr/>
        </p:nvPicPr>
        <p:blipFill rotWithShape="1">
          <a:blip r:embed="rId3">
            <a:alphaModFix/>
          </a:blip>
          <a:srcRect b="0" l="0" r="0" t="0"/>
          <a:stretch/>
        </p:blipFill>
        <p:spPr>
          <a:xfrm>
            <a:off x="0" y="0"/>
            <a:ext cx="9144000" cy="5878286"/>
          </a:xfrm>
          <a:prstGeom prst="rect">
            <a:avLst/>
          </a:prstGeom>
          <a:noFill/>
          <a:ln>
            <a:noFill/>
          </a:ln>
        </p:spPr>
      </p:pic>
      <p:sp>
        <p:nvSpPr>
          <p:cNvPr id="120" name="Google Shape;120;p15"/>
          <p:cNvSpPr txBox="1"/>
          <p:nvPr/>
        </p:nvSpPr>
        <p:spPr>
          <a:xfrm>
            <a:off x="3857620" y="6143644"/>
            <a:ext cx="1643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Diagram 2</a:t>
            </a:r>
            <a:endParaRPr sz="1800">
              <a:solidFill>
                <a:schemeClr val="dk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6"/>
          <p:cNvSpPr txBox="1"/>
          <p:nvPr>
            <p:ph idx="1" type="body"/>
          </p:nvPr>
        </p:nvSpPr>
        <p:spPr>
          <a:xfrm>
            <a:off x="214282" y="714356"/>
            <a:ext cx="8643998" cy="5857916"/>
          </a:xfrm>
          <a:prstGeom prst="rect">
            <a:avLst/>
          </a:prstGeom>
          <a:noFill/>
          <a:ln>
            <a:noFill/>
          </a:ln>
        </p:spPr>
        <p:txBody>
          <a:bodyPr anchorCtr="0" anchor="t" bIns="45700" lIns="91425" spcFirstLastPara="1" rIns="91425" wrap="square" tIns="45700">
            <a:noAutofit/>
          </a:bodyPr>
          <a:lstStyle/>
          <a:p>
            <a:pPr indent="-256032" lvl="0" marL="365760" rtl="0" algn="l">
              <a:lnSpc>
                <a:spcPct val="90000"/>
              </a:lnSpc>
              <a:spcBef>
                <a:spcPts val="0"/>
              </a:spcBef>
              <a:spcAft>
                <a:spcPts val="0"/>
              </a:spcAft>
              <a:buSzPts val="2590"/>
              <a:buNone/>
            </a:pPr>
            <a:r>
              <a:rPr lang="en-US" sz="2590"/>
              <a:t>Why do people on Thursday tend to take a ride little longer on opposite to Saturday? Shouldn’t it be different?</a:t>
            </a:r>
            <a:endParaRPr sz="2590"/>
          </a:p>
          <a:p>
            <a:pPr indent="-256032" lvl="0" marL="365760" rtl="0" algn="l">
              <a:lnSpc>
                <a:spcPct val="90000"/>
              </a:lnSpc>
              <a:spcBef>
                <a:spcPts val="300"/>
              </a:spcBef>
              <a:spcAft>
                <a:spcPts val="0"/>
              </a:spcAft>
              <a:buSzPts val="2590"/>
              <a:buNone/>
            </a:pPr>
            <a:r>
              <a:rPr lang="en-US" sz="2590"/>
              <a:t>Diagram 2 could share with us some useful information.</a:t>
            </a:r>
            <a:endParaRPr/>
          </a:p>
          <a:p>
            <a:pPr indent="-256032" lvl="0" marL="365760" rtl="0" algn="l">
              <a:lnSpc>
                <a:spcPct val="90000"/>
              </a:lnSpc>
              <a:spcBef>
                <a:spcPts val="300"/>
              </a:spcBef>
              <a:spcAft>
                <a:spcPts val="0"/>
              </a:spcAft>
              <a:buSzPts val="2590"/>
              <a:buChar char="•"/>
            </a:pPr>
            <a:r>
              <a:rPr lang="en-US" sz="2590"/>
              <a:t>Thursday and Sunday probably have the same longest average ride (18 min) due to the 2</a:t>
            </a:r>
            <a:r>
              <a:rPr baseline="30000" lang="en-US" sz="2590"/>
              <a:t>nd</a:t>
            </a:r>
            <a:r>
              <a:rPr lang="en-US" sz="2590"/>
              <a:t> and 3</a:t>
            </a:r>
            <a:r>
              <a:rPr baseline="30000" lang="en-US" sz="2590"/>
              <a:t>rd</a:t>
            </a:r>
            <a:r>
              <a:rPr lang="en-US" sz="2590"/>
              <a:t> places in number of trips to faraway places, in addition there is the minimum of short rides in Sunday.</a:t>
            </a:r>
            <a:endParaRPr/>
          </a:p>
          <a:p>
            <a:pPr indent="-256032" lvl="0" marL="365760" rtl="0" algn="l">
              <a:lnSpc>
                <a:spcPct val="90000"/>
              </a:lnSpc>
              <a:spcBef>
                <a:spcPts val="300"/>
              </a:spcBef>
              <a:spcAft>
                <a:spcPts val="0"/>
              </a:spcAft>
              <a:buSzPts val="2590"/>
              <a:buChar char="•"/>
            </a:pPr>
            <a:r>
              <a:rPr lang="en-US" sz="2590"/>
              <a:t>  Saturday has average quantity of long-distance trips and above average number of short rides. That is the reason of 16 minutes average trip duration.</a:t>
            </a:r>
            <a:endParaRPr/>
          </a:p>
          <a:p>
            <a:pPr indent="-256032" lvl="0" marL="365760" rtl="0" algn="l">
              <a:lnSpc>
                <a:spcPct val="90000"/>
              </a:lnSpc>
              <a:spcBef>
                <a:spcPts val="300"/>
              </a:spcBef>
              <a:spcAft>
                <a:spcPts val="0"/>
              </a:spcAft>
              <a:buSzPts val="2590"/>
              <a:buChar char="•"/>
            </a:pPr>
            <a:r>
              <a:rPr lang="en-US" sz="2590"/>
              <a:t>There is significant difference from the rest of the days in terms of far rides on Friday. Unfortunately, the count of short trips is significant too, so average ride lasts only 17 minutes.</a:t>
            </a:r>
            <a:endParaRPr/>
          </a:p>
          <a:p>
            <a:pPr indent="-256032" lvl="0" marL="365760" rtl="0" algn="l">
              <a:lnSpc>
                <a:spcPct val="90000"/>
              </a:lnSpc>
              <a:spcBef>
                <a:spcPts val="300"/>
              </a:spcBef>
              <a:spcAft>
                <a:spcPts val="0"/>
              </a:spcAft>
              <a:buSzPts val="2590"/>
              <a:buNone/>
            </a:pPr>
            <a:r>
              <a:t/>
            </a:r>
            <a:endParaRPr sz="2590"/>
          </a:p>
          <a:p>
            <a:pPr indent="-256032" lvl="0" marL="365760" rtl="0" algn="l">
              <a:lnSpc>
                <a:spcPct val="90000"/>
              </a:lnSpc>
              <a:spcBef>
                <a:spcPts val="300"/>
              </a:spcBef>
              <a:spcAft>
                <a:spcPts val="0"/>
              </a:spcAft>
              <a:buSzPts val="2590"/>
              <a:buNone/>
            </a:pPr>
            <a:r>
              <a:t/>
            </a:r>
            <a:endParaRPr sz="25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idx="1" type="body"/>
          </p:nvPr>
        </p:nvSpPr>
        <p:spPr>
          <a:xfrm>
            <a:off x="428596" y="1500150"/>
            <a:ext cx="8715300" cy="5357700"/>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2800"/>
              <a:buNone/>
            </a:pPr>
            <a:r>
              <a:rPr lang="en-US"/>
              <a:t>First of all, ‘Unknown’ borough in dataset is probably a location outside of New York. </a:t>
            </a:r>
            <a:endParaRPr/>
          </a:p>
          <a:p>
            <a:pPr indent="-256032" lvl="0" marL="365760" rtl="0" algn="l">
              <a:spcBef>
                <a:spcPts val="300"/>
              </a:spcBef>
              <a:spcAft>
                <a:spcPts val="0"/>
              </a:spcAft>
              <a:buSzPts val="2800"/>
              <a:buNone/>
            </a:pPr>
            <a:r>
              <a:rPr lang="en-US"/>
              <a:t>The goal was to compare trip fares between different boroughs in New York, so ‘Unknown’ should be ignored.</a:t>
            </a:r>
            <a:endParaRPr/>
          </a:p>
          <a:p>
            <a:pPr indent="-256032" lvl="0" marL="365760" rtl="0" algn="l">
              <a:spcBef>
                <a:spcPts val="300"/>
              </a:spcBef>
              <a:spcAft>
                <a:spcPts val="0"/>
              </a:spcAft>
              <a:buSzPts val="2800"/>
              <a:buNone/>
            </a:pPr>
            <a:r>
              <a:rPr lang="en-US"/>
              <a:t>I thought it was important to not forget about a return trip. So not only trip from Manhattan to Bronx was counted, but also a way back.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4" name="Shape 134"/>
        <p:cNvGrpSpPr/>
        <p:nvPr/>
      </p:nvGrpSpPr>
      <p:grpSpPr>
        <a:xfrm>
          <a:off x="0" y="0"/>
          <a:ext cx="0" cy="0"/>
          <a:chOff x="0" y="0"/>
          <a:chExt cx="0" cy="0"/>
        </a:xfrm>
      </p:grpSpPr>
      <p:sp>
        <p:nvSpPr>
          <p:cNvPr id="135" name="Google Shape;135;p18"/>
          <p:cNvSpPr txBox="1"/>
          <p:nvPr>
            <p:ph idx="1" type="body"/>
          </p:nvPr>
        </p:nvSpPr>
        <p:spPr>
          <a:xfrm>
            <a:off x="0" y="5214950"/>
            <a:ext cx="9144000" cy="1643050"/>
          </a:xfrm>
          <a:prstGeom prst="rect">
            <a:avLst/>
          </a:prstGeom>
          <a:noFill/>
          <a:ln>
            <a:noFill/>
          </a:ln>
        </p:spPr>
        <p:txBody>
          <a:bodyPr anchorCtr="0" anchor="t" bIns="45700" lIns="91425" spcFirstLastPara="1" rIns="91425" wrap="square" tIns="45700">
            <a:noAutofit/>
          </a:bodyPr>
          <a:lstStyle/>
          <a:p>
            <a:pPr indent="-256032" lvl="0" marL="365760" rtl="0" algn="l">
              <a:lnSpc>
                <a:spcPct val="80000"/>
              </a:lnSpc>
              <a:spcBef>
                <a:spcPts val="0"/>
              </a:spcBef>
              <a:spcAft>
                <a:spcPts val="0"/>
              </a:spcAft>
              <a:buSzPts val="2380"/>
              <a:buNone/>
            </a:pPr>
            <a:r>
              <a:rPr lang="en-US" sz="2380"/>
              <a:t>These pairs have expensive trips between each other because airport(EWR), Staten Island and Bronx are located far from the city center.</a:t>
            </a:r>
            <a:endParaRPr/>
          </a:p>
          <a:p>
            <a:pPr indent="-256032" lvl="0" marL="365760" rtl="0" algn="l">
              <a:lnSpc>
                <a:spcPct val="80000"/>
              </a:lnSpc>
              <a:spcBef>
                <a:spcPts val="300"/>
              </a:spcBef>
              <a:spcAft>
                <a:spcPts val="0"/>
              </a:spcAft>
              <a:buSzPts val="2380"/>
              <a:buNone/>
            </a:pPr>
            <a:r>
              <a:rPr lang="en-US" sz="2380"/>
              <a:t>The highest trip fare in June 2018 is average trip fare from EWR to Queens.</a:t>
            </a:r>
            <a:endParaRPr/>
          </a:p>
          <a:p>
            <a:pPr indent="-256032" lvl="0" marL="365760" rtl="0" algn="l">
              <a:lnSpc>
                <a:spcPct val="80000"/>
              </a:lnSpc>
              <a:spcBef>
                <a:spcPts val="300"/>
              </a:spcBef>
              <a:spcAft>
                <a:spcPts val="0"/>
              </a:spcAft>
              <a:buSzPts val="2380"/>
              <a:buNone/>
            </a:pPr>
            <a:r>
              <a:t/>
            </a:r>
            <a:endParaRPr sz="2380"/>
          </a:p>
          <a:p>
            <a:pPr indent="-256032" lvl="0" marL="365760" rtl="0" algn="l">
              <a:lnSpc>
                <a:spcPct val="80000"/>
              </a:lnSpc>
              <a:spcBef>
                <a:spcPts val="300"/>
              </a:spcBef>
              <a:spcAft>
                <a:spcPts val="0"/>
              </a:spcAft>
              <a:buSzPts val="2380"/>
              <a:buNone/>
            </a:pPr>
            <a:r>
              <a:t/>
            </a:r>
            <a:endParaRPr sz="2380"/>
          </a:p>
        </p:txBody>
      </p:sp>
      <p:pic>
        <p:nvPicPr>
          <p:cNvPr descr="C:\Users\Eugene\Downloads\newplot (2).png" id="136" name="Google Shape;136;p18"/>
          <p:cNvPicPr preferRelativeResize="0"/>
          <p:nvPr/>
        </p:nvPicPr>
        <p:blipFill rotWithShape="1">
          <a:blip r:embed="rId3">
            <a:alphaModFix/>
          </a:blip>
          <a:srcRect b="0" l="0" r="0" t="0"/>
          <a:stretch/>
        </p:blipFill>
        <p:spPr>
          <a:xfrm>
            <a:off x="500034" y="0"/>
            <a:ext cx="8215370" cy="5281309"/>
          </a:xfrm>
          <a:prstGeom prst="rect">
            <a:avLst/>
          </a:prstGeom>
          <a:noFill/>
          <a:ln>
            <a:noFill/>
          </a:ln>
        </p:spPr>
      </p:pic>
      <p:sp>
        <p:nvSpPr>
          <p:cNvPr id="137" name="Google Shape;137;p18"/>
          <p:cNvSpPr/>
          <p:nvPr/>
        </p:nvSpPr>
        <p:spPr>
          <a:xfrm>
            <a:off x="3643306" y="714356"/>
            <a:ext cx="125707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Diagram 3</a:t>
            </a:r>
            <a:endParaRPr sz="1800">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9"/>
          <p:cNvSpPr/>
          <p:nvPr/>
        </p:nvSpPr>
        <p:spPr>
          <a:xfrm>
            <a:off x="2665832" y="6393670"/>
            <a:ext cx="1260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Diagram 4</a:t>
            </a:r>
            <a:endParaRPr sz="1800">
              <a:solidFill>
                <a:schemeClr val="dk1"/>
              </a:solidFill>
              <a:latin typeface="Georgia"/>
              <a:ea typeface="Georgia"/>
              <a:cs typeface="Georgia"/>
              <a:sym typeface="Georgia"/>
            </a:endParaRPr>
          </a:p>
        </p:txBody>
      </p:sp>
      <p:pic>
        <p:nvPicPr>
          <p:cNvPr descr="C:\Users\Eugene\Desktop\manh.png" id="143" name="Google Shape;143;p19"/>
          <p:cNvPicPr preferRelativeResize="0"/>
          <p:nvPr/>
        </p:nvPicPr>
        <p:blipFill rotWithShape="1">
          <a:blip r:embed="rId3">
            <a:alphaModFix/>
          </a:blip>
          <a:srcRect b="0" l="0" r="0" t="0"/>
          <a:stretch/>
        </p:blipFill>
        <p:spPr>
          <a:xfrm>
            <a:off x="354265" y="464329"/>
            <a:ext cx="5883401" cy="5929353"/>
          </a:xfrm>
          <a:prstGeom prst="rect">
            <a:avLst/>
          </a:prstGeom>
          <a:noFill/>
          <a:ln>
            <a:noFill/>
          </a:ln>
        </p:spPr>
      </p:pic>
      <p:sp>
        <p:nvSpPr>
          <p:cNvPr id="144" name="Google Shape;144;p19"/>
          <p:cNvSpPr txBox="1"/>
          <p:nvPr/>
        </p:nvSpPr>
        <p:spPr>
          <a:xfrm>
            <a:off x="6082600" y="1925125"/>
            <a:ext cx="2912100" cy="5712900"/>
          </a:xfrm>
          <a:prstGeom prst="rect">
            <a:avLst/>
          </a:prstGeom>
          <a:noFill/>
          <a:ln>
            <a:noFill/>
          </a:ln>
        </p:spPr>
        <p:txBody>
          <a:bodyPr anchorCtr="0" anchor="t" bIns="91425" lIns="91425" spcFirstLastPara="1" rIns="91425" wrap="square" tIns="91425">
            <a:noAutofit/>
          </a:bodyPr>
          <a:lstStyle/>
          <a:p>
            <a:pPr indent="-256032" lvl="0" marL="365760" rtl="0" algn="ctr">
              <a:spcBef>
                <a:spcPts val="0"/>
              </a:spcBef>
              <a:spcAft>
                <a:spcPts val="0"/>
              </a:spcAft>
              <a:buNone/>
            </a:pPr>
            <a:r>
              <a:rPr lang="en-US" sz="2800">
                <a:solidFill>
                  <a:schemeClr val="dk1"/>
                </a:solidFill>
                <a:latin typeface="Georgia"/>
                <a:ea typeface="Georgia"/>
                <a:cs typeface="Georgia"/>
                <a:sym typeface="Georgia"/>
              </a:rPr>
              <a:t>Evening peak hours in Manhattan are 18:00, 19:00, 20:00, 21:00, 22:00.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Городская">
  <a:themeElements>
    <a:clrScheme name="Техническая">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