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61573" y="2920901"/>
            <a:ext cx="8610600" cy="2308324"/>
          </a:xfrm>
          <a:prstGeom prst="rect">
            <a:avLst/>
          </a:prstGeom>
          <a:noFill/>
        </p:spPr>
        <p:txBody>
          <a:bodyPr wrap="square" rtlCol="0">
            <a:spAutoFit/>
          </a:bodyPr>
          <a:lstStyle/>
          <a:p>
            <a:r>
              <a:rPr lang="en-US" sz="2400" b="1" dirty="0"/>
              <a:t>STUDENT NAME:</a:t>
            </a:r>
            <a:r>
              <a:rPr lang="en-GB" sz="2400" dirty="0"/>
              <a:t> L.KOGILA</a:t>
            </a:r>
            <a:endParaRPr lang="en-US" sz="2400" dirty="0"/>
          </a:p>
          <a:p>
            <a:r>
              <a:rPr lang="en-US" sz="2400" b="1" dirty="0"/>
              <a:t>REGISTER NO:</a:t>
            </a:r>
            <a:r>
              <a:rPr lang="en-GB" sz="2400" b="1" dirty="0"/>
              <a:t> </a:t>
            </a:r>
            <a:r>
              <a:rPr lang="en-GB" sz="2400" dirty="0"/>
              <a:t>312211723</a:t>
            </a:r>
          </a:p>
          <a:p>
            <a:r>
              <a:rPr lang="en-US" sz="2400" dirty="0"/>
              <a:t>4DA13079BF7E665B36741B2DC19D9459</a:t>
            </a:r>
          </a:p>
          <a:p>
            <a:r>
              <a:rPr lang="en-US" sz="2400" b="1" dirty="0"/>
              <a:t>DEPARTMENT:</a:t>
            </a:r>
            <a:r>
              <a:rPr lang="en-GB" sz="2400" b="1" dirty="0"/>
              <a:t> </a:t>
            </a:r>
            <a:r>
              <a:rPr lang="en-GB" sz="2400" dirty="0"/>
              <a:t>DEPARTMENT OF COMMERCE (GENERAL)</a:t>
            </a:r>
            <a:endParaRPr lang="en-US" sz="2400" dirty="0"/>
          </a:p>
          <a:p>
            <a:r>
              <a:rPr lang="en-US" sz="2400" b="1" dirty="0"/>
              <a:t>COLLEGE</a:t>
            </a:r>
            <a:r>
              <a:rPr lang="en-GB" sz="2400" b="1" dirty="0"/>
              <a:t>:</a:t>
            </a:r>
            <a:r>
              <a:rPr lang="en-GB" sz="2400" dirty="0"/>
              <a:t>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842824406"/>
              </p:ext>
            </p:extLst>
          </p:nvPr>
        </p:nvGraphicFramePr>
        <p:xfrm>
          <a:off x="838200" y="457200"/>
          <a:ext cx="7436644"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kogila2102@gmail.com</cp:lastModifiedBy>
  <cp:revision>23</cp:revision>
  <dcterms:created xsi:type="dcterms:W3CDTF">2024-03-29T15:07:22Z</dcterms:created>
  <dcterms:modified xsi:type="dcterms:W3CDTF">2024-08-30T06:37:35Z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