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9E5074-06E9-49C7-B8DA-67DF6CCC85A2}" v="7" dt="2023-01-08T05:33:14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고경태" userId="d8fd470c-f02e-45e2-a8f4-51c3c93c9f48" providerId="ADAL" clId="{5B9E5074-06E9-49C7-B8DA-67DF6CCC85A2}"/>
    <pc:docChg chg="custSel addSld modSld">
      <pc:chgData name="고경태" userId="d8fd470c-f02e-45e2-a8f4-51c3c93c9f48" providerId="ADAL" clId="{5B9E5074-06E9-49C7-B8DA-67DF6CCC85A2}" dt="2023-01-08T06:13:30.315" v="476" actId="120"/>
      <pc:docMkLst>
        <pc:docMk/>
      </pc:docMkLst>
      <pc:sldChg chg="delSp modSp new mod">
        <pc:chgData name="고경태" userId="d8fd470c-f02e-45e2-a8f4-51c3c93c9f48" providerId="ADAL" clId="{5B9E5074-06E9-49C7-B8DA-67DF6CCC85A2}" dt="2023-01-08T05:23:34.113" v="139" actId="1076"/>
        <pc:sldMkLst>
          <pc:docMk/>
          <pc:sldMk cId="3333844381" sldId="256"/>
        </pc:sldMkLst>
        <pc:spChg chg="mod">
          <ac:chgData name="고경태" userId="d8fd470c-f02e-45e2-a8f4-51c3c93c9f48" providerId="ADAL" clId="{5B9E5074-06E9-49C7-B8DA-67DF6CCC85A2}" dt="2023-01-08T05:23:34.113" v="139" actId="1076"/>
          <ac:spMkLst>
            <pc:docMk/>
            <pc:sldMk cId="3333844381" sldId="256"/>
            <ac:spMk id="2" creationId="{2B572276-0070-6299-8918-F16C71F1FBD4}"/>
          </ac:spMkLst>
        </pc:spChg>
        <pc:spChg chg="del mod">
          <ac:chgData name="고경태" userId="d8fd470c-f02e-45e2-a8f4-51c3c93c9f48" providerId="ADAL" clId="{5B9E5074-06E9-49C7-B8DA-67DF6CCC85A2}" dt="2023-01-08T05:21:56.973" v="72" actId="478"/>
          <ac:spMkLst>
            <pc:docMk/>
            <pc:sldMk cId="3333844381" sldId="256"/>
            <ac:spMk id="3" creationId="{D5D3C24F-3726-55CD-9CEE-690D831D1686}"/>
          </ac:spMkLst>
        </pc:spChg>
      </pc:sldChg>
      <pc:sldChg chg="addSp delSp modSp new mod">
        <pc:chgData name="고경태" userId="d8fd470c-f02e-45e2-a8f4-51c3c93c9f48" providerId="ADAL" clId="{5B9E5074-06E9-49C7-B8DA-67DF6CCC85A2}" dt="2023-01-08T05:29:28.675" v="178" actId="1076"/>
        <pc:sldMkLst>
          <pc:docMk/>
          <pc:sldMk cId="1025047003" sldId="257"/>
        </pc:sldMkLst>
        <pc:spChg chg="del mod">
          <ac:chgData name="고경태" userId="d8fd470c-f02e-45e2-a8f4-51c3c93c9f48" providerId="ADAL" clId="{5B9E5074-06E9-49C7-B8DA-67DF6CCC85A2}" dt="2023-01-08T05:24:34.236" v="165" actId="478"/>
          <ac:spMkLst>
            <pc:docMk/>
            <pc:sldMk cId="1025047003" sldId="257"/>
            <ac:spMk id="2" creationId="{A2C45882-26A7-24C2-EE19-9C429645AE5F}"/>
          </ac:spMkLst>
        </pc:spChg>
        <pc:spChg chg="add del mod">
          <ac:chgData name="고경태" userId="d8fd470c-f02e-45e2-a8f4-51c3c93c9f48" providerId="ADAL" clId="{5B9E5074-06E9-49C7-B8DA-67DF6CCC85A2}" dt="2023-01-08T05:24:41.433" v="167" actId="478"/>
          <ac:spMkLst>
            <pc:docMk/>
            <pc:sldMk cId="1025047003" sldId="257"/>
            <ac:spMk id="7" creationId="{66DB409A-B891-B84D-F512-4B27C1B56108}"/>
          </ac:spMkLst>
        </pc:spChg>
        <pc:spChg chg="add mod">
          <ac:chgData name="고경태" userId="d8fd470c-f02e-45e2-a8f4-51c3c93c9f48" providerId="ADAL" clId="{5B9E5074-06E9-49C7-B8DA-67DF6CCC85A2}" dt="2023-01-08T05:26:29.545" v="172" actId="208"/>
          <ac:spMkLst>
            <pc:docMk/>
            <pc:sldMk cId="1025047003" sldId="257"/>
            <ac:spMk id="8" creationId="{678569F8-C2DA-7088-E2C7-13F08FC89550}"/>
          </ac:spMkLst>
        </pc:spChg>
        <pc:spChg chg="add mod">
          <ac:chgData name="고경태" userId="d8fd470c-f02e-45e2-a8f4-51c3c93c9f48" providerId="ADAL" clId="{5B9E5074-06E9-49C7-B8DA-67DF6CCC85A2}" dt="2023-01-08T05:29:28.675" v="178" actId="1076"/>
          <ac:spMkLst>
            <pc:docMk/>
            <pc:sldMk cId="1025047003" sldId="257"/>
            <ac:spMk id="9" creationId="{C76C91E4-801B-2D85-51C7-E68A3DA1001E}"/>
          </ac:spMkLst>
        </pc:spChg>
        <pc:picChg chg="add mod">
          <ac:chgData name="고경태" userId="d8fd470c-f02e-45e2-a8f4-51c3c93c9f48" providerId="ADAL" clId="{5B9E5074-06E9-49C7-B8DA-67DF6CCC85A2}" dt="2023-01-08T05:24:39.799" v="166" actId="1076"/>
          <ac:picMkLst>
            <pc:docMk/>
            <pc:sldMk cId="1025047003" sldId="257"/>
            <ac:picMk id="5" creationId="{7C09D3E5-4E39-10A3-C579-E237D1D32781}"/>
          </ac:picMkLst>
        </pc:picChg>
      </pc:sldChg>
      <pc:sldChg chg="addSp modSp new mod">
        <pc:chgData name="고경태" userId="d8fd470c-f02e-45e2-a8f4-51c3c93c9f48" providerId="ADAL" clId="{5B9E5074-06E9-49C7-B8DA-67DF6CCC85A2}" dt="2023-01-08T05:28:19.911" v="176" actId="1076"/>
        <pc:sldMkLst>
          <pc:docMk/>
          <pc:sldMk cId="2442828751" sldId="258"/>
        </pc:sldMkLst>
        <pc:spChg chg="add mod">
          <ac:chgData name="고경태" userId="d8fd470c-f02e-45e2-a8f4-51c3c93c9f48" providerId="ADAL" clId="{5B9E5074-06E9-49C7-B8DA-67DF6CCC85A2}" dt="2023-01-08T05:28:19.911" v="176" actId="1076"/>
          <ac:spMkLst>
            <pc:docMk/>
            <pc:sldMk cId="2442828751" sldId="258"/>
            <ac:spMk id="6" creationId="{E641EE72-05FA-DBEC-3BD6-A84785B568CA}"/>
          </ac:spMkLst>
        </pc:spChg>
        <pc:picChg chg="add">
          <ac:chgData name="고경태" userId="d8fd470c-f02e-45e2-a8f4-51c3c93c9f48" providerId="ADAL" clId="{5B9E5074-06E9-49C7-B8DA-67DF6CCC85A2}" dt="2023-01-08T05:27:21.153" v="174" actId="22"/>
          <ac:picMkLst>
            <pc:docMk/>
            <pc:sldMk cId="2442828751" sldId="258"/>
            <ac:picMk id="5" creationId="{28042CBF-CFCA-FC78-9378-9D845885B40B}"/>
          </ac:picMkLst>
        </pc:picChg>
      </pc:sldChg>
      <pc:sldChg chg="addSp modSp new mod">
        <pc:chgData name="고경태" userId="d8fd470c-f02e-45e2-a8f4-51c3c93c9f48" providerId="ADAL" clId="{5B9E5074-06E9-49C7-B8DA-67DF6CCC85A2}" dt="2023-01-08T05:30:41.996" v="183" actId="1076"/>
        <pc:sldMkLst>
          <pc:docMk/>
          <pc:sldMk cId="511020174" sldId="259"/>
        </pc:sldMkLst>
        <pc:spChg chg="add mod">
          <ac:chgData name="고경태" userId="d8fd470c-f02e-45e2-a8f4-51c3c93c9f48" providerId="ADAL" clId="{5B9E5074-06E9-49C7-B8DA-67DF6CCC85A2}" dt="2023-01-08T05:30:41.996" v="183" actId="1076"/>
          <ac:spMkLst>
            <pc:docMk/>
            <pc:sldMk cId="511020174" sldId="259"/>
            <ac:spMk id="6" creationId="{3B02AFC3-B02B-9679-AEC5-5849935E769F}"/>
          </ac:spMkLst>
        </pc:spChg>
        <pc:picChg chg="add mod">
          <ac:chgData name="고경태" userId="d8fd470c-f02e-45e2-a8f4-51c3c93c9f48" providerId="ADAL" clId="{5B9E5074-06E9-49C7-B8DA-67DF6CCC85A2}" dt="2023-01-08T05:30:37.895" v="182" actId="1076"/>
          <ac:picMkLst>
            <pc:docMk/>
            <pc:sldMk cId="511020174" sldId="259"/>
            <ac:picMk id="5" creationId="{2B66EC14-0293-5413-FEA1-A35E15157B67}"/>
          </ac:picMkLst>
        </pc:picChg>
      </pc:sldChg>
      <pc:sldChg chg="addSp modSp new mod">
        <pc:chgData name="고경태" userId="d8fd470c-f02e-45e2-a8f4-51c3c93c9f48" providerId="ADAL" clId="{5B9E5074-06E9-49C7-B8DA-67DF6CCC85A2}" dt="2023-01-08T06:09:50.577" v="270" actId="1076"/>
        <pc:sldMkLst>
          <pc:docMk/>
          <pc:sldMk cId="3050525572" sldId="260"/>
        </pc:sldMkLst>
        <pc:spChg chg="add mod">
          <ac:chgData name="고경태" userId="d8fd470c-f02e-45e2-a8f4-51c3c93c9f48" providerId="ADAL" clId="{5B9E5074-06E9-49C7-B8DA-67DF6CCC85A2}" dt="2023-01-08T05:32:42.685" v="186"/>
          <ac:spMkLst>
            <pc:docMk/>
            <pc:sldMk cId="3050525572" sldId="260"/>
            <ac:spMk id="6" creationId="{822F1297-87E8-83DF-2460-D3E096887582}"/>
          </ac:spMkLst>
        </pc:spChg>
        <pc:spChg chg="add mod">
          <ac:chgData name="고경태" userId="d8fd470c-f02e-45e2-a8f4-51c3c93c9f48" providerId="ADAL" clId="{5B9E5074-06E9-49C7-B8DA-67DF6CCC85A2}" dt="2023-01-08T05:32:50.942" v="188" actId="1076"/>
          <ac:spMkLst>
            <pc:docMk/>
            <pc:sldMk cId="3050525572" sldId="260"/>
            <ac:spMk id="7" creationId="{F2D353E6-D2A7-47F0-B01C-D7A245052049}"/>
          </ac:spMkLst>
        </pc:spChg>
        <pc:spChg chg="add mod">
          <ac:chgData name="고경태" userId="d8fd470c-f02e-45e2-a8f4-51c3c93c9f48" providerId="ADAL" clId="{5B9E5074-06E9-49C7-B8DA-67DF6CCC85A2}" dt="2023-01-08T05:33:09.356" v="191" actId="13822"/>
          <ac:spMkLst>
            <pc:docMk/>
            <pc:sldMk cId="3050525572" sldId="260"/>
            <ac:spMk id="8" creationId="{8BFDD7DB-AFF9-5B8C-8B98-98C1159735FD}"/>
          </ac:spMkLst>
        </pc:spChg>
        <pc:spChg chg="add mod">
          <ac:chgData name="고경태" userId="d8fd470c-f02e-45e2-a8f4-51c3c93c9f48" providerId="ADAL" clId="{5B9E5074-06E9-49C7-B8DA-67DF6CCC85A2}" dt="2023-01-08T05:33:34.135" v="210" actId="1076"/>
          <ac:spMkLst>
            <pc:docMk/>
            <pc:sldMk cId="3050525572" sldId="260"/>
            <ac:spMk id="9" creationId="{377CBDD2-03FD-9D67-DEC6-B396BB560647}"/>
          </ac:spMkLst>
        </pc:spChg>
        <pc:spChg chg="add mod">
          <ac:chgData name="고경태" userId="d8fd470c-f02e-45e2-a8f4-51c3c93c9f48" providerId="ADAL" clId="{5B9E5074-06E9-49C7-B8DA-67DF6CCC85A2}" dt="2023-01-08T06:09:50.577" v="270" actId="1076"/>
          <ac:spMkLst>
            <pc:docMk/>
            <pc:sldMk cId="3050525572" sldId="260"/>
            <ac:spMk id="12" creationId="{E076DAEE-86E3-66D9-25B2-3DEE3BF9CD95}"/>
          </ac:spMkLst>
        </pc:spChg>
        <pc:picChg chg="add mod">
          <ac:chgData name="고경태" userId="d8fd470c-f02e-45e2-a8f4-51c3c93c9f48" providerId="ADAL" clId="{5B9E5074-06E9-49C7-B8DA-67DF6CCC85A2}" dt="2023-01-08T05:33:37.787" v="211" actId="1076"/>
          <ac:picMkLst>
            <pc:docMk/>
            <pc:sldMk cId="3050525572" sldId="260"/>
            <ac:picMk id="5" creationId="{D1EE13FE-ADB7-0759-7BF6-5266B1212D70}"/>
          </ac:picMkLst>
        </pc:picChg>
        <pc:cxnChg chg="add mod">
          <ac:chgData name="고경태" userId="d8fd470c-f02e-45e2-a8f4-51c3c93c9f48" providerId="ADAL" clId="{5B9E5074-06E9-49C7-B8DA-67DF6CCC85A2}" dt="2023-01-08T06:09:28.293" v="234" actId="1582"/>
          <ac:cxnSpMkLst>
            <pc:docMk/>
            <pc:sldMk cId="3050525572" sldId="260"/>
            <ac:cxnSpMk id="11" creationId="{2E43FA8C-73A4-F571-E30B-CE5249D2AD6F}"/>
          </ac:cxnSpMkLst>
        </pc:cxnChg>
      </pc:sldChg>
      <pc:sldChg chg="addSp new mod">
        <pc:chgData name="고경태" userId="d8fd470c-f02e-45e2-a8f4-51c3c93c9f48" providerId="ADAL" clId="{5B9E5074-06E9-49C7-B8DA-67DF6CCC85A2}" dt="2023-01-08T05:38:32.764" v="213" actId="22"/>
        <pc:sldMkLst>
          <pc:docMk/>
          <pc:sldMk cId="1453491297" sldId="261"/>
        </pc:sldMkLst>
        <pc:picChg chg="add">
          <ac:chgData name="고경태" userId="d8fd470c-f02e-45e2-a8f4-51c3c93c9f48" providerId="ADAL" clId="{5B9E5074-06E9-49C7-B8DA-67DF6CCC85A2}" dt="2023-01-08T05:38:32.764" v="213" actId="22"/>
          <ac:picMkLst>
            <pc:docMk/>
            <pc:sldMk cId="1453491297" sldId="261"/>
            <ac:picMk id="5" creationId="{CFEB511E-70AB-8147-945B-9BAA0406919A}"/>
          </ac:picMkLst>
        </pc:picChg>
      </pc:sldChg>
      <pc:sldChg chg="addSp new mod">
        <pc:chgData name="고경태" userId="d8fd470c-f02e-45e2-a8f4-51c3c93c9f48" providerId="ADAL" clId="{5B9E5074-06E9-49C7-B8DA-67DF6CCC85A2}" dt="2023-01-08T05:38:49.932" v="215" actId="22"/>
        <pc:sldMkLst>
          <pc:docMk/>
          <pc:sldMk cId="3631269831" sldId="262"/>
        </pc:sldMkLst>
        <pc:picChg chg="add">
          <ac:chgData name="고경태" userId="d8fd470c-f02e-45e2-a8f4-51c3c93c9f48" providerId="ADAL" clId="{5B9E5074-06E9-49C7-B8DA-67DF6CCC85A2}" dt="2023-01-08T05:38:49.932" v="215" actId="22"/>
          <ac:picMkLst>
            <pc:docMk/>
            <pc:sldMk cId="3631269831" sldId="262"/>
            <ac:picMk id="5" creationId="{E9E49BE9-5EE2-C47A-CAE3-F77211C4FF88}"/>
          </ac:picMkLst>
        </pc:picChg>
      </pc:sldChg>
      <pc:sldChg chg="addSp new mod">
        <pc:chgData name="고경태" userId="d8fd470c-f02e-45e2-a8f4-51c3c93c9f48" providerId="ADAL" clId="{5B9E5074-06E9-49C7-B8DA-67DF6CCC85A2}" dt="2023-01-08T05:39:06.596" v="217" actId="22"/>
        <pc:sldMkLst>
          <pc:docMk/>
          <pc:sldMk cId="1372393038" sldId="263"/>
        </pc:sldMkLst>
        <pc:picChg chg="add">
          <ac:chgData name="고경태" userId="d8fd470c-f02e-45e2-a8f4-51c3c93c9f48" providerId="ADAL" clId="{5B9E5074-06E9-49C7-B8DA-67DF6CCC85A2}" dt="2023-01-08T05:39:06.596" v="217" actId="22"/>
          <ac:picMkLst>
            <pc:docMk/>
            <pc:sldMk cId="1372393038" sldId="263"/>
            <ac:picMk id="5" creationId="{B826A725-FC6C-31FA-8A82-4748CC19EF26}"/>
          </ac:picMkLst>
        </pc:picChg>
      </pc:sldChg>
      <pc:sldChg chg="addSp new mod">
        <pc:chgData name="고경태" userId="d8fd470c-f02e-45e2-a8f4-51c3c93c9f48" providerId="ADAL" clId="{5B9E5074-06E9-49C7-B8DA-67DF6CCC85A2}" dt="2023-01-08T06:05:48.388" v="219" actId="22"/>
        <pc:sldMkLst>
          <pc:docMk/>
          <pc:sldMk cId="3778512778" sldId="264"/>
        </pc:sldMkLst>
        <pc:picChg chg="add">
          <ac:chgData name="고경태" userId="d8fd470c-f02e-45e2-a8f4-51c3c93c9f48" providerId="ADAL" clId="{5B9E5074-06E9-49C7-B8DA-67DF6CCC85A2}" dt="2023-01-08T06:05:48.388" v="219" actId="22"/>
          <ac:picMkLst>
            <pc:docMk/>
            <pc:sldMk cId="3778512778" sldId="264"/>
            <ac:picMk id="5" creationId="{FB47A9DB-8566-9CDE-F0AD-69FDC8491C4A}"/>
          </ac:picMkLst>
        </pc:picChg>
      </pc:sldChg>
      <pc:sldChg chg="addSp new mod">
        <pc:chgData name="고경태" userId="d8fd470c-f02e-45e2-a8f4-51c3c93c9f48" providerId="ADAL" clId="{5B9E5074-06E9-49C7-B8DA-67DF6CCC85A2}" dt="2023-01-08T06:05:57.666" v="221" actId="22"/>
        <pc:sldMkLst>
          <pc:docMk/>
          <pc:sldMk cId="135117088" sldId="265"/>
        </pc:sldMkLst>
        <pc:picChg chg="add">
          <ac:chgData name="고경태" userId="d8fd470c-f02e-45e2-a8f4-51c3c93c9f48" providerId="ADAL" clId="{5B9E5074-06E9-49C7-B8DA-67DF6CCC85A2}" dt="2023-01-08T06:05:57.666" v="221" actId="22"/>
          <ac:picMkLst>
            <pc:docMk/>
            <pc:sldMk cId="135117088" sldId="265"/>
            <ac:picMk id="5" creationId="{72AC76A4-F617-6DD1-59D2-71CCCBC0EF41}"/>
          </ac:picMkLst>
        </pc:picChg>
      </pc:sldChg>
      <pc:sldChg chg="addSp new mod">
        <pc:chgData name="고경태" userId="d8fd470c-f02e-45e2-a8f4-51c3c93c9f48" providerId="ADAL" clId="{5B9E5074-06E9-49C7-B8DA-67DF6CCC85A2}" dt="2023-01-08T06:06:08.129" v="226" actId="22"/>
        <pc:sldMkLst>
          <pc:docMk/>
          <pc:sldMk cId="825012058" sldId="266"/>
        </pc:sldMkLst>
        <pc:picChg chg="add">
          <ac:chgData name="고경태" userId="d8fd470c-f02e-45e2-a8f4-51c3c93c9f48" providerId="ADAL" clId="{5B9E5074-06E9-49C7-B8DA-67DF6CCC85A2}" dt="2023-01-08T06:06:08.129" v="226" actId="22"/>
          <ac:picMkLst>
            <pc:docMk/>
            <pc:sldMk cId="825012058" sldId="266"/>
            <ac:picMk id="5" creationId="{6A242D30-E0AA-A453-F100-822DC6C1A26F}"/>
          </ac:picMkLst>
        </pc:picChg>
      </pc:sldChg>
      <pc:sldChg chg="addSp new mod">
        <pc:chgData name="고경태" userId="d8fd470c-f02e-45e2-a8f4-51c3c93c9f48" providerId="ADAL" clId="{5B9E5074-06E9-49C7-B8DA-67DF6CCC85A2}" dt="2023-01-08T06:06:13.969" v="227" actId="22"/>
        <pc:sldMkLst>
          <pc:docMk/>
          <pc:sldMk cId="3966125215" sldId="267"/>
        </pc:sldMkLst>
        <pc:picChg chg="add">
          <ac:chgData name="고경태" userId="d8fd470c-f02e-45e2-a8f4-51c3c93c9f48" providerId="ADAL" clId="{5B9E5074-06E9-49C7-B8DA-67DF6CCC85A2}" dt="2023-01-08T06:06:13.969" v="227" actId="22"/>
          <ac:picMkLst>
            <pc:docMk/>
            <pc:sldMk cId="3966125215" sldId="267"/>
            <ac:picMk id="5" creationId="{8E7ECF14-95EB-0207-0971-8A6B906CF418}"/>
          </ac:picMkLst>
        </pc:picChg>
      </pc:sldChg>
      <pc:sldChg chg="addSp new mod">
        <pc:chgData name="고경태" userId="d8fd470c-f02e-45e2-a8f4-51c3c93c9f48" providerId="ADAL" clId="{5B9E5074-06E9-49C7-B8DA-67DF6CCC85A2}" dt="2023-01-08T06:06:18.969" v="228" actId="22"/>
        <pc:sldMkLst>
          <pc:docMk/>
          <pc:sldMk cId="953238257" sldId="268"/>
        </pc:sldMkLst>
        <pc:picChg chg="add">
          <ac:chgData name="고경태" userId="d8fd470c-f02e-45e2-a8f4-51c3c93c9f48" providerId="ADAL" clId="{5B9E5074-06E9-49C7-B8DA-67DF6CCC85A2}" dt="2023-01-08T06:06:18.969" v="228" actId="22"/>
          <ac:picMkLst>
            <pc:docMk/>
            <pc:sldMk cId="953238257" sldId="268"/>
            <ac:picMk id="5" creationId="{FF6A67FC-3897-5B76-A381-8A6EC9D6983B}"/>
          </ac:picMkLst>
        </pc:picChg>
      </pc:sldChg>
      <pc:sldChg chg="addSp new mod">
        <pc:chgData name="고경태" userId="d8fd470c-f02e-45e2-a8f4-51c3c93c9f48" providerId="ADAL" clId="{5B9E5074-06E9-49C7-B8DA-67DF6CCC85A2}" dt="2023-01-08T06:06:23.825" v="229" actId="22"/>
        <pc:sldMkLst>
          <pc:docMk/>
          <pc:sldMk cId="443648494" sldId="269"/>
        </pc:sldMkLst>
        <pc:picChg chg="add">
          <ac:chgData name="고경태" userId="d8fd470c-f02e-45e2-a8f4-51c3c93c9f48" providerId="ADAL" clId="{5B9E5074-06E9-49C7-B8DA-67DF6CCC85A2}" dt="2023-01-08T06:06:23.825" v="229" actId="22"/>
          <ac:picMkLst>
            <pc:docMk/>
            <pc:sldMk cId="443648494" sldId="269"/>
            <ac:picMk id="5" creationId="{F3EC0617-4C56-E205-48F8-77D5C2F62D11}"/>
          </ac:picMkLst>
        </pc:picChg>
      </pc:sldChg>
      <pc:sldChg chg="addSp new mod">
        <pc:chgData name="고경태" userId="d8fd470c-f02e-45e2-a8f4-51c3c93c9f48" providerId="ADAL" clId="{5B9E5074-06E9-49C7-B8DA-67DF6CCC85A2}" dt="2023-01-08T06:06:29.658" v="231" actId="22"/>
        <pc:sldMkLst>
          <pc:docMk/>
          <pc:sldMk cId="3257780003" sldId="270"/>
        </pc:sldMkLst>
        <pc:picChg chg="add">
          <ac:chgData name="고경태" userId="d8fd470c-f02e-45e2-a8f4-51c3c93c9f48" providerId="ADAL" clId="{5B9E5074-06E9-49C7-B8DA-67DF6CCC85A2}" dt="2023-01-08T06:06:29.658" v="231" actId="22"/>
          <ac:picMkLst>
            <pc:docMk/>
            <pc:sldMk cId="3257780003" sldId="270"/>
            <ac:picMk id="5" creationId="{4CF90ECA-FD95-D803-312C-4F22FFC7B868}"/>
          </ac:picMkLst>
        </pc:picChg>
      </pc:sldChg>
      <pc:sldChg chg="modSp new mod">
        <pc:chgData name="고경태" userId="d8fd470c-f02e-45e2-a8f4-51c3c93c9f48" providerId="ADAL" clId="{5B9E5074-06E9-49C7-B8DA-67DF6CCC85A2}" dt="2023-01-08T06:13:30.315" v="476" actId="120"/>
        <pc:sldMkLst>
          <pc:docMk/>
          <pc:sldMk cId="2104554299" sldId="271"/>
        </pc:sldMkLst>
        <pc:spChg chg="mod">
          <ac:chgData name="고경태" userId="d8fd470c-f02e-45e2-a8f4-51c3c93c9f48" providerId="ADAL" clId="{5B9E5074-06E9-49C7-B8DA-67DF6CCC85A2}" dt="2023-01-08T06:13:30.315" v="476" actId="120"/>
          <ac:spMkLst>
            <pc:docMk/>
            <pc:sldMk cId="2104554299" sldId="271"/>
            <ac:spMk id="3" creationId="{1B14AEE6-C536-05C4-BB64-E03A1D3FFC4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BEADB-B937-89F7-AEC7-09F4DA294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71847-6749-74EC-1BB8-5414911E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6502A-23B9-DE17-8FFB-D76CF908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B792-6E02-4ABD-9BF5-D98BE107804F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F6DBEF-36D0-7895-F264-3AF19F86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38371-FB9C-662D-EA6F-F8B00A01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4B5D-DC77-4382-AD36-0F50AF76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32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7AFD7-D264-EDE5-5524-7A7E0C3A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BC3B25-546E-C36B-2831-D67B19CEC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83441-EDD4-5ED7-B00E-9A8A805D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B792-6E02-4ABD-9BF5-D98BE107804F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6E182-03D6-CCA9-4912-FA0B42AB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007A8-A489-9F84-6634-C40E0EF3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4B5D-DC77-4382-AD36-0F50AF76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57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B7BFCF-F8D7-84BC-1D37-A190C1E26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A710A8-69A2-D851-6F47-2F700695D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F6B26-7E6E-4F0C-F88B-FA8EDFE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B792-6E02-4ABD-9BF5-D98BE107804F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29615F-F108-A3B1-D883-64AA434F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E4799-AC80-8D31-E850-8B1EDDD2D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4B5D-DC77-4382-AD36-0F50AF76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53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8978D-6486-7324-1FFD-448609F3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DF82D-B841-63AE-B24E-5AB874B9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4AA59-71C1-4F4E-CCAC-A73468C5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B792-6E02-4ABD-9BF5-D98BE107804F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DDE26-9535-AE3C-8BD5-CB84ACC3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DBFAD-1281-B111-2126-A869092F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4B5D-DC77-4382-AD36-0F50AF76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72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6CB25-8920-68AD-F5DC-2DB6C9D0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0CF1B-1EE7-2E5B-2897-E8DAB3D4B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0EF13-2830-51D3-6342-F0AA416E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B792-6E02-4ABD-9BF5-D98BE107804F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41D4C-38CA-2A22-7FBB-32B1B4D2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89BAE9-FE37-2D98-ECC1-65876D94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4B5D-DC77-4382-AD36-0F50AF76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9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E7C65-C11B-1672-D373-41FCD773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9656E-367C-22B2-CBC5-42F65688E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524494-0FD0-E42B-8C41-BF81C3EAE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901833-3F15-F1DA-9543-4990FFE8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B792-6E02-4ABD-9BF5-D98BE107804F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5A723A-66C9-1810-ADEF-A1440B4B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834C76-3149-678B-D486-D06AEF44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4B5D-DC77-4382-AD36-0F50AF76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48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75FC3-4BB4-FA0A-C5F7-1F2D1DB6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FDB4E-AF14-85D9-54A3-E6497DE76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9EFAB5-0019-A358-EBCB-EA5113B4A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D2D41F-68AD-45C8-8408-122E30CFF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0569BF-83A0-ED46-3DCF-BD0F31010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24C825-AA34-945D-FF03-770876F4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B792-6E02-4ABD-9BF5-D98BE107804F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613C38-4FB3-5AD1-2146-15CFEBB4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E35791-3B00-00BA-EFBA-39A95805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4B5D-DC77-4382-AD36-0F50AF76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5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BA2E2-9254-DEB8-1154-6EED8990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7CA2AB-A955-1F45-2869-F76828E8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B792-6E02-4ABD-9BF5-D98BE107804F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CA7D64-5292-A287-0CB2-B54C80ED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379E0C-4DC7-FC55-0F38-02534156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4B5D-DC77-4382-AD36-0F50AF76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24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68BEF8-6577-1C73-11AD-20515C1A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B792-6E02-4ABD-9BF5-D98BE107804F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77C06E-3949-B79D-0C02-C00370AF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2C819-4858-8E7C-E36B-AC073237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4B5D-DC77-4382-AD36-0F50AF76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23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3FBBA-A93F-3BF4-83FA-EE677291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344D5-4612-4E39-F33D-911C872D8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DF5762-5FCD-3C71-00C2-572047CD1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E8D9D1-7ED0-A6BB-66BB-5C00117E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B792-6E02-4ABD-9BF5-D98BE107804F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B67859-1642-1D84-39C4-7761C8D7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E8F3E2-DA67-549C-72C3-D61F8F76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4B5D-DC77-4382-AD36-0F50AF76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3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C672C-A3E9-4733-DDF4-A974BB6A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198291-8E82-5951-1BA2-A4D4BAA79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CA18F-07D5-86DC-F028-AE9D8960E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6DE3CF-6415-7148-6744-FC84B981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B792-6E02-4ABD-9BF5-D98BE107804F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2737A2-444F-83F9-3BEB-2CF359A3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9BC7C-9F8B-AE48-C20D-982AB36D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4B5D-DC77-4382-AD36-0F50AF76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3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A2219-FB74-9D83-B15E-A201E2AF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316B3E-55F0-2BE3-9DA7-978962B34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973EC-48F1-3584-3703-9335910A4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BB792-6E02-4ABD-9BF5-D98BE107804F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3565B-B093-7F8B-6A12-6575D647C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57BD84-23EE-0AD0-E8E2-9114A2600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4B5D-DC77-4382-AD36-0F50AF76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4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72276-0070-6299-8918-F16C71F1F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798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400" dirty="0" err="1"/>
              <a:t>Cori_Rt</a:t>
            </a:r>
            <a:r>
              <a:rPr lang="en-US" altLang="ko-KR" sz="5400" dirty="0"/>
              <a:t> Visualization with case and each region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3384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BB7B6-0201-2E47-2EAB-DF95EDF4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BDDCB-A3B0-3A4F-CD39-E184BB54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47A9DB-8566-9CDE-F0AD-69FDC8491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748"/>
            <a:ext cx="12192000" cy="545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1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43521-967A-8CA4-84FD-C12ED06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5737F-9889-37F7-6564-0FBA2D62F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AC76A4-F617-6DD1-59D2-71CCCBC0E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748"/>
            <a:ext cx="12192000" cy="545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7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89007-F0D2-1B33-49DB-88E9340B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61B17-F9F7-1A7D-4CE2-374A3AA5A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242D30-E0AA-A453-F100-822DC6C1A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748"/>
            <a:ext cx="12192000" cy="545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12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37B57-6F18-7BDF-5EF1-B78F0BD0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15D139-6AB8-E9E7-2D04-151CD3B46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7ECF14-95EB-0207-0971-8A6B906C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748"/>
            <a:ext cx="12192000" cy="545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25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EE29C-0F17-8CEB-C9B8-B0947F60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AB0F1-6F34-5D09-4A49-921EA330F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6A67FC-3897-5B76-A381-8A6EC9D69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748"/>
            <a:ext cx="12192000" cy="545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38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1798B-0D5E-A5B9-B414-670632B1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ABB01-D995-29BC-4DD2-9D555E876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EC0617-4C56-E205-48F8-77D5C2F62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748"/>
            <a:ext cx="12192000" cy="545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4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9A4BD-DF33-807C-4F1B-213490389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E217C-1536-4F1A-A044-9B85014CE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F90ECA-FD95-D803-312C-4F22FFC7B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748"/>
            <a:ext cx="12192000" cy="545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8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85703-58F0-03C3-9D2D-D2B4ADF2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4AEE6-C536-05C4-BB64-E03A1D3F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87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10</a:t>
            </a:r>
            <a:r>
              <a:rPr lang="ko-KR" altLang="en-US" dirty="0"/>
              <a:t>이상 </a:t>
            </a:r>
            <a:r>
              <a:rPr lang="en-US" altLang="ko-KR" dirty="0"/>
              <a:t>Rt </a:t>
            </a:r>
            <a:r>
              <a:rPr lang="ko-KR" altLang="en-US" dirty="0"/>
              <a:t>값을 가지는 값은 </a:t>
            </a:r>
            <a:r>
              <a:rPr lang="en-US" altLang="ko-KR" dirty="0"/>
              <a:t>0</a:t>
            </a:r>
            <a:r>
              <a:rPr lang="ko-KR" altLang="en-US" dirty="0"/>
              <a:t>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Savgol_filter</a:t>
            </a:r>
            <a:r>
              <a:rPr lang="en-US" altLang="ko-KR" dirty="0"/>
              <a:t>(x, 31, 3)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Policy_strength</a:t>
            </a:r>
            <a:r>
              <a:rPr lang="ko-KR" altLang="en-US" dirty="0"/>
              <a:t>의 경우 평균치를 적용해서 표현</a:t>
            </a:r>
          </a:p>
        </p:txBody>
      </p:sp>
    </p:spTree>
    <p:extLst>
      <p:ext uri="{BB962C8B-B14F-4D97-AF65-F5344CB8AC3E}">
        <p14:creationId xmlns:p14="http://schemas.microsoft.com/office/powerpoint/2010/main" val="210455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30291-1A98-4E5C-2F4D-2E081AF1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09D3E5-4E39-10A3-C579-E237D1D32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12141666" cy="547452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678569F8-C2DA-7088-E2C7-13F08FC89550}"/>
              </a:ext>
            </a:extLst>
          </p:cNvPr>
          <p:cNvSpPr/>
          <p:nvPr/>
        </p:nvSpPr>
        <p:spPr>
          <a:xfrm>
            <a:off x="7147420" y="3363985"/>
            <a:ext cx="2109831" cy="216016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76C91E4-801B-2D85-51C7-E68A3DA1001E}"/>
              </a:ext>
            </a:extLst>
          </p:cNvPr>
          <p:cNvSpPr/>
          <p:nvPr/>
        </p:nvSpPr>
        <p:spPr>
          <a:xfrm>
            <a:off x="5015917" y="3363985"/>
            <a:ext cx="2109831" cy="216016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04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43099-F561-45E2-7E71-4393CA32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F77CB-34F2-BEDD-1A95-76B5E572B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042CBF-CFCA-FC78-9378-9D845885B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8470"/>
            <a:ext cx="12192000" cy="542106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641EE72-05FA-DBEC-3BD6-A84785B568CA}"/>
              </a:ext>
            </a:extLst>
          </p:cNvPr>
          <p:cNvSpPr/>
          <p:nvPr/>
        </p:nvSpPr>
        <p:spPr>
          <a:xfrm>
            <a:off x="7118058" y="3758268"/>
            <a:ext cx="2109831" cy="216016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82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23616-111C-7C95-2517-C0CF2783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CB94B-E67A-EF79-4C4E-591FD9FDF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66EC14-0293-5413-FEA1-A35E15157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884"/>
            <a:ext cx="12192000" cy="542507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B02AFC3-B02B-9679-AEC5-5849935E769F}"/>
              </a:ext>
            </a:extLst>
          </p:cNvPr>
          <p:cNvSpPr/>
          <p:nvPr/>
        </p:nvSpPr>
        <p:spPr>
          <a:xfrm>
            <a:off x="7067725" y="3707934"/>
            <a:ext cx="2109831" cy="216016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2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C49C6-D07D-698F-63F5-C0B80C9D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1408E-1DEA-B902-0273-233F9F089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EE13FE-ADB7-0759-7BF6-5266B121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9893"/>
            <a:ext cx="12192000" cy="543707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22F1297-87E8-83DF-2460-D3E096887582}"/>
              </a:ext>
            </a:extLst>
          </p:cNvPr>
          <p:cNvSpPr/>
          <p:nvPr/>
        </p:nvSpPr>
        <p:spPr>
          <a:xfrm>
            <a:off x="7067725" y="3707934"/>
            <a:ext cx="2109831" cy="216016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2D353E6-D2A7-47F0-B01C-D7A245052049}"/>
              </a:ext>
            </a:extLst>
          </p:cNvPr>
          <p:cNvSpPr/>
          <p:nvPr/>
        </p:nvSpPr>
        <p:spPr>
          <a:xfrm>
            <a:off x="5395519" y="3755472"/>
            <a:ext cx="2109831" cy="216016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8BFDD7DB-AFF9-5B8C-8B98-98C1159735FD}"/>
              </a:ext>
            </a:extLst>
          </p:cNvPr>
          <p:cNvSpPr/>
          <p:nvPr/>
        </p:nvSpPr>
        <p:spPr>
          <a:xfrm>
            <a:off x="6312015" y="3228705"/>
            <a:ext cx="276837" cy="30619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7CBDD2-03FD-9D67-DEC6-B396BB560647}"/>
              </a:ext>
            </a:extLst>
          </p:cNvPr>
          <p:cNvSpPr txBox="1"/>
          <p:nvPr/>
        </p:nvSpPr>
        <p:spPr>
          <a:xfrm>
            <a:off x="5522053" y="2828817"/>
            <a:ext cx="245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Why increasing?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E43FA8C-73A4-F571-E30B-CE5249D2AD6F}"/>
              </a:ext>
            </a:extLst>
          </p:cNvPr>
          <p:cNvCxnSpPr/>
          <p:nvPr/>
        </p:nvCxnSpPr>
        <p:spPr>
          <a:xfrm flipV="1">
            <a:off x="5838738" y="1128319"/>
            <a:ext cx="0" cy="442519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076DAEE-86E3-66D9-25B2-3DEE3BF9CD95}"/>
              </a:ext>
            </a:extLst>
          </p:cNvPr>
          <p:cNvSpPr txBox="1"/>
          <p:nvPr/>
        </p:nvSpPr>
        <p:spPr>
          <a:xfrm>
            <a:off x="5187892" y="1246974"/>
            <a:ext cx="130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Delta Start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52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93408-3848-95C0-92B3-91D1EFC0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D4EDF-7B90-AF60-24EF-2F36F1701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EB511E-70AB-8147-945B-9BAA04069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890"/>
            <a:ext cx="12192000" cy="532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9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D446E-00AE-4D3F-05F3-F7FD815B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DCA7F4-18C7-4645-0B42-94E836D83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E49BE9-5EE2-C47A-CAE3-F77211C4F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7738"/>
            <a:ext cx="12192000" cy="54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6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A63C0-A88C-8C5E-502A-1C6347D0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ABAC5-8832-551A-4D76-60DF277A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26A725-FC6C-31FA-8A82-4748CC19E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3942"/>
            <a:ext cx="12192000" cy="535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9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41</Words>
  <Application>Microsoft Office PowerPoint</Application>
  <PresentationFormat>와이드스크린</PresentationFormat>
  <Paragraphs>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Arial</vt:lpstr>
      <vt:lpstr>Office 테마</vt:lpstr>
      <vt:lpstr>Cori_Rt Visualization with case and each region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Cori_Rt Visualization with case and each region</dc:title>
  <dc:creator>고경태</dc:creator>
  <cp:lastModifiedBy>고경태</cp:lastModifiedBy>
  <cp:revision>1</cp:revision>
  <dcterms:created xsi:type="dcterms:W3CDTF">2023-01-08T05:20:30Z</dcterms:created>
  <dcterms:modified xsi:type="dcterms:W3CDTF">2023-01-08T06:13:32Z</dcterms:modified>
</cp:coreProperties>
</file>