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7EDBE-F83D-0846-97F7-7753CCA84CA6}" type="datetimeFigureOut">
              <a:rPr kumimoji="1" lang="ko-Kore-KR" altLang="en-US" smtClean="0"/>
              <a:t>2023. 3. 18.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F1C7F-AA4A-3047-A84B-C46047531E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529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C29836-303F-4D45-8C2B-4DD291868562}" type="datetime1">
              <a:rPr lang="ko-KR" altLang="en-US" smtClean="0"/>
              <a:t>2023. 3. 18.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1A7C2B8-BED4-EF42-8C27-BB5B557B3BE0}" type="datetime1">
              <a:rPr lang="ko-KR" altLang="en-US" smtClean="0"/>
              <a:t>2023. 3. 18.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062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7C32CEB-1986-E947-BD7B-BA12C6E4E023}" type="datetime1">
              <a:rPr lang="ko-KR" altLang="en-US" smtClean="0"/>
              <a:t>2023. 3. 18.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062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D6B29BD-C27F-4E47-DA6B-A898B21652D7}"/>
              </a:ext>
            </a:extLst>
          </p:cNvPr>
          <p:cNvSpPr/>
          <p:nvPr userDrawn="1"/>
        </p:nvSpPr>
        <p:spPr>
          <a:xfrm>
            <a:off x="0" y="6628"/>
            <a:ext cx="12192000" cy="1093076"/>
          </a:xfrm>
          <a:prstGeom prst="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0">
                <a:srgbClr val="92D050">
                  <a:lumMod val="87380"/>
                  <a:lumOff val="12620"/>
                </a:srgb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-43297"/>
            <a:ext cx="10972800" cy="1143000"/>
          </a:xfrm>
        </p:spPr>
        <p:txBody>
          <a:bodyPr/>
          <a:lstStyle>
            <a:lvl1pPr>
              <a:defRPr b="1" i="0">
                <a:latin typeface="NanumSquare_ac ExtraBold" panose="020B0600000101010101" pitchFamily="34" charset="-127"/>
                <a:ea typeface="NanumSquare_ac ExtraBold" panose="020B0600000101010101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NanumSquare_ac" panose="020B0600000101010101" pitchFamily="34" charset="-127"/>
                <a:ea typeface="NanumSquare_ac" panose="020B0600000101010101" pitchFamily="34" charset="-127"/>
              </a:defRPr>
            </a:lvl1pPr>
            <a:lvl2pPr>
              <a:defRPr b="0" i="0">
                <a:latin typeface="NanumSquare_ac" panose="020B0600000101010101" pitchFamily="34" charset="-127"/>
                <a:ea typeface="NanumSquare_ac" panose="020B0600000101010101" pitchFamily="34" charset="-127"/>
              </a:defRPr>
            </a:lvl2pPr>
            <a:lvl3pPr>
              <a:defRPr b="0" i="0">
                <a:latin typeface="NanumSquare_ac" panose="020B0600000101010101" pitchFamily="34" charset="-127"/>
                <a:ea typeface="NanumSquare_ac" panose="020B0600000101010101" pitchFamily="34" charset="-127"/>
              </a:defRPr>
            </a:lvl3pPr>
            <a:lvl4pPr>
              <a:defRPr b="0" i="0">
                <a:latin typeface="NanumSquare_ac" panose="020B0600000101010101" pitchFamily="34" charset="-127"/>
                <a:ea typeface="NanumSquare_ac" panose="020B0600000101010101" pitchFamily="34" charset="-127"/>
              </a:defRPr>
            </a:lvl4pPr>
            <a:lvl5pPr>
              <a:defRPr b="0" i="0">
                <a:latin typeface="NanumSquare_ac" panose="020B0600000101010101" pitchFamily="34" charset="-127"/>
                <a:ea typeface="NanumSquare_ac" panose="020B0600000101010101" pitchFamily="34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682" y="6356351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58ECF37-3CC2-C74D-A5F5-BBEAD8F9A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8F14423-DB87-2444-8CC7-22D46FF3169B}" type="datetime1">
              <a:rPr lang="ko-KR" altLang="en-US" smtClean="0"/>
              <a:t>2023. 3. 18.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062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13BA8BE-9059-D04B-8344-CB45B7D6E7E2}" type="datetime1">
              <a:rPr lang="ko-KR" altLang="en-US" smtClean="0"/>
              <a:t>2023. 3. 18.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8062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BC6737-3299-2442-BA0B-F5A1D02CEE39}" type="datetime1">
              <a:rPr lang="ko-KR" altLang="en-US" smtClean="0"/>
              <a:t>2023. 3. 18.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8062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298FEE4-82ED-C141-A6C6-4520A3AFFF7D}" type="datetime1">
              <a:rPr lang="ko-KR" altLang="en-US" smtClean="0"/>
              <a:t>2023. 3. 18.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8062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3F4245D-8828-2F47-AC96-BE5EBD75E610}" type="datetime1">
              <a:rPr lang="ko-KR" altLang="en-US" smtClean="0"/>
              <a:t>2023. 3. 18.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062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59936D0-71CE-D843-A2EF-6AF21EC35C61}" type="datetime1">
              <a:rPr lang="ko-KR" altLang="en-US" smtClean="0"/>
              <a:t>2023. 3. 18.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8062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705176C-BBBE-794A-B5BB-0FCAE071FF57}" type="datetime1">
              <a:rPr lang="ko-KR" altLang="en-US" smtClean="0"/>
              <a:t>2023. 3. 18.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8062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23442A-9AD8-12F3-5A9D-3CF1DD4760B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3743" y="6391820"/>
            <a:ext cx="1573048" cy="3830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3DC8435-DAA0-1718-4CBD-E32CA9803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4682" y="6356351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58ECF37-3CC2-C74D-A5F5-BBEAD8F9A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서울자전거 따릉이 (Seoul Public Bike) - Google Play 앱">
            <a:extLst>
              <a:ext uri="{FF2B5EF4-FFF2-40B4-BE49-F238E27FC236}">
                <a16:creationId xmlns:a16="http://schemas.microsoft.com/office/drawing/2014/main" id="{1BEA9350-38B1-C877-13EA-5341AB26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9" y="214482"/>
            <a:ext cx="6252146" cy="625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47DBC1E2-90DF-3B61-EC06-C561A98A0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7718" y="2195742"/>
            <a:ext cx="10363200" cy="1470025"/>
          </a:xfrm>
        </p:spPr>
        <p:txBody>
          <a:bodyPr>
            <a:normAutofit/>
          </a:bodyPr>
          <a:lstStyle/>
          <a:p>
            <a:r>
              <a:rPr lang="ko-Kore-KR" altLang="en-US" sz="4800" b="1" dirty="0">
                <a:latin typeface="+mj-ea"/>
              </a:rPr>
              <a:t>자료분석</a:t>
            </a:r>
            <a:r>
              <a:rPr lang="ko-KR" altLang="en-US" sz="4800" b="1" dirty="0">
                <a:latin typeface="+mj-ea"/>
              </a:rPr>
              <a:t> 및 실험</a:t>
            </a:r>
            <a:endParaRPr lang="ko-Kore-KR" altLang="en-US" sz="4800" b="1" dirty="0">
              <a:latin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52268CFD-55E6-6FD9-F1FF-614CADB90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1231" y="3340555"/>
            <a:ext cx="8534400" cy="578304"/>
          </a:xfrm>
        </p:spPr>
        <p:txBody>
          <a:bodyPr>
            <a:normAutofit/>
          </a:bodyPr>
          <a:lstStyle/>
          <a:p>
            <a:r>
              <a:rPr lang="ko-Kore-KR" altLang="en-US" sz="24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데이터</a:t>
            </a:r>
            <a:r>
              <a:rPr lang="ko-KR" altLang="en-US" sz="24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설명</a:t>
            </a:r>
            <a:endParaRPr lang="ko-Kore-KR" altLang="en-US" sz="24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145A5-C8DE-163A-7E6B-7C83CC89E7C1}"/>
              </a:ext>
            </a:extLst>
          </p:cNvPr>
          <p:cNvSpPr txBox="1"/>
          <p:nvPr/>
        </p:nvSpPr>
        <p:spPr>
          <a:xfrm>
            <a:off x="10080869" y="447954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019114022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고경태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667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BFCEF-2B2C-8EDE-B64A-1F48FCF7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설명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07003F-FDA3-085B-7D57-353458D6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1971C2-1D0C-672E-D61D-7BD6F1DD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82" y="2478024"/>
            <a:ext cx="26416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D004F-DBE3-9D59-2D92-49DDA99CD10B}"/>
              </a:ext>
            </a:extLst>
          </p:cNvPr>
          <p:cNvSpPr txBox="1"/>
          <p:nvPr/>
        </p:nvSpPr>
        <p:spPr>
          <a:xfrm>
            <a:off x="4523232" y="381735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 </a:t>
            </a: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서울의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연령별 코로나 </a:t>
            </a:r>
            <a:r>
              <a:rPr kumimoji="1" lang="ko-KR" altLang="en-US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확진자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데이터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(2020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~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현재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endParaRPr kumimoji="1" lang="ko-Kore-KR" altLang="en-US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B75D9-93E5-E27A-08CC-8BBAE09926CC}"/>
              </a:ext>
            </a:extLst>
          </p:cNvPr>
          <p:cNvSpPr txBox="1"/>
          <p:nvPr/>
        </p:nvSpPr>
        <p:spPr>
          <a:xfrm>
            <a:off x="2413229" y="1801251"/>
            <a:ext cx="7365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Covid-19</a:t>
            </a:r>
            <a:r>
              <a:rPr kumimoji="1" lang="ko-KR" altLang="en-US" sz="2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가 </a:t>
            </a:r>
            <a:r>
              <a:rPr kumimoji="1" lang="ko-KR" altLang="en-US" sz="28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따릉이</a:t>
            </a:r>
            <a:r>
              <a:rPr kumimoji="1" lang="ko-KR" altLang="en-US" sz="2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수요량에 어떤 영향을 미쳤는지</a:t>
            </a:r>
            <a:endParaRPr kumimoji="1" lang="ko-Kore-KR" altLang="en-US" sz="28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7" name="U자형 화살표[U] 6">
            <a:extLst>
              <a:ext uri="{FF2B5EF4-FFF2-40B4-BE49-F238E27FC236}">
                <a16:creationId xmlns:a16="http://schemas.microsoft.com/office/drawing/2014/main" id="{5D205B7D-F5C1-566C-4C82-7D42A9E1EA8B}"/>
              </a:ext>
            </a:extLst>
          </p:cNvPr>
          <p:cNvSpPr/>
          <p:nvPr/>
        </p:nvSpPr>
        <p:spPr>
          <a:xfrm rot="19193251">
            <a:off x="1344481" y="1224348"/>
            <a:ext cx="1070417" cy="1182624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D3D5AD1-16C9-B487-08F7-32605AD568AB}"/>
              </a:ext>
            </a:extLst>
          </p:cNvPr>
          <p:cNvCxnSpPr>
            <a:cxnSpLocks/>
          </p:cNvCxnSpPr>
          <p:nvPr/>
        </p:nvCxnSpPr>
        <p:spPr>
          <a:xfrm>
            <a:off x="2426208" y="2274481"/>
            <a:ext cx="726643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2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4F858-D75A-5920-34E1-3322AD99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향후</a:t>
            </a:r>
            <a:r>
              <a:rPr kumimoji="1" lang="ko-KR" altLang="en-US" dirty="0"/>
              <a:t> 프로젝트 계획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05FFF-FDAF-B152-2CF9-CDB82682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그래픽 5" descr="완료됨 단색으로 채워진">
            <a:extLst>
              <a:ext uri="{FF2B5EF4-FFF2-40B4-BE49-F238E27FC236}">
                <a16:creationId xmlns:a16="http://schemas.microsoft.com/office/drawing/2014/main" id="{00A0BD25-49FE-D217-FD1E-FABD960A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62" y="3569208"/>
            <a:ext cx="914400" cy="914400"/>
          </a:xfrm>
          <a:prstGeom prst="rect">
            <a:avLst/>
          </a:prstGeom>
        </p:spPr>
      </p:pic>
      <p:pic>
        <p:nvPicPr>
          <p:cNvPr id="7" name="그래픽 6" descr="완료됨 단색으로 채워진">
            <a:extLst>
              <a:ext uri="{FF2B5EF4-FFF2-40B4-BE49-F238E27FC236}">
                <a16:creationId xmlns:a16="http://schemas.microsoft.com/office/drawing/2014/main" id="{CE46854D-5E18-58B3-41FB-02A1D111E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62" y="4824984"/>
            <a:ext cx="914400" cy="914400"/>
          </a:xfrm>
          <a:prstGeom prst="rect">
            <a:avLst/>
          </a:prstGeom>
        </p:spPr>
      </p:pic>
      <p:pic>
        <p:nvPicPr>
          <p:cNvPr id="8" name="그래픽 7" descr="완료됨 단색으로 채워진">
            <a:extLst>
              <a:ext uri="{FF2B5EF4-FFF2-40B4-BE49-F238E27FC236}">
                <a16:creationId xmlns:a16="http://schemas.microsoft.com/office/drawing/2014/main" id="{F5ACFF69-6EE0-D836-67BB-E75AF2D1D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62" y="241096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2B0245-2764-0D46-ABE3-A83C5EF77444}"/>
              </a:ext>
            </a:extLst>
          </p:cNvPr>
          <p:cNvSpPr txBox="1"/>
          <p:nvPr/>
        </p:nvSpPr>
        <p:spPr>
          <a:xfrm>
            <a:off x="3291840" y="2595110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일별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주별 </a:t>
            </a:r>
            <a:r>
              <a:rPr kumimoji="1" lang="ko-KR" altLang="en-US" sz="24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따릉이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수요량에 대한 시계열 분석</a:t>
            </a:r>
            <a:endParaRPr kumimoji="1" lang="ko-Kore-KR" altLang="en-US" sz="24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FB9E7-3FCC-3D47-B109-18059FF8FE90}"/>
              </a:ext>
            </a:extLst>
          </p:cNvPr>
          <p:cNvSpPr txBox="1"/>
          <p:nvPr/>
        </p:nvSpPr>
        <p:spPr>
          <a:xfrm>
            <a:off x="3291840" y="3697346"/>
            <a:ext cx="610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ore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따릉이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수요량에 미친 요소 탐색을 위한 회귀분석</a:t>
            </a:r>
            <a:endParaRPr kumimoji="1"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r>
              <a:rPr kumimoji="1" lang="en-US" altLang="ko-Kore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(Difference in difference)</a:t>
            </a:r>
            <a:endParaRPr kumimoji="1" lang="ko-Kore-KR" altLang="en-US" sz="24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2DF44-53F1-3999-B364-3FB357E095F7}"/>
              </a:ext>
            </a:extLst>
          </p:cNvPr>
          <p:cNvSpPr txBox="1"/>
          <p:nvPr/>
        </p:nvSpPr>
        <p:spPr>
          <a:xfrm>
            <a:off x="3291840" y="5022065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ore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성능에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중점을 둔 모델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(LSTM)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개발</a:t>
            </a:r>
            <a:endParaRPr kumimoji="1" lang="ko-Kore-KR" altLang="en-US" sz="24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8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AAA280F-7663-0564-2664-C47C231587CA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0">
                <a:srgbClr val="92D050">
                  <a:lumMod val="87380"/>
                  <a:lumOff val="12620"/>
                </a:srgb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0" dirty="0"/>
              <a:t>INDEX</a:t>
            </a:r>
            <a:endParaRPr kumimoji="1" lang="ko-Kore-KR" altLang="en-US" sz="6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A5EDA7-9DC6-FEED-7A6D-F08BAA9A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281" y="6356351"/>
            <a:ext cx="2844800" cy="365125"/>
          </a:xfrm>
        </p:spPr>
        <p:txBody>
          <a:bodyPr/>
          <a:lstStyle/>
          <a:p>
            <a:fld id="{258ECF37-3CC2-C74D-A5F5-BBEAD8F9A4D4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61FE3-3827-5DD9-EB44-86E00048863C}"/>
              </a:ext>
            </a:extLst>
          </p:cNvPr>
          <p:cNvSpPr txBox="1"/>
          <p:nvPr/>
        </p:nvSpPr>
        <p:spPr>
          <a:xfrm>
            <a:off x="6847115" y="2151727"/>
            <a:ext cx="36535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ko-KR" altLang="en-US" sz="3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데이터 출처</a:t>
            </a:r>
            <a:endParaRPr kumimoji="1" lang="en-US" altLang="ko-KR" sz="3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marL="400050" indent="-400050">
              <a:buFont typeface="+mj-lt"/>
              <a:buAutoNum type="romanUcPeriod"/>
            </a:pPr>
            <a:endParaRPr kumimoji="1" lang="en-US" altLang="ko-KR" sz="3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kumimoji="1" lang="ko-KR" altLang="en-US" sz="3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데이터 설명</a:t>
            </a:r>
            <a:endParaRPr kumimoji="1" lang="en-US" altLang="ko-KR" sz="3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marL="400050" indent="-400050">
              <a:buFont typeface="+mj-lt"/>
              <a:buAutoNum type="romanUcPeriod"/>
            </a:pPr>
            <a:endParaRPr kumimoji="1" lang="en-US" altLang="ko-KR" sz="3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kumimoji="1" lang="ko-KR" altLang="en-US" sz="3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향후 프로젝트 계획</a:t>
            </a:r>
            <a:endParaRPr kumimoji="1" lang="ko-Kore-KR" altLang="en-US" sz="3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1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4283F-EC1B-B72E-AF0F-94BB018C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출처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EC74C7-832E-AEB7-E187-450CA167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1544A5-356F-F2E7-C0EF-87584542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18" y="2328037"/>
            <a:ext cx="9484963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3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4283F-EC1B-B72E-AF0F-94BB018C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출처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EC74C7-832E-AEB7-E187-450CA167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1544A5-356F-F2E7-C0EF-87584542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18" y="2328037"/>
            <a:ext cx="9484963" cy="32272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D38A7F-31CC-0A13-95BC-C4CD2B28830E}"/>
              </a:ext>
            </a:extLst>
          </p:cNvPr>
          <p:cNvSpPr txBox="1"/>
          <p:nvPr/>
        </p:nvSpPr>
        <p:spPr>
          <a:xfrm>
            <a:off x="2795255" y="1665917"/>
            <a:ext cx="660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서울시</a:t>
            </a:r>
            <a:r>
              <a:rPr kumimoji="1" lang="ko-KR" altLang="en-US" sz="2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지역구별 </a:t>
            </a:r>
            <a:r>
              <a:rPr kumimoji="1" lang="ko-KR" altLang="en-US" sz="28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따릉이</a:t>
            </a:r>
            <a:r>
              <a:rPr kumimoji="1" lang="ko-KR" altLang="en-US" sz="2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1" lang="ko-KR" altLang="en-US" sz="28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대여량</a:t>
            </a:r>
            <a:r>
              <a:rPr kumimoji="1" lang="ko-KR" altLang="en-US" sz="2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예측 모델 개발</a:t>
            </a:r>
            <a:endParaRPr kumimoji="1" lang="ko-Kore-KR" altLang="en-US" sz="28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92B17B2-0349-F484-966D-E699B9A6C107}"/>
              </a:ext>
            </a:extLst>
          </p:cNvPr>
          <p:cNvCxnSpPr/>
          <p:nvPr/>
        </p:nvCxnSpPr>
        <p:spPr>
          <a:xfrm>
            <a:off x="2706624" y="2189137"/>
            <a:ext cx="68884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8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21B77-BF4F-056D-5A78-0D9BF50E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설명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6AD5D-E288-DB62-3679-B9094F93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F3F1F-24AA-0426-AECD-0CBFFA9A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41" y="2506980"/>
            <a:ext cx="7750118" cy="24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6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387E7-97B7-1371-1DC9-9D3849EC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설명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84CFD0-5160-B3FD-D016-5C7438C6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C244B2-8245-C97F-FA3C-1A08F44B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04" y="1704313"/>
            <a:ext cx="9246792" cy="40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5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B01E4-9EC5-12E6-AAF4-D1603B1C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설명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BB8DB-0627-F46C-D57D-E81D5ADB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03081-0B47-F115-10FF-A66A3489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2584450"/>
            <a:ext cx="6388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B01E4-9EC5-12E6-AAF4-D1603B1C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설명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BB8DB-0627-F46C-D57D-E81D5ADB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03081-0B47-F115-10FF-A66A3489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2584450"/>
            <a:ext cx="6388100" cy="1689100"/>
          </a:xfrm>
          <a:prstGeom prst="rect">
            <a:avLst/>
          </a:prstGeom>
        </p:spPr>
      </p:pic>
      <p:pic>
        <p:nvPicPr>
          <p:cNvPr id="3074" name="Picture 2" descr="Microsoft Excel: Spreadsheets - Google Play 앱">
            <a:extLst>
              <a:ext uri="{FF2B5EF4-FFF2-40B4-BE49-F238E27FC236}">
                <a16:creationId xmlns:a16="http://schemas.microsoft.com/office/drawing/2014/main" id="{D60C548E-C7F0-038F-E283-DFCC10164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230" y="4302697"/>
            <a:ext cx="2236216" cy="223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311420-991E-AC15-18D1-35B445F93899}"/>
              </a:ext>
            </a:extLst>
          </p:cNvPr>
          <p:cNvSpPr txBox="1"/>
          <p:nvPr/>
        </p:nvSpPr>
        <p:spPr>
          <a:xfrm>
            <a:off x="5392654" y="522075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ore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서울시</a:t>
            </a:r>
            <a:r>
              <a:rPr kumimoji="1"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2018~2021</a:t>
            </a:r>
            <a:r>
              <a:rPr kumimoji="1"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기상 데이터</a:t>
            </a:r>
            <a:endParaRPr kumimoji="1" lang="ko-Kore-KR" altLang="en-US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95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BFCEF-2B2C-8EDE-B64A-1F48FCF7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설명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07003F-FDA3-085B-7D57-353458D6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1971C2-1D0C-672E-D61D-7BD6F1DD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82" y="2478024"/>
            <a:ext cx="26416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D004F-DBE3-9D59-2D92-49DDA99CD10B}"/>
              </a:ext>
            </a:extLst>
          </p:cNvPr>
          <p:cNvSpPr txBox="1"/>
          <p:nvPr/>
        </p:nvSpPr>
        <p:spPr>
          <a:xfrm>
            <a:off x="4523232" y="381735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 </a:t>
            </a: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서울의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연령별 코로나 </a:t>
            </a:r>
            <a:r>
              <a:rPr kumimoji="1" lang="ko-KR" altLang="en-US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확진자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데이터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(2020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~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현재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endParaRPr kumimoji="1" lang="ko-Kore-KR" altLang="en-US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8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116</Words>
  <Application>Microsoft Macintosh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NanumSquare_ac</vt:lpstr>
      <vt:lpstr>NanumSquare_ac Bold</vt:lpstr>
      <vt:lpstr>NanumSquare_ac ExtraBold</vt:lpstr>
      <vt:lpstr>Arial</vt:lpstr>
      <vt:lpstr>Calibri</vt:lpstr>
      <vt:lpstr>Office Theme</vt:lpstr>
      <vt:lpstr>자료분석 및 실험</vt:lpstr>
      <vt:lpstr>PowerPoint 프레젠테이션</vt:lpstr>
      <vt:lpstr>데이터 출처</vt:lpstr>
      <vt:lpstr>데이터 출처</vt:lpstr>
      <vt:lpstr>데이터 설명</vt:lpstr>
      <vt:lpstr>데이터 설명</vt:lpstr>
      <vt:lpstr>데이터 설명</vt:lpstr>
      <vt:lpstr>데이터 설명</vt:lpstr>
      <vt:lpstr>데이터 설명</vt:lpstr>
      <vt:lpstr>데이터 설명</vt:lpstr>
      <vt:lpstr>향후 프로젝트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고경태</cp:lastModifiedBy>
  <cp:revision>7</cp:revision>
  <dcterms:created xsi:type="dcterms:W3CDTF">2014-01-14T12:05:24Z</dcterms:created>
  <dcterms:modified xsi:type="dcterms:W3CDTF">2023-03-18T08:57:51Z</dcterms:modified>
</cp:coreProperties>
</file>