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60" r:id="rId6"/>
    <p:sldId id="264" r:id="rId7"/>
    <p:sldId id="257" r:id="rId8"/>
    <p:sldId id="263" r:id="rId9"/>
    <p:sldId id="261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BCD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8CF"/>
          </a:solidFill>
        </a:fill>
      </a:tcStyle>
    </a:wholeTbl>
    <a:band2H>
      <a:tcTxStyle/>
      <a:tcStyle>
        <a:tcBdr/>
        <a:fill>
          <a:solidFill>
            <a:srgbClr val="F1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DDD"/>
          </a:solidFill>
        </a:fill>
      </a:tcStyle>
    </a:wholeTbl>
    <a:band2H>
      <a:tcTxStyle/>
      <a:tcStyle>
        <a:tcBdr/>
        <a:fill>
          <a:solidFill>
            <a:srgbClr val="EF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79661E-2"/>
          <c:y val="8.0512700000000006E-2"/>
          <c:w val="0.782281"/>
          <c:h val="0.83348299999999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Ost</c:v>
                </c:pt>
              </c:strCache>
            </c:strRef>
          </c:tx>
          <c:spPr>
            <a:ln w="38100" cap="flat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38100" cap="flat">
              <a:solidFill>
                <a:srgbClr val="969696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solidFill>
                <a:srgbClr val="969696"/>
              </a:solidFill>
              <a:ln w="25400" cap="flat">
                <a:solidFill>
                  <a:srgbClr val="969696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777312"/>
        <c:axId val="194777872"/>
      </c:lineChart>
      <c:catAx>
        <c:axId val="1947773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38100" cap="flat">
            <a:solidFill>
              <a:srgbClr val="C0C0C0"/>
            </a:solidFill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94777872"/>
        <c:crosses val="autoZero"/>
        <c:auto val="1"/>
        <c:lblAlgn val="ctr"/>
        <c:lblOffset val="100"/>
        <c:noMultiLvlLbl val="1"/>
      </c:catAx>
      <c:valAx>
        <c:axId val="1947778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C0C0C0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38100" cap="flat">
            <a:noFill/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94777312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5212500000000002"/>
          <c:y val="0.42692999999999998"/>
          <c:w val="0.14787500000000001"/>
          <c:h val="0.124937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400" b="0" i="0" u="none" strike="noStrike">
              <a:solidFill>
                <a:srgbClr val="000000"/>
              </a:solidFill>
              <a:latin typeface="Arial"/>
            </a:defRPr>
          </a:pPr>
          <a:endParaRPr lang="zh-CN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90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296863" y="1449387"/>
            <a:ext cx="8550276" cy="2654301"/>
            <a:chOff x="0" y="0"/>
            <a:chExt cx="8550275" cy="2654300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8550275" cy="2654300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058944" y="1151819"/>
              <a:ext cx="643238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Platzhalter für Bild, Bild auf Titelfolie hinter das Logo einsetzen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87338" y="4103687"/>
            <a:ext cx="8583612" cy="2192338"/>
            <a:chOff x="0" y="0"/>
            <a:chExt cx="8583610" cy="2192336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8583612" cy="2192337"/>
            </a:xfrm>
            <a:prstGeom prst="rect">
              <a:avLst/>
            </a:prstGeom>
            <a:solidFill>
              <a:srgbClr val="FFF0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44467" y="920837"/>
              <a:ext cx="2946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   </a:t>
              </a:r>
            </a:p>
          </p:txBody>
        </p:sp>
      </p:grpSp>
      <p:pic>
        <p:nvPicPr>
          <p:cNvPr id="21" name="image2.jpeg" descr="TU_Braunschweig_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8" y="1438275"/>
            <a:ext cx="8580437" cy="2665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3.png" descr="TUBS_CO_150dp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41362"/>
            <a:ext cx="2517775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287338" y="6297612"/>
            <a:ext cx="8583612" cy="2873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830262" y="5499100"/>
            <a:ext cx="7747001" cy="333375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3"/>
          </p:nvPr>
        </p:nvSpPr>
        <p:spPr>
          <a:xfrm>
            <a:off x="432000" y="1044000"/>
            <a:ext cx="8425482" cy="36877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b="1"/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31800" y="1042987"/>
            <a:ext cx="8375650" cy="4772026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431800" y="1260000"/>
            <a:ext cx="3600001" cy="450000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31800" y="1339850"/>
            <a:ext cx="8370889" cy="462280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C0C0C0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C0C0C0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C0C0C0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C0C0C0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C0C0C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091237"/>
            <a:ext cx="9144001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image1.png" descr="TUBS_CO_70vH_150dpi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5915025"/>
            <a:ext cx="1762125" cy="6524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821600" y="6140450"/>
            <a:ext cx="3666431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/>
            </a:lvl1pPr>
          </a:lstStyle>
          <a:p>
            <a:r>
              <a:t>Datum | Referent/in | Kurztitel der Präsentation (bitte im Master einfügen) | Seite 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31800" y="1628799"/>
            <a:ext cx="8375650" cy="418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90500" marR="0" indent="-1889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61950" marR="0" indent="-1698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542925" marR="0" indent="-1793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7429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2001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6573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1145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5717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dirty="0"/>
              <a:t>Christopher Sontag, </a:t>
            </a:r>
            <a:r>
              <a:rPr dirty="0" err="1"/>
              <a:t>Duc</a:t>
            </a:r>
            <a:r>
              <a:rPr dirty="0"/>
              <a:t> Hai Le, Nils Wendorff, Longxin Li</a:t>
            </a: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/>
            </a:pPr>
            <a:r>
              <a:rPr sz="2000" dirty="0" err="1"/>
              <a:t>Gruppe</a:t>
            </a:r>
            <a:r>
              <a:rPr sz="2000" dirty="0"/>
              <a:t> </a:t>
            </a:r>
            <a:r>
              <a:rPr lang="en-US" sz="2000" dirty="0" smtClean="0"/>
              <a:t>8</a:t>
            </a:r>
            <a:endParaRPr sz="2000" dirty="0"/>
          </a:p>
          <a:p>
            <a:pPr algn="ctr">
              <a:defRPr sz="2600"/>
            </a:pPr>
            <a:r>
              <a:rPr dirty="0"/>
              <a:t>Requirements Editor</a:t>
            </a:r>
          </a:p>
          <a:p>
            <a:pPr algn="ctr">
              <a:defRPr sz="1400" b="0"/>
            </a:pPr>
            <a:r>
              <a:rPr dirty="0" err="1"/>
              <a:t>Modellbasierte</a:t>
            </a:r>
            <a:r>
              <a:rPr dirty="0"/>
              <a:t> </a:t>
            </a:r>
            <a:r>
              <a:rPr dirty="0" err="1"/>
              <a:t>Softwareentwicklung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Modell</a:t>
            </a:r>
            <a:endParaRPr lang="zh-CN" alt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Elemente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 err="1" smtClean="0"/>
              <a:t>Requirement</a:t>
            </a:r>
            <a:r>
              <a:rPr lang="de-DE" altLang="zh-CN" dirty="0" smtClean="0"/>
              <a:t> Model</a:t>
            </a:r>
            <a:endParaRPr lang="de-DE" altLang="zh-CN"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F</a:t>
            </a:r>
          </a:p>
          <a:p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969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Graphischer Editor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Tree-Editor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Textueller Editor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Motivation/</a:t>
            </a:r>
            <a:r>
              <a:rPr lang="de-DE" altLang="zh-CN" dirty="0" smtClean="0"/>
              <a:t>Anforderung</a:t>
            </a:r>
            <a:endParaRPr lang="de-DE" dirty="0" smtClean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Nutzerfreundlich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UI</a:t>
            </a:r>
          </a:p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Entwurf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Wo?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Pop-Up Menü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Wie?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Recht klicken auf *.</a:t>
            </a:r>
            <a:r>
              <a:rPr lang="de-DE" dirty="0" err="1" smtClean="0"/>
              <a:t>reqs</a:t>
            </a:r>
            <a:r>
              <a:rPr lang="de-DE" dirty="0" smtClean="0"/>
              <a:t> Datei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Was?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altLang="zh-CN" dirty="0" smtClean="0"/>
              <a:t>Ausgabedateiformat</a:t>
            </a:r>
            <a:endParaRPr lang="de-DE" dirty="0" smtClean="0"/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Einfach vs. Kräftig</a:t>
            </a:r>
          </a:p>
        </p:txBody>
      </p:sp>
    </p:spTree>
    <p:extLst>
      <p:ext uri="{BB962C8B-B14F-4D97-AF65-F5344CB8AC3E}">
        <p14:creationId xmlns:p14="http://schemas.microsoft.com/office/powerpoint/2010/main" val="27420380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sz="1600" dirty="0" smtClean="0"/>
              <a:t>Funktionen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sz="1600" dirty="0" smtClean="0"/>
              <a:t>Input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sz="1600" dirty="0" smtClean="0"/>
              <a:t>Irgendwo, Pfad frei</a:t>
            </a:r>
            <a:endParaRPr lang="en-US" sz="1600" dirty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sz="1600" dirty="0" smtClean="0"/>
              <a:t>Output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sz="1600" dirty="0" smtClean="0"/>
              <a:t>Dateiformate</a:t>
            </a:r>
            <a:endParaRPr sz="1600" dirty="0"/>
          </a:p>
          <a:p>
            <a:pPr marL="858838" lvl="4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sz="1600" dirty="0" smtClean="0"/>
              <a:t>C</a:t>
            </a:r>
            <a:r>
              <a:rPr lang="en-US" sz="1600" dirty="0" smtClean="0"/>
              <a:t>SV</a:t>
            </a:r>
            <a:endParaRPr sz="1600" dirty="0"/>
          </a:p>
          <a:p>
            <a:pPr marL="858838" lvl="4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sz="1600" dirty="0" err="1" smtClean="0"/>
              <a:t>Tex</a:t>
            </a:r>
            <a:endParaRPr sz="1600" dirty="0"/>
          </a:p>
          <a:p>
            <a:pPr marL="858838" lvl="4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sz="1600" dirty="0" err="1" smtClean="0"/>
              <a:t>Mehr</a:t>
            </a:r>
            <a:r>
              <a:rPr lang="en-US" sz="1600" dirty="0" smtClean="0"/>
              <a:t>…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sz="1600" dirty="0" smtClean="0"/>
              <a:t>Pfad</a:t>
            </a:r>
          </a:p>
          <a:p>
            <a:pPr marL="858838" lvl="4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sz="1600" dirty="0" smtClean="0"/>
              <a:t>gen</a:t>
            </a:r>
            <a:endParaRPr sz="1600" dirty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sz="1600" dirty="0" smtClean="0"/>
              <a:t>Custom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sz="1600" dirty="0" err="1" smtClean="0"/>
              <a:t>Pfad</a:t>
            </a:r>
            <a:r>
              <a:rPr lang="en-US" sz="1600" dirty="0" smtClean="0"/>
              <a:t>/</a:t>
            </a:r>
            <a:r>
              <a:rPr lang="en-US" sz="1600" dirty="0" err="1" smtClean="0"/>
              <a:t>Dateiname</a:t>
            </a:r>
            <a:endParaRPr lang="en-US" sz="1600" dirty="0" smtClean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endParaRPr lang="en-US" sz="1600" dirty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endParaRPr lang="en-US" sz="1600" dirty="0" smtClean="0"/>
          </a:p>
          <a:p>
            <a:pPr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sz="1600" dirty="0" smtClean="0"/>
              <a:t>(</a:t>
            </a:r>
            <a:r>
              <a:rPr lang="en-US" sz="1600" dirty="0" err="1" smtClean="0"/>
              <a:t>Bilder</a:t>
            </a:r>
            <a:r>
              <a:rPr lang="en-US" sz="1600" dirty="0" smtClean="0"/>
              <a:t> </a:t>
            </a:r>
            <a:r>
              <a:rPr lang="en-US" sz="1600" dirty="0" err="1" smtClean="0"/>
              <a:t>hier</a:t>
            </a:r>
            <a:r>
              <a:rPr lang="en-US" sz="1600" dirty="0"/>
              <a:t>)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Code snap</a:t>
            </a:r>
            <a:endParaRPr dirty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Epsilon</a:t>
            </a:r>
            <a:endParaRPr lang="en-US" dirty="0" smtClean="0"/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EGX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EGL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Java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SWF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Epsilon </a:t>
            </a:r>
            <a:r>
              <a:rPr lang="en-US" dirty="0" err="1" smtClean="0"/>
              <a:t>Bibliothek</a:t>
            </a:r>
            <a:r>
              <a:rPr lang="en-US" dirty="0" smtClean="0"/>
              <a:t> (lib)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endParaRPr lang="en-US" dirty="0"/>
          </a:p>
          <a:p>
            <a:pPr marL="20638" lvl="1" indent="0">
              <a:spcBef>
                <a:spcPts val="300"/>
              </a:spcBef>
              <a:buClr>
                <a:srgbClr val="000000"/>
              </a:buClr>
              <a:buNone/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(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4585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Beispiel</a:t>
            </a:r>
          </a:p>
        </p:txBody>
      </p:sp>
      <p:graphicFrame>
        <p:nvGraphicFramePr>
          <p:cNvPr id="109" name="Chart 109"/>
          <p:cNvGraphicFramePr/>
          <p:nvPr/>
        </p:nvGraphicFramePr>
        <p:xfrm>
          <a:off x="349344" y="1293870"/>
          <a:ext cx="8997809" cy="395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135</Words>
  <Application>Microsoft Office PowerPoint</Application>
  <PresentationFormat>Bildschirmpräsentation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Wingdings</vt:lpstr>
      <vt:lpstr>TUBraunschweig_PPT2007_Folienpool_pptx</vt:lpstr>
      <vt:lpstr>Gruppe 8 Requirements Editor Modellbasierte Softwareentwicklung</vt:lpstr>
      <vt:lpstr>Modell</vt:lpstr>
      <vt:lpstr>Requirements Editor - Graphischer Editor</vt:lpstr>
      <vt:lpstr>Requirements Editor - Tree-Editor</vt:lpstr>
      <vt:lpstr>Requirements Editor - Textueller Editor</vt:lpstr>
      <vt:lpstr>Requirements Editor - Model-2-Text</vt:lpstr>
      <vt:lpstr>Requirements Editor - Model-2-Text</vt:lpstr>
      <vt:lpstr>Requirements Editor - Model-2-Text</vt:lpstr>
      <vt:lpstr>Beispiel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8 Requirements Editor Modellbasierte Softwareentwicklung</dc:title>
  <cp:lastModifiedBy>Li Longxin</cp:lastModifiedBy>
  <cp:revision>9</cp:revision>
  <dcterms:modified xsi:type="dcterms:W3CDTF">2017-02-24T23:18:42Z</dcterms:modified>
</cp:coreProperties>
</file>