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 b="def" i="def"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 b="def" i="def"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 b="def" i="def"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79661"/>
          <c:y val="0.0805127"/>
          <c:w val="0.782281"/>
          <c:h val="0.83348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solidFill>
              <a:schemeClr val="accent1"/>
            </a:solidFill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20.400000</c:v>
                </c:pt>
                <c:pt idx="1">
                  <c:v>27.400000</c:v>
                </c:pt>
                <c:pt idx="2">
                  <c:v>90.000000</c:v>
                </c:pt>
                <c:pt idx="3">
                  <c:v>20.400000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969696"/>
            </a:solidFill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30.600000</c:v>
                </c:pt>
                <c:pt idx="1">
                  <c:v>38.600000</c:v>
                </c:pt>
                <c:pt idx="2">
                  <c:v>34.600000</c:v>
                </c:pt>
                <c:pt idx="3">
                  <c:v>31.600000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"/>
          <c:y val="0.42693"/>
          <c:w val="0.147875"/>
          <c:h val="0.12493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400" u="none">
              <a:solidFill>
                <a:srgbClr val="000000"/>
              </a:solidFill>
              <a:latin typeface="Arial"/>
            </a:defRPr>
          </a:pPr>
        </a:p>
      </c:txPr>
    </c:legend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/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1" sz="1800"/>
            </a:pP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3" name="Shape 53"/>
          <p:cNvSpPr/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pPr/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/>
            <a:r>
              <a:t>Christopher Sontag, Duc Hai Le, Nils Wendorff, Longxin Li</a:t>
            </a:r>
          </a:p>
        </p:txBody>
      </p:sp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800"/>
            </a:pPr>
            <a:r>
              <a:t>Gruppe 5</a:t>
            </a:r>
          </a:p>
          <a:p>
            <a:pPr algn="ctr">
              <a:defRPr sz="2600"/>
            </a:pPr>
            <a:r>
              <a:t>Requirements Editor</a:t>
            </a:r>
          </a:p>
          <a:p>
            <a:pPr algn="ctr">
              <a:defRPr b="0" sz="1400"/>
            </a:pPr>
            <a:r>
              <a:t>Modellbasierte Softwareentwicklung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Editor - Model-2-Text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Editor - Graphischer Editor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Editor - Tree-Editor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Editor - Textueller Editor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lvl="2" marL="381000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