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DF9"/>
          </a:solidFill>
        </a:fill>
      </a:tcStyle>
    </a:wholeTbl>
    <a:band2H>
      <a:tcTxStyle b="def" i="def"/>
      <a:tcStyle>
        <a:tcBdr/>
        <a:fill>
          <a:solidFill>
            <a:srgbClr val="FFFEF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DACA"/>
          </a:solidFill>
        </a:fill>
      </a:tcStyle>
    </a:wholeTbl>
    <a:band2H>
      <a:tcTxStyle b="def" i="def"/>
      <a:tcStyle>
        <a:tcBdr/>
        <a:fill>
          <a:solidFill>
            <a:srgbClr val="FEED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BDB"/>
          </a:solidFill>
        </a:fill>
      </a:tcStyle>
    </a:wholeTbl>
    <a:band2H>
      <a:tcTxStyle b="def" i="def"/>
      <a:tcStyle>
        <a:tcBdr/>
        <a:fill>
          <a:solidFill>
            <a:srgbClr val="FD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000000"/>
        </a:solidFill>
      </p:bgPr>
    </p:bg>
    <p:spTree>
      <p:nvGrpSpPr>
        <p:cNvPr id="1" name=""/>
        <p:cNvGrpSpPr/>
        <p:nvPr/>
      </p:nvGrpSpPr>
      <p:grpSpPr>
        <a:xfrm>
          <a:off x="0" y="0"/>
          <a:ext cx="0" cy="0"/>
          <a:chOff x="0" y="0"/>
          <a:chExt cx="0" cy="0"/>
        </a:xfrm>
      </p:grpSpPr>
      <p:sp>
        <p:nvSpPr>
          <p:cNvPr id="12" name="Google Shape;10;p2"/>
          <p:cNvSpPr/>
          <p:nvPr/>
        </p:nvSpPr>
        <p:spPr>
          <a:xfrm>
            <a:off x="0" y="100"/>
            <a:ext cx="9144000" cy="1711800"/>
          </a:xfrm>
          <a:prstGeom prst="rect">
            <a:avLst/>
          </a:prstGeom>
          <a:solidFill>
            <a:srgbClr val="26A69A"/>
          </a:solidFill>
          <a:ln w="12700">
            <a:miter lim="400000"/>
          </a:ln>
        </p:spPr>
        <p:txBody>
          <a:bodyPr lIns="45719" rIns="45719" anchor="ctr"/>
          <a:lstStyle/>
          <a:p>
            <a:pPr/>
          </a:p>
        </p:txBody>
      </p:sp>
      <p:sp>
        <p:nvSpPr>
          <p:cNvPr id="13" name="Google Shape;11;p2"/>
          <p:cNvSpPr/>
          <p:nvPr/>
        </p:nvSpPr>
        <p:spPr>
          <a:xfrm>
            <a:off x="641933" y="3597500"/>
            <a:ext cx="390301" cy="1"/>
          </a:xfrm>
          <a:prstGeom prst="line">
            <a:avLst/>
          </a:prstGeom>
          <a:ln w="28575">
            <a:solidFill>
              <a:schemeClr val="accent1"/>
            </a:solidFill>
          </a:ln>
        </p:spPr>
        <p:txBody>
          <a:bodyPr lIns="45719" rIns="45719"/>
          <a:lstStyle/>
          <a:p>
            <a:pPr/>
          </a:p>
        </p:txBody>
      </p:sp>
      <p:sp>
        <p:nvSpPr>
          <p:cNvPr id="14" name="Title Text"/>
          <p:cNvSpPr txBox="1"/>
          <p:nvPr>
            <p:ph type="title"/>
          </p:nvPr>
        </p:nvSpPr>
        <p:spPr>
          <a:xfrm>
            <a:off x="512700" y="1893299"/>
            <a:ext cx="8118600" cy="1522801"/>
          </a:xfrm>
          <a:prstGeom prst="rect">
            <a:avLst/>
          </a:prstGeom>
        </p:spPr>
        <p:txBody>
          <a:bodyPr anchor="b"/>
          <a:lstStyle>
            <a:lvl1pPr>
              <a:defRPr sz="4200">
                <a:solidFill>
                  <a:schemeClr val="accent1"/>
                </a:solidFill>
              </a:defRPr>
            </a:lvl1pPr>
          </a:lstStyle>
          <a:p>
            <a:pPr/>
            <a:r>
              <a:t>Title Text</a:t>
            </a:r>
          </a:p>
        </p:txBody>
      </p:sp>
      <p:sp>
        <p:nvSpPr>
          <p:cNvPr id="15" name="Body Level One…"/>
          <p:cNvSpPr txBox="1"/>
          <p:nvPr>
            <p:ph type="body" sz="quarter" idx="1"/>
          </p:nvPr>
        </p:nvSpPr>
        <p:spPr>
          <a:xfrm>
            <a:off x="512700" y="3840638"/>
            <a:ext cx="8118600" cy="787501"/>
          </a:xfrm>
          <a:prstGeom prst="rect">
            <a:avLst/>
          </a:prstGeom>
        </p:spPr>
        <p:txBody>
          <a:bodyPr/>
          <a:lstStyle>
            <a:lvl1pPr marL="342900" indent="-228600">
              <a:lnSpc>
                <a:spcPct val="100000"/>
              </a:lnSpc>
              <a:buClrTx/>
              <a:buSzTx/>
              <a:buFontTx/>
              <a:buNone/>
              <a:defRPr sz="2400">
                <a:solidFill>
                  <a:schemeClr val="accent2"/>
                </a:solidFill>
              </a:defRPr>
            </a:lvl1pPr>
            <a:lvl2pPr marL="342900" indent="254000">
              <a:lnSpc>
                <a:spcPct val="100000"/>
              </a:lnSpc>
              <a:buClrTx/>
              <a:buSzTx/>
              <a:buFontTx/>
              <a:buNone/>
              <a:defRPr sz="2400">
                <a:solidFill>
                  <a:schemeClr val="accent2"/>
                </a:solidFill>
              </a:defRPr>
            </a:lvl2pPr>
            <a:lvl3pPr marL="342900" indent="711200">
              <a:lnSpc>
                <a:spcPct val="100000"/>
              </a:lnSpc>
              <a:buClrTx/>
              <a:buSzTx/>
              <a:buFontTx/>
              <a:buNone/>
              <a:defRPr sz="2400">
                <a:solidFill>
                  <a:schemeClr val="accent2"/>
                </a:solidFill>
              </a:defRPr>
            </a:lvl3pPr>
            <a:lvl4pPr marL="342900" indent="1168400">
              <a:lnSpc>
                <a:spcPct val="100000"/>
              </a:lnSpc>
              <a:buClrTx/>
              <a:buSzTx/>
              <a:buFontTx/>
              <a:buNone/>
              <a:defRPr sz="2400">
                <a:solidFill>
                  <a:schemeClr val="accent2"/>
                </a:solidFill>
              </a:defRPr>
            </a:lvl4pPr>
            <a:lvl5pPr marL="342900" indent="1625600">
              <a:lnSpc>
                <a:spcPct val="100000"/>
              </a:lnSpc>
              <a:buClrTx/>
              <a:buSzTx/>
              <a:buFontTx/>
              <a:buNone/>
              <a:defRPr sz="24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96" name="Title Text"/>
          <p:cNvSpPr txBox="1"/>
          <p:nvPr>
            <p:ph type="title"/>
          </p:nvPr>
        </p:nvSpPr>
        <p:spPr>
          <a:xfrm>
            <a:off x="311699" y="1039650"/>
            <a:ext cx="8520602" cy="2106300"/>
          </a:xfrm>
          <a:prstGeom prst="rect">
            <a:avLst/>
          </a:prstGeom>
        </p:spPr>
        <p:txBody>
          <a:bodyPr anchor="b"/>
          <a:lstStyle>
            <a:lvl1pPr algn="ctr">
              <a:defRPr b="1" sz="14000"/>
            </a:lvl1pPr>
          </a:lstStyle>
          <a:p>
            <a:pPr/>
            <a:r>
              <a:t>Title Text</a:t>
            </a:r>
          </a:p>
        </p:txBody>
      </p:sp>
      <p:sp>
        <p:nvSpPr>
          <p:cNvPr id="97" name="Body Level One…"/>
          <p:cNvSpPr txBox="1"/>
          <p:nvPr>
            <p:ph type="body" sz="half" idx="1"/>
          </p:nvPr>
        </p:nvSpPr>
        <p:spPr>
          <a:xfrm>
            <a:off x="311699" y="32284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000000"/>
        </a:solidFill>
      </p:bgPr>
    </p:bg>
    <p:spTree>
      <p:nvGrpSpPr>
        <p:cNvPr id="1" name=""/>
        <p:cNvGrpSpPr/>
        <p:nvPr/>
      </p:nvGrpSpPr>
      <p:grpSpPr>
        <a:xfrm>
          <a:off x="0" y="0"/>
          <a:ext cx="0" cy="0"/>
          <a:chOff x="0" y="0"/>
          <a:chExt cx="0" cy="0"/>
        </a:xfrm>
      </p:grpSpPr>
      <p:sp>
        <p:nvSpPr>
          <p:cNvPr id="23" name="Google Shape;16;p3"/>
          <p:cNvSpPr/>
          <p:nvPr/>
        </p:nvSpPr>
        <p:spPr>
          <a:xfrm>
            <a:off x="641933" y="3597500"/>
            <a:ext cx="390301" cy="1"/>
          </a:xfrm>
          <a:prstGeom prst="line">
            <a:avLst/>
          </a:prstGeom>
          <a:ln w="28575">
            <a:solidFill>
              <a:srgbClr val="26A69A"/>
            </a:solidFill>
          </a:ln>
        </p:spPr>
        <p:txBody>
          <a:bodyPr lIns="45719" rIns="45719"/>
          <a:lstStyle/>
          <a:p>
            <a:pPr/>
          </a:p>
        </p:txBody>
      </p:sp>
      <p:sp>
        <p:nvSpPr>
          <p:cNvPr id="24" name="Title Text"/>
          <p:cNvSpPr txBox="1"/>
          <p:nvPr>
            <p:ph type="title"/>
          </p:nvPr>
        </p:nvSpPr>
        <p:spPr>
          <a:xfrm>
            <a:off x="512700" y="1893299"/>
            <a:ext cx="8118600" cy="1522801"/>
          </a:xfrm>
          <a:prstGeom prst="rect">
            <a:avLst/>
          </a:prstGeom>
        </p:spPr>
        <p:txBody>
          <a:bodyPr anchor="b"/>
          <a:lstStyle>
            <a:lvl1pPr>
              <a:defRPr sz="6000">
                <a:solidFill>
                  <a:schemeClr val="accent1"/>
                </a:solidFill>
              </a:defRPr>
            </a:lvl1pPr>
          </a:lstStyle>
          <a:p>
            <a:pPr/>
            <a:r>
              <a:t>Title Text</a:t>
            </a:r>
          </a:p>
        </p:txBody>
      </p:sp>
      <p:sp>
        <p:nvSpPr>
          <p:cNvPr id="25"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311699" y="1171674"/>
            <a:ext cx="3999902" cy="3397201"/>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3" name="Google Shape;27;p5"/>
          <p:cNvSpPr txBox="1"/>
          <p:nvPr>
            <p:ph type="body" sz="half" idx="13"/>
          </p:nvPr>
        </p:nvSpPr>
        <p:spPr>
          <a:xfrm>
            <a:off x="4832399" y="1171674"/>
            <a:ext cx="3999902" cy="3397201"/>
          </a:xfrm>
          <a:prstGeom prst="rect">
            <a:avLst/>
          </a:prstGeom>
        </p:spPr>
        <p:txBody>
          <a:bodyPr/>
          <a:lstStyle/>
          <a:p>
            <a:pPr indent="-317500">
              <a:buSzPts val="1400"/>
              <a:defRPr sz="1400"/>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1" name="Title Text"/>
          <p:cNvSpPr txBox="1"/>
          <p:nvPr>
            <p:ph type="title"/>
          </p:nvPr>
        </p:nvSpPr>
        <p:spPr>
          <a:prstGeom prst="rect">
            <a:avLst/>
          </a:prstGeom>
        </p:spPr>
        <p:txBody>
          <a:bodyPr/>
          <a:lstStyle/>
          <a:p>
            <a:pPr/>
            <a:r>
              <a:t>Title Text</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59"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60"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26A69A"/>
        </a:solidFill>
      </p:bgPr>
    </p:bg>
    <p:spTree>
      <p:nvGrpSpPr>
        <p:cNvPr id="1" name=""/>
        <p:cNvGrpSpPr/>
        <p:nvPr/>
      </p:nvGrpSpPr>
      <p:grpSpPr>
        <a:xfrm>
          <a:off x="0" y="0"/>
          <a:ext cx="0" cy="0"/>
          <a:chOff x="0" y="0"/>
          <a:chExt cx="0" cy="0"/>
        </a:xfrm>
      </p:grpSpPr>
      <p:sp>
        <p:nvSpPr>
          <p:cNvPr id="68" name="Title Text"/>
          <p:cNvSpPr txBox="1"/>
          <p:nvPr>
            <p:ph type="title"/>
          </p:nvPr>
        </p:nvSpPr>
        <p:spPr>
          <a:xfrm>
            <a:off x="490250" y="526349"/>
            <a:ext cx="5604001" cy="4090801"/>
          </a:xfrm>
          <a:prstGeom prst="rect">
            <a:avLst/>
          </a:prstGeom>
        </p:spPr>
        <p:txBody>
          <a:bodyPr anchor="ctr"/>
          <a:lstStyle>
            <a:lvl1pPr>
              <a:defRPr sz="5400">
                <a:solidFill>
                  <a:schemeClr val="accent1"/>
                </a:solidFill>
              </a:defRPr>
            </a:lvl1pPr>
          </a:lstStyle>
          <a:p>
            <a:pPr/>
            <a:r>
              <a:t>Title Text</a:t>
            </a:r>
          </a:p>
        </p:txBody>
      </p:sp>
      <p:sp>
        <p:nvSpPr>
          <p:cNvPr id="69"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76" name="Google Shape;40;p9"/>
          <p:cNvSpPr/>
          <p:nvPr/>
        </p:nvSpPr>
        <p:spPr>
          <a:xfrm>
            <a:off x="4572000" y="-25"/>
            <a:ext cx="4572000" cy="5143501"/>
          </a:xfrm>
          <a:prstGeom prst="rect">
            <a:avLst/>
          </a:prstGeom>
          <a:solidFill>
            <a:srgbClr val="000000"/>
          </a:solidFill>
          <a:ln w="12700">
            <a:miter lim="400000"/>
          </a:ln>
        </p:spPr>
        <p:txBody>
          <a:bodyPr lIns="45719" rIns="45719" anchor="ctr"/>
          <a:lstStyle/>
          <a:p>
            <a:pPr/>
          </a:p>
        </p:txBody>
      </p:sp>
      <p:sp>
        <p:nvSpPr>
          <p:cNvPr id="77" name="Google Shape;41;p9"/>
          <p:cNvSpPr/>
          <p:nvPr/>
        </p:nvSpPr>
        <p:spPr>
          <a:xfrm>
            <a:off x="5029675" y="4495500"/>
            <a:ext cx="686401" cy="1"/>
          </a:xfrm>
          <a:prstGeom prst="line">
            <a:avLst/>
          </a:prstGeom>
          <a:ln w="19050">
            <a:solidFill>
              <a:srgbClr val="26A69A"/>
            </a:solidFill>
          </a:ln>
        </p:spPr>
        <p:txBody>
          <a:bodyPr lIns="45719" rIns="45719"/>
          <a:lstStyle/>
          <a:p>
            <a:pPr/>
          </a:p>
        </p:txBody>
      </p:sp>
      <p:sp>
        <p:nvSpPr>
          <p:cNvPr id="78" name="Title Text"/>
          <p:cNvSpPr txBox="1"/>
          <p:nvPr>
            <p:ph type="title"/>
          </p:nvPr>
        </p:nvSpPr>
        <p:spPr>
          <a:xfrm>
            <a:off x="265500" y="1382350"/>
            <a:ext cx="4045200" cy="1333201"/>
          </a:xfrm>
          <a:prstGeom prst="rect">
            <a:avLst/>
          </a:prstGeom>
        </p:spPr>
        <p:txBody>
          <a:bodyPr anchor="b"/>
          <a:lstStyle>
            <a:lvl1pPr algn="ctr">
              <a:defRPr sz="4200">
                <a:solidFill>
                  <a:srgbClr val="26A69A"/>
                </a:solidFill>
              </a:defRPr>
            </a:lvl1pPr>
          </a:lstStyle>
          <a:p>
            <a:pPr/>
            <a:r>
              <a:t>Title Text</a:t>
            </a:r>
          </a:p>
        </p:txBody>
      </p:sp>
      <p:sp>
        <p:nvSpPr>
          <p:cNvPr id="79" name="Body Level One…"/>
          <p:cNvSpPr txBox="1"/>
          <p:nvPr>
            <p:ph type="body" sz="quarter" idx="1"/>
          </p:nvPr>
        </p:nvSpPr>
        <p:spPr>
          <a:xfrm>
            <a:off x="265500" y="2769000"/>
            <a:ext cx="4045200" cy="13455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80" name="Google Shape;44;p9"/>
          <p:cNvSpPr txBox="1"/>
          <p:nvPr>
            <p:ph type="body" sz="half" idx="13"/>
          </p:nvPr>
        </p:nvSpPr>
        <p:spPr>
          <a:xfrm>
            <a:off x="4939500" y="724199"/>
            <a:ext cx="3837000" cy="3695102"/>
          </a:xfrm>
          <a:prstGeom prst="rect">
            <a:avLst/>
          </a:prstGeom>
        </p:spPr>
        <p:txBody>
          <a:bodyPr anchor="ctr"/>
          <a:lstStyle/>
          <a:p>
            <a:pPr>
              <a:buClr>
                <a:schemeClr val="accent1"/>
              </a:buClr>
              <a:defRPr>
                <a:solidFill>
                  <a:schemeClr val="accent1"/>
                </a:solidFill>
              </a:defRPr>
            </a:pPr>
          </a:p>
        </p:txBody>
      </p:sp>
      <p:sp>
        <p:nvSpPr>
          <p:cNvPr id="81"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88"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Google Shape;20;p4"/>
          <p:cNvSpPr/>
          <p:nvPr/>
        </p:nvSpPr>
        <p:spPr>
          <a:xfrm>
            <a:off x="0" y="5045700"/>
            <a:ext cx="9144000" cy="97801"/>
          </a:xfrm>
          <a:prstGeom prst="rect">
            <a:avLst/>
          </a:prstGeom>
          <a:solidFill>
            <a:srgbClr val="26A69A"/>
          </a:solidFill>
          <a:ln w="12700">
            <a:miter lim="400000"/>
          </a:ln>
        </p:spPr>
        <p:txBody>
          <a:bodyPr lIns="45719" rIns="45719" anchor="ctr"/>
          <a:lstStyle/>
          <a:p>
            <a:pPr/>
          </a:p>
        </p:txBody>
      </p:sp>
      <p:sp>
        <p:nvSpPr>
          <p:cNvPr id="3" name="Title Text"/>
          <p:cNvSpPr txBox="1"/>
          <p:nvPr>
            <p:ph type="title"/>
          </p:nvPr>
        </p:nvSpPr>
        <p:spPr>
          <a:xfrm>
            <a:off x="311699" y="445025"/>
            <a:ext cx="8520602" cy="613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311699" y="1171599"/>
            <a:ext cx="8520602" cy="33972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684345" y="4692391"/>
            <a:ext cx="336813" cy="335251"/>
          </a:xfrm>
          <a:prstGeom prst="rect">
            <a:avLst/>
          </a:prstGeom>
          <a:ln w="12700">
            <a:miter lim="400000"/>
          </a:ln>
        </p:spPr>
        <p:txBody>
          <a:bodyPr wrap="none" lIns="91424" tIns="91424" rIns="91424" bIns="91424" anchor="ctr">
            <a:spAutoFit/>
          </a:bodyPr>
          <a:lstStyle>
            <a:lvl1pPr algn="r">
              <a:defRPr sz="1000">
                <a:latin typeface="Old Standard TT"/>
                <a:ea typeface="Old Standard TT"/>
                <a:cs typeface="Old Standard TT"/>
                <a:sym typeface="Old Standard T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Old Standard TT"/>
          <a:ea typeface="Old Standard TT"/>
          <a:cs typeface="Old Standard TT"/>
          <a:sym typeface="Old Standard TT"/>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Old Standard TT"/>
          <a:ea typeface="Old Standard TT"/>
          <a:cs typeface="Old Standard TT"/>
          <a:sym typeface="Old Standard TT"/>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Old Standard TT"/>
          <a:ea typeface="Old Standard TT"/>
          <a:cs typeface="Old Standard TT"/>
          <a:sym typeface="Old Standard TT"/>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Old Standard TT"/>
          <a:ea typeface="Old Standard TT"/>
          <a:cs typeface="Old Standard TT"/>
          <a:sym typeface="Old Standard TT"/>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Old Standard TT"/>
          <a:ea typeface="Old Standard TT"/>
          <a:cs typeface="Old Standard TT"/>
          <a:sym typeface="Old Standard TT"/>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Old Standard TT"/>
          <a:ea typeface="Old Standard TT"/>
          <a:cs typeface="Old Standard TT"/>
          <a:sym typeface="Old Standard TT"/>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Old Standard TT"/>
          <a:ea typeface="Old Standard TT"/>
          <a:cs typeface="Old Standard TT"/>
          <a:sym typeface="Old Standard TT"/>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Old Standard TT"/>
          <a:ea typeface="Old Standard TT"/>
          <a:cs typeface="Old Standard TT"/>
          <a:sym typeface="Old Standard TT"/>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Old Standard TT"/>
          <a:ea typeface="Old Standard TT"/>
          <a:cs typeface="Old Standard TT"/>
          <a:sym typeface="Old Standard TT"/>
        </a:defRPr>
      </a:lvl9pPr>
    </p:titleStyle>
    <p:bodyStyle>
      <a:lvl1pPr marL="457200" marR="0" indent="-342900"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ln>
            <a:noFill/>
          </a:ln>
          <a:solidFill>
            <a:srgbClr val="000000"/>
          </a:solidFill>
          <a:uFillTx/>
          <a:latin typeface="Old Standard TT"/>
          <a:ea typeface="Old Standard TT"/>
          <a:cs typeface="Old Standard TT"/>
          <a:sym typeface="Old Standard TT"/>
        </a:defRPr>
      </a:lvl1pPr>
      <a:lvl2pPr marL="10051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ln>
            <a:noFill/>
          </a:ln>
          <a:solidFill>
            <a:srgbClr val="000000"/>
          </a:solidFill>
          <a:uFillTx/>
          <a:latin typeface="Old Standard TT"/>
          <a:ea typeface="Old Standard TT"/>
          <a:cs typeface="Old Standard TT"/>
          <a:sym typeface="Old Standard TT"/>
        </a:defRPr>
      </a:lvl2pPr>
      <a:lvl3pPr marL="14623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ln>
            <a:noFill/>
          </a:ln>
          <a:solidFill>
            <a:srgbClr val="000000"/>
          </a:solidFill>
          <a:uFillTx/>
          <a:latin typeface="Old Standard TT"/>
          <a:ea typeface="Old Standard TT"/>
          <a:cs typeface="Old Standard TT"/>
          <a:sym typeface="Old Standard TT"/>
        </a:defRPr>
      </a:lvl3pPr>
      <a:lvl4pPr marL="19195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ln>
            <a:noFill/>
          </a:ln>
          <a:solidFill>
            <a:srgbClr val="000000"/>
          </a:solidFill>
          <a:uFillTx/>
          <a:latin typeface="Old Standard TT"/>
          <a:ea typeface="Old Standard TT"/>
          <a:cs typeface="Old Standard TT"/>
          <a:sym typeface="Old Standard TT"/>
        </a:defRPr>
      </a:lvl4pPr>
      <a:lvl5pPr marL="23767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ln>
            <a:noFill/>
          </a:ln>
          <a:solidFill>
            <a:srgbClr val="000000"/>
          </a:solidFill>
          <a:uFillTx/>
          <a:latin typeface="Old Standard TT"/>
          <a:ea typeface="Old Standard TT"/>
          <a:cs typeface="Old Standard TT"/>
          <a:sym typeface="Old Standard TT"/>
        </a:defRPr>
      </a:lvl5pPr>
      <a:lvl6pPr marL="28339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ln>
            <a:noFill/>
          </a:ln>
          <a:solidFill>
            <a:srgbClr val="000000"/>
          </a:solidFill>
          <a:uFillTx/>
          <a:latin typeface="Old Standard TT"/>
          <a:ea typeface="Old Standard TT"/>
          <a:cs typeface="Old Standard TT"/>
          <a:sym typeface="Old Standard TT"/>
        </a:defRPr>
      </a:lvl6pPr>
      <a:lvl7pPr marL="32911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ln>
            <a:noFill/>
          </a:ln>
          <a:solidFill>
            <a:srgbClr val="000000"/>
          </a:solidFill>
          <a:uFillTx/>
          <a:latin typeface="Old Standard TT"/>
          <a:ea typeface="Old Standard TT"/>
          <a:cs typeface="Old Standard TT"/>
          <a:sym typeface="Old Standard TT"/>
        </a:defRPr>
      </a:lvl7pPr>
      <a:lvl8pPr marL="37483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ln>
            <a:noFill/>
          </a:ln>
          <a:solidFill>
            <a:srgbClr val="000000"/>
          </a:solidFill>
          <a:uFillTx/>
          <a:latin typeface="Old Standard TT"/>
          <a:ea typeface="Old Standard TT"/>
          <a:cs typeface="Old Standard TT"/>
          <a:sym typeface="Old Standard TT"/>
        </a:defRPr>
      </a:lvl8pPr>
      <a:lvl9pPr marL="42055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ln>
            <a:noFill/>
          </a:ln>
          <a:solidFill>
            <a:srgbClr val="000000"/>
          </a:solidFill>
          <a:uFillTx/>
          <a:latin typeface="Old Standard TT"/>
          <a:ea typeface="Old Standard TT"/>
          <a:cs typeface="Old Standard TT"/>
          <a:sym typeface="Old Standard T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ld Standard TT"/>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ld Standard TT"/>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ld Standard TT"/>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ld Standard TT"/>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ld Standard TT"/>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ld Standard TT"/>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ld Standard TT"/>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ld Standard TT"/>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ld Standard T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Google Shape;59;p13"/>
          <p:cNvSpPr txBox="1"/>
          <p:nvPr>
            <p:ph type="ctrTitle"/>
          </p:nvPr>
        </p:nvSpPr>
        <p:spPr>
          <a:xfrm>
            <a:off x="512700" y="1893299"/>
            <a:ext cx="8118600" cy="1522801"/>
          </a:xfrm>
          <a:prstGeom prst="rect">
            <a:avLst/>
          </a:prstGeom>
        </p:spPr>
        <p:txBody>
          <a:bodyPr/>
          <a:lstStyle/>
          <a:p>
            <a:pPr defTabSz="630936">
              <a:defRPr sz="2898"/>
            </a:pPr>
            <a:br/>
            <a:r>
              <a:t>STUDENT PERFORMANCE</a:t>
            </a:r>
            <a:br/>
          </a:p>
        </p:txBody>
      </p:sp>
      <p:sp>
        <p:nvSpPr>
          <p:cNvPr id="115" name="Google Shape;60;p13"/>
          <p:cNvSpPr txBox="1"/>
          <p:nvPr>
            <p:ph type="subTitle" sz="quarter" idx="1"/>
          </p:nvPr>
        </p:nvSpPr>
        <p:spPr>
          <a:xfrm>
            <a:off x="512700" y="3840638"/>
            <a:ext cx="8118600" cy="787501"/>
          </a:xfrm>
          <a:prstGeom prst="rect">
            <a:avLst/>
          </a:prstGeom>
        </p:spPr>
        <p:txBody>
          <a:bodyPr/>
          <a:lstStyle/>
          <a:p>
            <a:pPr marL="0" indent="0" defTabSz="740663">
              <a:defRPr sz="1944"/>
            </a:pPr>
            <a:r>
              <a:t>                                       Aashish Porwal (160116737084)</a:t>
            </a:r>
          </a:p>
          <a:p>
            <a:pPr marL="0" indent="0" defTabSz="740663">
              <a:defRPr sz="1944"/>
            </a:pPr>
            <a:r>
              <a:t>                                       K.Aditya(160116737085)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10;p21"/>
          <p:cNvSpPr txBox="1"/>
          <p:nvPr>
            <p:ph type="title"/>
          </p:nvPr>
        </p:nvSpPr>
        <p:spPr>
          <a:xfrm>
            <a:off x="311699" y="445025"/>
            <a:ext cx="8520602" cy="613201"/>
          </a:xfrm>
          <a:prstGeom prst="rect">
            <a:avLst/>
          </a:prstGeom>
        </p:spPr>
        <p:txBody>
          <a:bodyPr/>
          <a:lstStyle>
            <a:lvl1pPr defTabSz="850391">
              <a:defRPr sz="2790"/>
            </a:lvl1pPr>
          </a:lstStyle>
          <a:p>
            <a:pPr/>
            <a:r>
              <a:t>Conclusion and Future Scope</a:t>
            </a:r>
          </a:p>
        </p:txBody>
      </p:sp>
      <p:sp>
        <p:nvSpPr>
          <p:cNvPr id="144" name="Google Shape;111;p21"/>
          <p:cNvSpPr txBox="1"/>
          <p:nvPr>
            <p:ph type="body" idx="1"/>
          </p:nvPr>
        </p:nvSpPr>
        <p:spPr>
          <a:xfrm>
            <a:off x="399454" y="1162824"/>
            <a:ext cx="8520601" cy="3397201"/>
          </a:xfrm>
          <a:prstGeom prst="rect">
            <a:avLst/>
          </a:prstGeom>
        </p:spPr>
        <p:txBody>
          <a:bodyPr/>
          <a:lstStyle>
            <a:lvl1pPr marL="0" indent="0">
              <a:buSzTx/>
              <a:buNone/>
              <a:defRPr sz="2000"/>
            </a:lvl1pPr>
          </a:lstStyle>
          <a:p>
            <a:pPr/>
            <a:r>
              <a:t>If we increase the metrics and size of the data, the believability is increased and it can be used in production.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Bibilography"/>
          <p:cNvSpPr txBox="1"/>
          <p:nvPr>
            <p:ph type="title"/>
          </p:nvPr>
        </p:nvSpPr>
        <p:spPr>
          <a:prstGeom prst="rect">
            <a:avLst/>
          </a:prstGeom>
        </p:spPr>
        <p:txBody>
          <a:bodyPr/>
          <a:lstStyle>
            <a:lvl1pPr defTabSz="850391">
              <a:defRPr sz="2790"/>
            </a:lvl1pPr>
          </a:lstStyle>
          <a:p>
            <a:pPr/>
            <a:r>
              <a:t>Bibilography</a:t>
            </a:r>
          </a:p>
        </p:txBody>
      </p:sp>
      <p:sp>
        <p:nvSpPr>
          <p:cNvPr id="147" name="mlrepository…"/>
          <p:cNvSpPr txBox="1"/>
          <p:nvPr>
            <p:ph type="body" idx="1"/>
          </p:nvPr>
        </p:nvSpPr>
        <p:spPr>
          <a:prstGeom prst="rect">
            <a:avLst/>
          </a:prstGeom>
        </p:spPr>
        <p:txBody>
          <a:bodyPr/>
          <a:lstStyle/>
          <a:p>
            <a:pPr/>
            <a:r>
              <a:t>mlrepository</a:t>
            </a:r>
          </a:p>
          <a:p>
            <a:pPr/>
            <a:r>
              <a:t>http://www3.dsi.uminho.pt/pcortez/student.pdf</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HANK YOU"/>
          <p:cNvSpPr txBox="1"/>
          <p:nvPr>
            <p:ph type="ctrTitle"/>
          </p:nvPr>
        </p:nvSpPr>
        <p:spPr>
          <a:prstGeom prst="rect">
            <a:avLst/>
          </a:prstGeom>
        </p:spPr>
        <p:txBody>
          <a:bodyPr/>
          <a:lstStyle/>
          <a:p>
            <a:pPr/>
            <a:r>
              <a:t>THANK YOU</a:t>
            </a:r>
          </a:p>
        </p:txBody>
      </p:sp>
      <p:sp>
        <p:nvSpPr>
          <p:cNvPr id="150" name="Body"/>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ABSTRACT"/>
          <p:cNvSpPr txBox="1"/>
          <p:nvPr>
            <p:ph type="title"/>
          </p:nvPr>
        </p:nvSpPr>
        <p:spPr>
          <a:prstGeom prst="rect">
            <a:avLst/>
          </a:prstGeom>
        </p:spPr>
        <p:txBody>
          <a:bodyPr/>
          <a:lstStyle/>
          <a:p>
            <a:pPr defTabSz="850391">
              <a:defRPr sz="2790"/>
            </a:pPr>
            <a:r>
              <a:t>                               </a:t>
            </a:r>
            <a:r>
              <a:rPr b="1"/>
              <a:t> ABSTRACT</a:t>
            </a:r>
          </a:p>
        </p:txBody>
      </p:sp>
      <p:sp>
        <p:nvSpPr>
          <p:cNvPr id="118" name="Student performance is an essential part in higher learning institutions. This is because one of criteria for a high quality institution is based on its excellent record of academic achievemets.…"/>
          <p:cNvSpPr txBox="1"/>
          <p:nvPr>
            <p:ph type="body" idx="1"/>
          </p:nvPr>
        </p:nvSpPr>
        <p:spPr>
          <a:prstGeom prst="rect">
            <a:avLst/>
          </a:prstGeom>
        </p:spPr>
        <p:txBody>
          <a:bodyPr/>
          <a:lstStyle/>
          <a:p>
            <a:pPr marL="0" indent="0" defTabSz="320039">
              <a:spcBef>
                <a:spcPts val="700"/>
              </a:spcBef>
              <a:buClrTx/>
              <a:buSzTx/>
              <a:buFontTx/>
              <a:buNone/>
              <a:defRPr sz="770">
                <a:uFill>
                  <a:solidFill>
                    <a:srgbClr val="000000"/>
                  </a:solidFill>
                </a:uFill>
                <a:latin typeface="Calibri"/>
                <a:ea typeface="Calibri"/>
                <a:cs typeface="Calibri"/>
                <a:sym typeface="Calibri"/>
              </a:defRPr>
            </a:pPr>
            <a:r>
              <a:rPr sz="980">
                <a:latin typeface="Times New Roman"/>
                <a:ea typeface="Times New Roman"/>
                <a:cs typeface="Times New Roman"/>
                <a:sym typeface="Times New Roman"/>
              </a:rPr>
              <a:t> </a:t>
            </a:r>
            <a:r>
              <a:rPr sz="1470">
                <a:latin typeface="Times New Roman"/>
                <a:ea typeface="Times New Roman"/>
                <a:cs typeface="Times New Roman"/>
                <a:sym typeface="Times New Roman"/>
              </a:rPr>
              <a:t>Student performance is an essential part in higher learning institutions. This is because one of criteria for a high quality institution is based on its excellent record of academic achievemets.</a:t>
            </a:r>
            <a:endParaRPr sz="1470">
              <a:latin typeface="Times New Roman"/>
              <a:ea typeface="Times New Roman"/>
              <a:cs typeface="Times New Roman"/>
              <a:sym typeface="Times New Roman"/>
            </a:endParaRPr>
          </a:p>
          <a:p>
            <a:pPr marL="0" indent="0" defTabSz="320039">
              <a:spcBef>
                <a:spcPts val="700"/>
              </a:spcBef>
              <a:buClrTx/>
              <a:buSzTx/>
              <a:buFontTx/>
              <a:buNone/>
              <a:defRPr sz="1260">
                <a:uFill>
                  <a:solidFill>
                    <a:srgbClr val="000000"/>
                  </a:solidFill>
                </a:uFill>
                <a:latin typeface="Calibri"/>
                <a:ea typeface="Calibri"/>
                <a:cs typeface="Calibri"/>
                <a:sym typeface="Calibri"/>
              </a:defRPr>
            </a:pPr>
            <a:r>
              <a:rPr sz="1470">
                <a:latin typeface="Times New Roman"/>
                <a:ea typeface="Times New Roman"/>
                <a:cs typeface="Times New Roman"/>
                <a:sym typeface="Times New Roman"/>
              </a:rPr>
              <a:t>Almost every college has their own management system to manage the student records and keep an eye on their progress but coming to students point of view it is becoming difficult for them to predict their results at the end of the course so our project aims at providing the overall predictable performance at the end of the course based on different social , sports and academic attributes using Neural Network.</a:t>
            </a:r>
            <a:endParaRPr sz="1470">
              <a:latin typeface="Times New Roman"/>
              <a:ea typeface="Times New Roman"/>
              <a:cs typeface="Times New Roman"/>
              <a:sym typeface="Times New Roman"/>
            </a:endParaRPr>
          </a:p>
          <a:p>
            <a:pPr marL="0" indent="0" defTabSz="320039">
              <a:spcBef>
                <a:spcPts val="700"/>
              </a:spcBef>
              <a:buClrTx/>
              <a:buSzTx/>
              <a:buFontTx/>
              <a:buNone/>
              <a:defRPr sz="1260">
                <a:uFill>
                  <a:solidFill>
                    <a:srgbClr val="000000"/>
                  </a:solidFill>
                </a:uFill>
                <a:latin typeface="Calibri"/>
                <a:ea typeface="Calibri"/>
                <a:cs typeface="Calibri"/>
                <a:sym typeface="Calibri"/>
              </a:defRPr>
            </a:pPr>
            <a:r>
              <a:rPr sz="1470">
                <a:latin typeface="Times New Roman"/>
                <a:ea typeface="Times New Roman"/>
                <a:cs typeface="Times New Roman"/>
                <a:sym typeface="Times New Roman"/>
              </a:rPr>
              <a:t>Therefore, a systematical  review on predicting</a:t>
            </a:r>
            <a:r>
              <a:rPr sz="1470">
                <a:latin typeface="Times New Roman"/>
                <a:ea typeface="Times New Roman"/>
                <a:cs typeface="Times New Roman"/>
                <a:sym typeface="Times New Roman"/>
              </a:rPr>
              <a:t> </a:t>
            </a:r>
            <a:r>
              <a:rPr sz="1470">
                <a:latin typeface="Times New Roman"/>
                <a:ea typeface="Times New Roman"/>
                <a:cs typeface="Times New Roman"/>
                <a:sym typeface="Times New Roman"/>
              </a:rPr>
              <a:t>student performance</a:t>
            </a:r>
            <a:r>
              <a:rPr sz="1470">
                <a:latin typeface="Times New Roman"/>
                <a:ea typeface="Times New Roman"/>
                <a:cs typeface="Times New Roman"/>
                <a:sym typeface="Times New Roman"/>
              </a:rPr>
              <a:t>  </a:t>
            </a:r>
            <a:r>
              <a:rPr sz="1470">
                <a:latin typeface="Times New Roman"/>
                <a:ea typeface="Times New Roman"/>
                <a:cs typeface="Times New Roman"/>
                <a:sym typeface="Times New Roman"/>
              </a:rPr>
              <a:t>is proposed to improve students achievements. The main objective of this to provide an overview on the datamining  techniques and Machine Learning techniques that have been used to predict students performance.</a:t>
            </a:r>
            <a:endParaRPr sz="1470">
              <a:latin typeface="Times New Roman"/>
              <a:ea typeface="Times New Roman"/>
              <a:cs typeface="Times New Roman"/>
              <a:sym typeface="Times New Roman"/>
            </a:endParaRPr>
          </a:p>
          <a:p>
            <a:pPr marL="0" indent="0" defTabSz="320039">
              <a:spcBef>
                <a:spcPts val="700"/>
              </a:spcBef>
              <a:buClrTx/>
              <a:buSzTx/>
              <a:buFontTx/>
              <a:buNone/>
              <a:defRPr sz="1260">
                <a:uFill>
                  <a:solidFill>
                    <a:srgbClr val="000000"/>
                  </a:solidFill>
                </a:uFill>
                <a:latin typeface="Calibri"/>
                <a:ea typeface="Calibri"/>
                <a:cs typeface="Calibri"/>
                <a:sym typeface="Calibri"/>
              </a:defRPr>
            </a:pPr>
            <a:r>
              <a:rPr sz="1470">
                <a:latin typeface="Times New Roman"/>
                <a:ea typeface="Times New Roman"/>
                <a:cs typeface="Times New Roman"/>
                <a:sym typeface="Times New Roman"/>
              </a:rPr>
              <a:t>Language used: Python</a:t>
            </a:r>
            <a:endParaRPr sz="980">
              <a:latin typeface="Times New Roman"/>
              <a:ea typeface="Times New Roman"/>
              <a:cs typeface="Times New Roman"/>
              <a:sym typeface="Times New Roman"/>
            </a:endParaRPr>
          </a:p>
          <a:p>
            <a:pPr marL="0" indent="0" defTabSz="320039">
              <a:spcBef>
                <a:spcPts val="700"/>
              </a:spcBef>
              <a:buClrTx/>
              <a:buSzTx/>
              <a:buFontTx/>
              <a:buNone/>
              <a:defRPr sz="770">
                <a:uFill>
                  <a:solidFill>
                    <a:srgbClr val="000000"/>
                  </a:solidFill>
                </a:uFill>
                <a:latin typeface="Calibri"/>
                <a:ea typeface="Calibri"/>
                <a:cs typeface="Calibri"/>
                <a:sym typeface="Calibri"/>
              </a:defRPr>
            </a:pPr>
            <a:r>
              <a:rPr sz="980">
                <a:latin typeface="Times New Roman"/>
                <a:ea typeface="Times New Roman"/>
                <a:cs typeface="Times New Roman"/>
                <a:sym typeface="Times New Roman"/>
              </a:rPr>
              <a:t>										</a:t>
            </a:r>
            <a:endParaRPr sz="980">
              <a:latin typeface="Times New Roman"/>
              <a:ea typeface="Times New Roman"/>
              <a:cs typeface="Times New Roman"/>
              <a:sym typeface="Times New Roman"/>
            </a:endParaRPr>
          </a:p>
          <a:p>
            <a:pPr marL="0" indent="0" defTabSz="320039">
              <a:spcBef>
                <a:spcPts val="700"/>
              </a:spcBef>
              <a:buClrTx/>
              <a:buSzTx/>
              <a:buFontTx/>
              <a:buNone/>
              <a:defRPr sz="770">
                <a:uFill>
                  <a:solidFill>
                    <a:srgbClr val="000000"/>
                  </a:solidFill>
                </a:uFill>
                <a:latin typeface="Calibri"/>
                <a:ea typeface="Calibri"/>
                <a:cs typeface="Calibri"/>
                <a:sym typeface="Calibri"/>
              </a:defRPr>
            </a:pPr>
            <a:r>
              <a:rPr sz="980">
                <a:latin typeface="Times New Roman"/>
                <a:ea typeface="Times New Roman"/>
                <a:cs typeface="Times New Roman"/>
                <a:sym typeface="Times New Roman"/>
              </a:rP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INTRODUCTION"/>
          <p:cNvSpPr txBox="1"/>
          <p:nvPr>
            <p:ph type="title"/>
          </p:nvPr>
        </p:nvSpPr>
        <p:spPr>
          <a:prstGeom prst="rect">
            <a:avLst/>
          </a:prstGeom>
        </p:spPr>
        <p:txBody>
          <a:bodyPr/>
          <a:lstStyle>
            <a:lvl1pPr defTabSz="850391">
              <a:defRPr b="1" sz="2790"/>
            </a:lvl1pPr>
          </a:lstStyle>
          <a:p>
            <a:pPr/>
            <a:r>
              <a:t>                          INTRODUCTION</a:t>
            </a:r>
          </a:p>
        </p:txBody>
      </p:sp>
      <p:sp>
        <p:nvSpPr>
          <p:cNvPr id="121" name="Having spent the past few months studying quite a bit about data mining and statistical inference, I wanted a more serious and challenging task than simply working and re-working the examples that many books and blogs make use of.…"/>
          <p:cNvSpPr txBox="1"/>
          <p:nvPr>
            <p:ph type="body" idx="1"/>
          </p:nvPr>
        </p:nvSpPr>
        <p:spPr>
          <a:prstGeom prst="rect">
            <a:avLst/>
          </a:prstGeom>
        </p:spPr>
        <p:txBody>
          <a:bodyPr/>
          <a:lstStyle/>
          <a:p>
            <a:pPr marL="0" indent="0" defTabSz="347472">
              <a:lnSpc>
                <a:spcPct val="100000"/>
              </a:lnSpc>
              <a:buClrTx/>
              <a:buSzTx/>
              <a:buFontTx/>
              <a:buNone/>
              <a:defRPr sz="1520">
                <a:solidFill>
                  <a:srgbClr val="24292E"/>
                </a:solidFill>
                <a:latin typeface="American Typewriter"/>
                <a:ea typeface="American Typewriter"/>
                <a:cs typeface="American Typewriter"/>
                <a:sym typeface="American Typewriter"/>
              </a:defRPr>
            </a:pPr>
            <a:r>
              <a:t>Having spent the past few months studying quite a bit about data mining and statistical inference, I wanted a more serious and challenging task than simply working and re-working the examples that many books and blogs make use of.</a:t>
            </a:r>
          </a:p>
          <a:p>
            <a:pPr marL="0" indent="0" defTabSz="347472">
              <a:lnSpc>
                <a:spcPct val="100000"/>
              </a:lnSpc>
              <a:buClrTx/>
              <a:buSzTx/>
              <a:buFontTx/>
              <a:buNone/>
              <a:defRPr sz="1520">
                <a:solidFill>
                  <a:srgbClr val="24292E"/>
                </a:solidFill>
                <a:latin typeface="American Typewriter"/>
                <a:ea typeface="American Typewriter"/>
                <a:cs typeface="American Typewriter"/>
                <a:sym typeface="American Typewriter"/>
              </a:defRPr>
            </a:pPr>
          </a:p>
          <a:p>
            <a:pPr marL="0" indent="0" defTabSz="347472">
              <a:lnSpc>
                <a:spcPct val="100000"/>
              </a:lnSpc>
              <a:buClrTx/>
              <a:buSzTx/>
              <a:buFontTx/>
              <a:buNone/>
              <a:defRPr sz="1520">
                <a:solidFill>
                  <a:srgbClr val="24292E"/>
                </a:solidFill>
                <a:latin typeface="American Typewriter"/>
                <a:ea typeface="American Typewriter"/>
                <a:cs typeface="American Typewriter"/>
                <a:sym typeface="American Typewriter"/>
              </a:defRPr>
            </a:pPr>
            <a:r>
              <a:t>My objective was to build a model that would predict whether or not a student would fail the math course that was being tracked. I focused on failure rates as I believed that metric to be more valuable in terms of flagging struggling students who may need more help.</a:t>
            </a:r>
          </a:p>
          <a:p>
            <a:pPr marL="0" indent="0" defTabSz="347472">
              <a:lnSpc>
                <a:spcPct val="100000"/>
              </a:lnSpc>
              <a:buClrTx/>
              <a:buSzTx/>
              <a:buFontTx/>
              <a:buNone/>
              <a:defRPr sz="1520">
                <a:solidFill>
                  <a:srgbClr val="24292E"/>
                </a:solidFill>
                <a:latin typeface="American Typewriter"/>
                <a:ea typeface="American Typewriter"/>
                <a:cs typeface="American Typewriter"/>
                <a:sym typeface="American Typewriter"/>
              </a:defRPr>
            </a:pPr>
          </a:p>
          <a:p>
            <a:pPr marL="0" indent="0" defTabSz="347472">
              <a:lnSpc>
                <a:spcPct val="100000"/>
              </a:lnSpc>
              <a:buClrTx/>
              <a:buSzTx/>
              <a:buFontTx/>
              <a:buNone/>
              <a:defRPr sz="1520">
                <a:solidFill>
                  <a:srgbClr val="24292E"/>
                </a:solidFill>
                <a:latin typeface="American Typewriter"/>
                <a:ea typeface="American Typewriter"/>
                <a:cs typeface="American Typewriter"/>
                <a:sym typeface="American Typewriter"/>
              </a:defRPr>
            </a:pPr>
          </a:p>
          <a:p>
            <a:pPr marL="0" indent="0" defTabSz="347472">
              <a:lnSpc>
                <a:spcPct val="100000"/>
              </a:lnSpc>
              <a:buClrTx/>
              <a:buSzTx/>
              <a:buFontTx/>
              <a:buNone/>
              <a:defRPr sz="1520">
                <a:solidFill>
                  <a:srgbClr val="24292E"/>
                </a:solidFill>
                <a:latin typeface="American Typewriter"/>
                <a:ea typeface="American Typewriter"/>
                <a:cs typeface="American Typewriter"/>
                <a:sym typeface="American Typewriter"/>
              </a:defRPr>
            </a:pPr>
          </a:p>
          <a:p>
            <a:pPr marL="0" indent="0" defTabSz="347472">
              <a:lnSpc>
                <a:spcPct val="100000"/>
              </a:lnSpc>
              <a:buClrTx/>
              <a:buSzTx/>
              <a:buFontTx/>
              <a:buNone/>
              <a:defRPr sz="1520">
                <a:solidFill>
                  <a:srgbClr val="24292E"/>
                </a:solidFill>
                <a:latin typeface="American Typewriter"/>
                <a:ea typeface="American Typewriter"/>
                <a:cs typeface="American Typewriter"/>
                <a:sym typeface="American Typewriter"/>
              </a:defRPr>
            </a:pPr>
          </a:p>
          <a:p>
            <a:pPr marL="0" indent="0" defTabSz="347472">
              <a:lnSpc>
                <a:spcPct val="100000"/>
              </a:lnSpc>
              <a:buClrTx/>
              <a:buSzTx/>
              <a:buFontTx/>
              <a:buNone/>
              <a:defRPr sz="1520">
                <a:solidFill>
                  <a:srgbClr val="24292E"/>
                </a:solidFill>
                <a:latin typeface="American Typewriter"/>
                <a:ea typeface="American Typewriter"/>
                <a:cs typeface="American Typewriter"/>
                <a:sym typeface="American Typewriter"/>
              </a:defRPr>
            </a:pPr>
          </a:p>
          <a:p>
            <a:pPr marL="0" indent="0" defTabSz="347472">
              <a:lnSpc>
                <a:spcPct val="100000"/>
              </a:lnSpc>
              <a:buClrTx/>
              <a:buSzTx/>
              <a:buFontTx/>
              <a:buNone/>
              <a:defRPr sz="1520">
                <a:solidFill>
                  <a:srgbClr val="24292E"/>
                </a:solidFill>
                <a:latin typeface="American Typewriter"/>
                <a:ea typeface="American Typewriter"/>
                <a:cs typeface="American Typewriter"/>
                <a:sym typeface="American Typewriter"/>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65;p14"/>
          <p:cNvSpPr txBox="1"/>
          <p:nvPr>
            <p:ph type="title"/>
          </p:nvPr>
        </p:nvSpPr>
        <p:spPr>
          <a:xfrm>
            <a:off x="392282" y="789612"/>
            <a:ext cx="5604002" cy="4090801"/>
          </a:xfrm>
          <a:prstGeom prst="rect">
            <a:avLst/>
          </a:prstGeom>
        </p:spPr>
        <p:txBody>
          <a:bodyPr/>
          <a:lstStyle/>
          <a:p>
            <a:pPr/>
            <a:r>
              <a:t>How Well Are You Progressing?</a:t>
            </a:r>
            <a:br/>
            <a:r>
              <a:t>                                          </a:t>
            </a:r>
          </a:p>
        </p:txBody>
      </p:sp>
      <p:sp>
        <p:nvSpPr>
          <p:cNvPr id="124" name="Problem statement!!!!!"/>
          <p:cNvSpPr txBox="1"/>
          <p:nvPr/>
        </p:nvSpPr>
        <p:spPr>
          <a:xfrm>
            <a:off x="381618" y="435315"/>
            <a:ext cx="7895913" cy="9428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000"/>
            </a:lvl1pPr>
          </a:lstStyle>
          <a:p>
            <a:pPr/>
            <a:r>
              <a:t>Problem statement!!!!!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76;p16"/>
          <p:cNvSpPr txBox="1"/>
          <p:nvPr>
            <p:ph type="title"/>
          </p:nvPr>
        </p:nvSpPr>
        <p:spPr>
          <a:xfrm>
            <a:off x="526803" y="1238549"/>
            <a:ext cx="4045201" cy="1333201"/>
          </a:xfrm>
          <a:prstGeom prst="rect">
            <a:avLst/>
          </a:prstGeom>
        </p:spPr>
        <p:txBody>
          <a:bodyPr/>
          <a:lstStyle>
            <a:lvl1pPr algn="l"/>
          </a:lstStyle>
          <a:p>
            <a:pPr/>
            <a:r>
              <a:t>Features</a:t>
            </a:r>
          </a:p>
        </p:txBody>
      </p:sp>
      <p:sp>
        <p:nvSpPr>
          <p:cNvPr id="127" name="Google Shape;77;p16"/>
          <p:cNvSpPr txBox="1"/>
          <p:nvPr>
            <p:ph type="body" sz="quarter" idx="1"/>
          </p:nvPr>
        </p:nvSpPr>
        <p:spPr>
          <a:xfrm>
            <a:off x="162759" y="2582031"/>
            <a:ext cx="4045200" cy="1345501"/>
          </a:xfrm>
          <a:prstGeom prst="rect">
            <a:avLst/>
          </a:prstGeom>
        </p:spPr>
        <p:txBody>
          <a:bodyPr/>
          <a:lstStyle>
            <a:lvl1pPr marL="0" indent="0"/>
          </a:lstStyle>
          <a:p>
            <a:pPr/>
            <a:r>
              <a:t>Taken from ML Repository</a:t>
            </a:r>
          </a:p>
        </p:txBody>
      </p:sp>
      <p:sp>
        <p:nvSpPr>
          <p:cNvPr id="128" name="Google Shape;78;p16"/>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buClr>
                <a:schemeClr val="accent1"/>
              </a:buClr>
              <a:defRPr>
                <a:solidFill>
                  <a:schemeClr val="accent1"/>
                </a:solidFill>
              </a:defRPr>
            </a:pPr>
            <a:r>
              <a:t>Sex, Age,School,Address</a:t>
            </a:r>
          </a:p>
          <a:p>
            <a:pPr>
              <a:spcBef>
                <a:spcPts val="1600"/>
              </a:spcBef>
              <a:buClr>
                <a:schemeClr val="accent1"/>
              </a:buClr>
              <a:defRPr>
                <a:solidFill>
                  <a:schemeClr val="accent1"/>
                </a:solidFill>
              </a:defRPr>
            </a:pPr>
            <a:r>
              <a:t>Studytime,failures,schoolsup</a:t>
            </a:r>
          </a:p>
          <a:p>
            <a:pPr>
              <a:spcBef>
                <a:spcPts val="1600"/>
              </a:spcBef>
              <a:buClr>
                <a:schemeClr val="accent1"/>
              </a:buClr>
              <a:defRPr>
                <a:solidFill>
                  <a:schemeClr val="accent1"/>
                </a:solidFill>
              </a:defRPr>
            </a:pPr>
            <a:r>
              <a:t>Activities,Internet,HigherEducation</a:t>
            </a:r>
          </a:p>
          <a:p>
            <a:pPr>
              <a:spcBef>
                <a:spcPts val="1600"/>
              </a:spcBef>
              <a:buClr>
                <a:schemeClr val="accent1"/>
              </a:buClr>
              <a:defRPr>
                <a:solidFill>
                  <a:schemeClr val="accent1"/>
                </a:solidFill>
              </a:defRPr>
            </a:pPr>
            <a:r>
              <a:t>Absence,Health,FreeTime.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HARDWARE AND SOFTWARE REQUIREMENTS"/>
          <p:cNvSpPr txBox="1"/>
          <p:nvPr>
            <p:ph type="title"/>
          </p:nvPr>
        </p:nvSpPr>
        <p:spPr>
          <a:prstGeom prst="rect">
            <a:avLst/>
          </a:prstGeom>
        </p:spPr>
        <p:txBody>
          <a:bodyPr/>
          <a:lstStyle>
            <a:lvl1pPr defTabSz="850391">
              <a:defRPr b="1" sz="2790"/>
            </a:lvl1pPr>
          </a:lstStyle>
          <a:p>
            <a:pPr/>
            <a:r>
              <a:t>  HARDWARE AND SOFTWARE REQUIREMENTS</a:t>
            </a:r>
          </a:p>
        </p:txBody>
      </p:sp>
      <p:sp>
        <p:nvSpPr>
          <p:cNvPr id="131" name="HARDWARE REQUIREMENTS:…"/>
          <p:cNvSpPr txBox="1"/>
          <p:nvPr>
            <p:ph type="body" idx="1"/>
          </p:nvPr>
        </p:nvSpPr>
        <p:spPr>
          <a:prstGeom prst="rect">
            <a:avLst/>
          </a:prstGeom>
        </p:spPr>
        <p:txBody>
          <a:bodyPr/>
          <a:lstStyle/>
          <a:p>
            <a:pPr>
              <a:defRPr b="1"/>
            </a:pPr>
            <a:r>
              <a:t>HARDWARE REQUIREMENTS:</a:t>
            </a:r>
          </a:p>
          <a:p>
            <a:pPr>
              <a:defRPr b="1"/>
            </a:pPr>
            <a:r>
              <a:t>1.WINDOWS REQUIREMENTS:</a:t>
            </a:r>
          </a:p>
          <a:p>
            <a:pPr/>
            <a:r>
              <a:t>Microsoft Windows (32-bit or 64-bit)</a:t>
            </a:r>
          </a:p>
          <a:p>
            <a:pPr/>
            <a:r>
              <a:t>3 GB RAM minimum </a:t>
            </a:r>
          </a:p>
          <a:p>
            <a:pPr/>
            <a:r>
              <a:t>2 GB available disk space.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OFTWARE REQUIREMENTS:"/>
          <p:cNvSpPr txBox="1"/>
          <p:nvPr>
            <p:ph type="title"/>
          </p:nvPr>
        </p:nvSpPr>
        <p:spPr>
          <a:prstGeom prst="rect">
            <a:avLst/>
          </a:prstGeom>
        </p:spPr>
        <p:txBody>
          <a:bodyPr/>
          <a:lstStyle>
            <a:lvl1pPr>
              <a:lnSpc>
                <a:spcPct val="115000"/>
              </a:lnSpc>
              <a:defRPr b="1" sz="2500"/>
            </a:lvl1pPr>
          </a:lstStyle>
          <a:p>
            <a:pPr/>
            <a:r>
              <a:t>SOFTWARE REQUIREMENTS:</a:t>
            </a:r>
          </a:p>
        </p:txBody>
      </p:sp>
      <p:sp>
        <p:nvSpPr>
          <p:cNvPr id="134" name="PYTHON 3.7"/>
          <p:cNvSpPr txBox="1"/>
          <p:nvPr>
            <p:ph type="body" idx="1"/>
          </p:nvPr>
        </p:nvSpPr>
        <p:spPr>
          <a:prstGeom prst="rect">
            <a:avLst/>
          </a:prstGeom>
        </p:spPr>
        <p:txBody>
          <a:bodyPr/>
          <a:lstStyle/>
          <a:p>
            <a:pPr>
              <a:defRPr b="1"/>
            </a:pPr>
          </a:p>
          <a:p>
            <a:pPr>
              <a:defRPr b="1"/>
            </a:pPr>
            <a:r>
              <a:t>PYTHON 3.7</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90;p18"/>
          <p:cNvSpPr txBox="1"/>
          <p:nvPr>
            <p:ph type="title"/>
          </p:nvPr>
        </p:nvSpPr>
        <p:spPr>
          <a:xfrm>
            <a:off x="311699" y="445025"/>
            <a:ext cx="8520602" cy="613201"/>
          </a:xfrm>
          <a:prstGeom prst="rect">
            <a:avLst/>
          </a:prstGeom>
        </p:spPr>
        <p:txBody>
          <a:bodyPr/>
          <a:lstStyle>
            <a:lvl1pPr defTabSz="850391">
              <a:defRPr sz="2790"/>
            </a:lvl1pPr>
          </a:lstStyle>
          <a:p>
            <a:pPr/>
            <a:r>
              <a:t>System Design and Implementation</a:t>
            </a:r>
          </a:p>
        </p:txBody>
      </p:sp>
      <p:sp>
        <p:nvSpPr>
          <p:cNvPr id="137" name="Google Shape;91;p18"/>
          <p:cNvSpPr txBox="1"/>
          <p:nvPr>
            <p:ph type="body" sz="half" idx="1"/>
          </p:nvPr>
        </p:nvSpPr>
        <p:spPr>
          <a:xfrm>
            <a:off x="311699" y="1171674"/>
            <a:ext cx="3999902" cy="3397201"/>
          </a:xfrm>
          <a:prstGeom prst="rect">
            <a:avLst/>
          </a:prstGeom>
        </p:spPr>
        <p:txBody>
          <a:bodyPr/>
          <a:lstStyle/>
          <a:p>
            <a:pPr indent="-330200">
              <a:buSzPts val="1600"/>
              <a:buFontTx/>
              <a:buAutoNum type="arabicPeriod" startAt="1"/>
              <a:defRPr sz="1600"/>
            </a:pPr>
            <a:r>
              <a:t>Load the .CSV files into a dataframe.</a:t>
            </a:r>
          </a:p>
          <a:p>
            <a:pPr indent="-330200">
              <a:spcBef>
                <a:spcPts val="1600"/>
              </a:spcBef>
              <a:buSzPts val="1600"/>
              <a:buFontTx/>
              <a:buAutoNum type="arabicPeriod" startAt="1"/>
              <a:defRPr sz="1600"/>
            </a:pPr>
            <a:r>
              <a:t>Preprocessing the data-data cleaning,label encoder, test train and predict</a:t>
            </a:r>
          </a:p>
          <a:p>
            <a:pPr indent="-330200">
              <a:spcBef>
                <a:spcPts val="1600"/>
              </a:spcBef>
              <a:buSzPts val="1600"/>
              <a:buFontTx/>
              <a:buAutoNum type="arabicPeriod" startAt="1"/>
              <a:defRPr sz="1600"/>
            </a:pPr>
            <a:r>
              <a:t>Pipeline-to transfer the data</a:t>
            </a:r>
          </a:p>
          <a:p>
            <a:pPr indent="-330200">
              <a:spcBef>
                <a:spcPts val="1600"/>
              </a:spcBef>
              <a:buSzPts val="1600"/>
              <a:buFontTx/>
              <a:buAutoNum type="arabicPeriod" startAt="1"/>
              <a:defRPr sz="1600"/>
            </a:pPr>
            <a:r>
              <a:t>Confusion matrix</a:t>
            </a:r>
          </a:p>
          <a:p>
            <a:pPr indent="-330200">
              <a:spcBef>
                <a:spcPts val="1600"/>
              </a:spcBef>
              <a:buSzPts val="1600"/>
              <a:buFontTx/>
              <a:buAutoNum type="arabicPeriod" startAt="1"/>
              <a:defRPr sz="1600"/>
            </a:pPr>
            <a:r>
              <a:t>Predict the output</a:t>
            </a:r>
          </a:p>
        </p:txBody>
      </p:sp>
      <p:pic>
        <p:nvPicPr>
          <p:cNvPr id="138" name="Google Shape;92;p18" descr="Google Shape;92;p18"/>
          <p:cNvPicPr>
            <a:picLocks noChangeAspect="1"/>
          </p:cNvPicPr>
          <p:nvPr/>
        </p:nvPicPr>
        <p:blipFill>
          <a:blip r:embed="rId2">
            <a:extLst/>
          </a:blip>
          <a:stretch>
            <a:fillRect/>
          </a:stretch>
        </p:blipFill>
        <p:spPr>
          <a:xfrm>
            <a:off x="4311600" y="1171674"/>
            <a:ext cx="4216449" cy="359672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97;p19"/>
          <p:cNvSpPr txBox="1"/>
          <p:nvPr>
            <p:ph type="title"/>
          </p:nvPr>
        </p:nvSpPr>
        <p:spPr>
          <a:xfrm>
            <a:off x="311699" y="445025"/>
            <a:ext cx="8520602" cy="613201"/>
          </a:xfrm>
          <a:prstGeom prst="rect">
            <a:avLst/>
          </a:prstGeom>
        </p:spPr>
        <p:txBody>
          <a:bodyPr/>
          <a:lstStyle>
            <a:lvl1pPr defTabSz="850391">
              <a:defRPr sz="2790"/>
            </a:lvl1pPr>
          </a:lstStyle>
          <a:p>
            <a:pPr/>
            <a:r>
              <a:t>Results	</a:t>
            </a:r>
          </a:p>
        </p:txBody>
      </p:sp>
      <p:pic>
        <p:nvPicPr>
          <p:cNvPr id="141" name="aaa.JPG" descr="aaa.JPG"/>
          <p:cNvPicPr>
            <a:picLocks noChangeAspect="1"/>
          </p:cNvPicPr>
          <p:nvPr/>
        </p:nvPicPr>
        <p:blipFill>
          <a:blip r:embed="rId2">
            <a:extLst/>
          </a:blip>
          <a:stretch>
            <a:fillRect/>
          </a:stretch>
        </p:blipFill>
        <p:spPr>
          <a:xfrm>
            <a:off x="833378" y="1086133"/>
            <a:ext cx="6539522" cy="375022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000000"/>
      </a:lt1>
      <a:dk2>
        <a:srgbClr val="A7A7A7"/>
      </a:dk2>
      <a:lt2>
        <a:srgbClr val="535353"/>
      </a:lt2>
      <a:accent1>
        <a:srgbClr val="FFFBF0"/>
      </a:accent1>
      <a:accent2>
        <a:srgbClr val="B7B7B7"/>
      </a:accent2>
      <a:accent3>
        <a:srgbClr val="FB8C00"/>
      </a:accent3>
      <a:accent4>
        <a:srgbClr val="80CBC4"/>
      </a:accent4>
      <a:accent5>
        <a:srgbClr val="AF4345"/>
      </a:accent5>
      <a:accent6>
        <a:srgbClr val="F58F8F"/>
      </a:accent6>
      <a:hlink>
        <a:srgbClr val="0000FF"/>
      </a:hlink>
      <a:folHlink>
        <a:srgbClr val="FF00FF"/>
      </a:folHlink>
    </a:clrScheme>
    <a:fontScheme name="Paperback">
      <a:majorFont>
        <a:latin typeface="Arial"/>
        <a:ea typeface="Arial"/>
        <a:cs typeface="Arial"/>
      </a:majorFont>
      <a:minorFont>
        <a:latin typeface="Helvetica"/>
        <a:ea typeface="Helvetica"/>
        <a:cs typeface="Helvetica"/>
      </a:minorFont>
    </a:fontScheme>
    <a:fmtScheme name="Paperb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A7A7A7"/>
      </a:dk2>
      <a:lt2>
        <a:srgbClr val="535353"/>
      </a:lt2>
      <a:accent1>
        <a:srgbClr val="FFFBF0"/>
      </a:accent1>
      <a:accent2>
        <a:srgbClr val="B7B7B7"/>
      </a:accent2>
      <a:accent3>
        <a:srgbClr val="FB8C00"/>
      </a:accent3>
      <a:accent4>
        <a:srgbClr val="80CBC4"/>
      </a:accent4>
      <a:accent5>
        <a:srgbClr val="AF4345"/>
      </a:accent5>
      <a:accent6>
        <a:srgbClr val="F58F8F"/>
      </a:accent6>
      <a:hlink>
        <a:srgbClr val="0000FF"/>
      </a:hlink>
      <a:folHlink>
        <a:srgbClr val="FF00FF"/>
      </a:folHlink>
    </a:clrScheme>
    <a:fontScheme name="Paperback">
      <a:majorFont>
        <a:latin typeface="Arial"/>
        <a:ea typeface="Arial"/>
        <a:cs typeface="Arial"/>
      </a:majorFont>
      <a:minorFont>
        <a:latin typeface="Helvetica"/>
        <a:ea typeface="Helvetica"/>
        <a:cs typeface="Helvetica"/>
      </a:minorFont>
    </a:fontScheme>
    <a:fmtScheme name="Paperb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