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-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5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번째 노드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5270488" y="1446415"/>
            <a:ext cx="501314" cy="1859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</p:cNvCxnSpPr>
          <p:nvPr/>
        </p:nvCxnSpPr>
        <p:spPr>
          <a:xfrm flipH="1" flipV="1">
            <a:off x="5503409" y="166585"/>
            <a:ext cx="2718497" cy="479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= new Node(data);</a:t>
            </a:r>
          </a:p>
          <a:p>
            <a:r>
              <a:rPr lang="en-US" altLang="ko-KR" dirty="0" err="1" smtClean="0"/>
              <a:t>this.tail.next.prev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this.tail.next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8696" y="3856426"/>
            <a:ext cx="353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this.head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this.head.next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this.head.prev</a:t>
            </a:r>
            <a:r>
              <a:rPr lang="en-US" altLang="ko-KR" dirty="0" smtClean="0"/>
              <a:t> </a:t>
            </a:r>
            <a:r>
              <a:rPr lang="en-US" altLang="ko-KR" dirty="0"/>
              <a:t>= null;</a:t>
            </a:r>
          </a:p>
          <a:p>
            <a:r>
              <a:rPr lang="en-US" altLang="ko-KR" dirty="0" err="1" smtClean="0"/>
              <a:t>this.size</a:t>
            </a:r>
            <a:r>
              <a:rPr lang="en-US" altLang="ko-KR" dirty="0" smtClean="0"/>
              <a:t>--;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curr.data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curr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stCxn id="8" idx="1"/>
          </p:cNvCxnSpPr>
          <p:nvPr/>
        </p:nvCxnSpPr>
        <p:spPr>
          <a:xfrm flipH="1">
            <a:off x="2421831" y="1632364"/>
            <a:ext cx="11403" cy="7751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H="1" flipV="1">
            <a:off x="4538414" y="2105014"/>
            <a:ext cx="20061" cy="447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838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/>
              <a:t>tempNode.next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if (</a:t>
            </a:r>
            <a:r>
              <a:rPr lang="en-US" altLang="ko-KR" dirty="0" err="1"/>
              <a:t>curr.next</a:t>
            </a:r>
            <a:r>
              <a:rPr lang="en-US" altLang="ko-KR" dirty="0"/>
              <a:t>) </a:t>
            </a:r>
            <a:r>
              <a:rPr lang="en-US" altLang="ko-KR" dirty="0" err="1"/>
              <a:t>curr.next.prev</a:t>
            </a:r>
            <a:r>
              <a:rPr lang="en-US" altLang="ko-KR" dirty="0"/>
              <a:t> = </a:t>
            </a:r>
            <a:r>
              <a:rPr lang="en-US" altLang="ko-KR" dirty="0" err="1"/>
              <a:t>curr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smtClean="0"/>
              <a:t>--</a:t>
            </a:r>
            <a:r>
              <a:rPr lang="en-US" altLang="ko-KR" dirty="0" err="1"/>
              <a:t>this.size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smtClean="0"/>
              <a:t>return </a:t>
            </a:r>
            <a:r>
              <a:rPr lang="en-US" altLang="ko-KR" dirty="0" err="1"/>
              <a:t>tempNode.data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curr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번째 노드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5270488" y="1446415"/>
            <a:ext cx="501314" cy="1859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</p:cNvCxnSpPr>
          <p:nvPr/>
        </p:nvCxnSpPr>
        <p:spPr>
          <a:xfrm flipH="1" flipV="1">
            <a:off x="5503409" y="166585"/>
            <a:ext cx="2718497" cy="479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Curr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Next= null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8384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/>
              <a:t>tempNode.next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  if (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curr.next.prev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else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--</a:t>
            </a:r>
            <a:r>
              <a:rPr lang="en-US" altLang="ko-KR" dirty="0" err="1"/>
              <a:t>this.size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return </a:t>
            </a:r>
            <a:r>
              <a:rPr lang="en-US" altLang="ko-KR" dirty="0" err="1"/>
              <a:t>tempNode.data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curr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76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6077" y="1270483"/>
            <a:ext cx="1620983" cy="631767"/>
            <a:chOff x="1156077" y="1270483"/>
            <a:chExt cx="1620983" cy="631767"/>
          </a:xfrm>
        </p:grpSpPr>
        <p:grpSp>
          <p:nvGrpSpPr>
            <p:cNvPr id="4" name="그룹 3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5649" y="186004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head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5892644" y="190225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tail</a:t>
            </a:r>
            <a:endParaRPr lang="ko-KR" altLang="en-US" sz="1100"/>
          </a:p>
        </p:txBody>
      </p:sp>
      <p:grpSp>
        <p:nvGrpSpPr>
          <p:cNvPr id="12" name="그룹 11"/>
          <p:cNvGrpSpPr/>
          <p:nvPr/>
        </p:nvGrpSpPr>
        <p:grpSpPr>
          <a:xfrm>
            <a:off x="2993084" y="1270483"/>
            <a:ext cx="1620983" cy="631767"/>
            <a:chOff x="1156077" y="1270483"/>
            <a:chExt cx="1620983" cy="631767"/>
          </a:xfrm>
        </p:grpSpPr>
        <p:grpSp>
          <p:nvGrpSpPr>
            <p:cNvPr id="13" name="그룹 12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30091" y="1270483"/>
            <a:ext cx="1620983" cy="631767"/>
            <a:chOff x="1156077" y="1270483"/>
            <a:chExt cx="1620983" cy="631767"/>
          </a:xfrm>
        </p:grpSpPr>
        <p:grpSp>
          <p:nvGrpSpPr>
            <p:cNvPr id="19" name="그룹 18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꺾인 연결선 24"/>
          <p:cNvCxnSpPr>
            <a:stCxn id="20" idx="3"/>
            <a:endCxn id="15" idx="0"/>
          </p:cNvCxnSpPr>
          <p:nvPr/>
        </p:nvCxnSpPr>
        <p:spPr>
          <a:xfrm flipH="1" flipV="1">
            <a:off x="3803576" y="1270483"/>
            <a:ext cx="2547919" cy="177014"/>
          </a:xfrm>
          <a:prstGeom prst="bentConnector4">
            <a:avLst>
              <a:gd name="adj1" fmla="val -8972"/>
              <a:gd name="adj2" fmla="val 229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15" idx="2"/>
          </p:cNvCxnSpPr>
          <p:nvPr/>
        </p:nvCxnSpPr>
        <p:spPr>
          <a:xfrm rot="16200000" flipH="1">
            <a:off x="3069436" y="1168110"/>
            <a:ext cx="59552" cy="1408728"/>
          </a:xfrm>
          <a:prstGeom prst="bentConnector3">
            <a:avLst>
              <a:gd name="adj1" fmla="val 483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7" idx="2"/>
            <a:endCxn id="21" idx="2"/>
          </p:cNvCxnSpPr>
          <p:nvPr/>
        </p:nvCxnSpPr>
        <p:spPr>
          <a:xfrm rot="16200000" flipH="1">
            <a:off x="4906443" y="1168110"/>
            <a:ext cx="59552" cy="1408728"/>
          </a:xfrm>
          <a:prstGeom prst="bentConnector3">
            <a:avLst>
              <a:gd name="adj1" fmla="val 483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4" idx="3"/>
            <a:endCxn id="5" idx="0"/>
          </p:cNvCxnSpPr>
          <p:nvPr/>
        </p:nvCxnSpPr>
        <p:spPr>
          <a:xfrm flipH="1" flipV="1">
            <a:off x="1966569" y="1270483"/>
            <a:ext cx="2547919" cy="177014"/>
          </a:xfrm>
          <a:prstGeom prst="bentConnector4">
            <a:avLst>
              <a:gd name="adj1" fmla="val -8972"/>
              <a:gd name="adj2" fmla="val 280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56077" y="2719668"/>
            <a:ext cx="1620983" cy="631767"/>
            <a:chOff x="1156077" y="1270483"/>
            <a:chExt cx="1620983" cy="631767"/>
          </a:xfrm>
        </p:grpSpPr>
        <p:grpSp>
          <p:nvGrpSpPr>
            <p:cNvPr id="34" name="그룹 33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05339" y="3291882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head</a:t>
            </a:r>
            <a:endParaRPr lang="ko-KR" altLang="en-US" sz="1100"/>
          </a:p>
        </p:txBody>
      </p:sp>
      <p:sp>
        <p:nvSpPr>
          <p:cNvPr id="40" name="TextBox 39"/>
          <p:cNvSpPr txBox="1"/>
          <p:nvPr/>
        </p:nvSpPr>
        <p:spPr>
          <a:xfrm>
            <a:off x="5892644" y="335143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tail</a:t>
            </a:r>
            <a:endParaRPr lang="ko-KR" altLang="en-US" sz="1100"/>
          </a:p>
        </p:txBody>
      </p:sp>
      <p:grpSp>
        <p:nvGrpSpPr>
          <p:cNvPr id="41" name="그룹 40"/>
          <p:cNvGrpSpPr/>
          <p:nvPr/>
        </p:nvGrpSpPr>
        <p:grpSpPr>
          <a:xfrm>
            <a:off x="2993084" y="2719668"/>
            <a:ext cx="1620983" cy="631767"/>
            <a:chOff x="1156077" y="1270483"/>
            <a:chExt cx="1620983" cy="631767"/>
          </a:xfrm>
        </p:grpSpPr>
        <p:grpSp>
          <p:nvGrpSpPr>
            <p:cNvPr id="42" name="그룹 41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30091" y="2719668"/>
            <a:ext cx="1620983" cy="631767"/>
            <a:chOff x="1156077" y="1270483"/>
            <a:chExt cx="1620983" cy="631767"/>
          </a:xfrm>
        </p:grpSpPr>
        <p:grpSp>
          <p:nvGrpSpPr>
            <p:cNvPr id="48" name="그룹 47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>
            <a:stCxn id="49" idx="3"/>
            <a:endCxn id="44" idx="0"/>
          </p:cNvCxnSpPr>
          <p:nvPr/>
        </p:nvCxnSpPr>
        <p:spPr>
          <a:xfrm flipH="1" flipV="1">
            <a:off x="3803576" y="2719668"/>
            <a:ext cx="2547919" cy="177014"/>
          </a:xfrm>
          <a:prstGeom prst="bentConnector4">
            <a:avLst>
              <a:gd name="adj1" fmla="val -8972"/>
              <a:gd name="adj2" fmla="val 229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6" idx="2"/>
            <a:endCxn id="50" idx="2"/>
          </p:cNvCxnSpPr>
          <p:nvPr/>
        </p:nvCxnSpPr>
        <p:spPr>
          <a:xfrm rot="16200000" flipH="1">
            <a:off x="4906443" y="2617295"/>
            <a:ext cx="59552" cy="1408728"/>
          </a:xfrm>
          <a:prstGeom prst="bentConnector3">
            <a:avLst>
              <a:gd name="adj1" fmla="val 483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156077" y="4168853"/>
            <a:ext cx="1620983" cy="631767"/>
            <a:chOff x="1156077" y="1270483"/>
            <a:chExt cx="1620983" cy="63176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75649" y="475841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head</a:t>
            </a:r>
            <a:endParaRPr lang="ko-KR" altLang="en-US" sz="1100"/>
          </a:p>
        </p:txBody>
      </p:sp>
      <p:sp>
        <p:nvSpPr>
          <p:cNvPr id="64" name="TextBox 63"/>
          <p:cNvSpPr txBox="1"/>
          <p:nvPr/>
        </p:nvSpPr>
        <p:spPr>
          <a:xfrm>
            <a:off x="3773004" y="4849639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tail</a:t>
            </a:r>
            <a:endParaRPr lang="ko-KR" altLang="en-US" sz="1100"/>
          </a:p>
        </p:txBody>
      </p:sp>
      <p:grpSp>
        <p:nvGrpSpPr>
          <p:cNvPr id="65" name="그룹 64"/>
          <p:cNvGrpSpPr/>
          <p:nvPr/>
        </p:nvGrpSpPr>
        <p:grpSpPr>
          <a:xfrm>
            <a:off x="2993084" y="4168853"/>
            <a:ext cx="1620983" cy="631767"/>
            <a:chOff x="1156077" y="1270483"/>
            <a:chExt cx="1620983" cy="631767"/>
          </a:xfrm>
        </p:grpSpPr>
        <p:grpSp>
          <p:nvGrpSpPr>
            <p:cNvPr id="66" name="그룹 65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830091" y="4168853"/>
            <a:ext cx="1620983" cy="631767"/>
            <a:chOff x="1156077" y="1270483"/>
            <a:chExt cx="1620983" cy="631767"/>
          </a:xfrm>
        </p:grpSpPr>
        <p:grpSp>
          <p:nvGrpSpPr>
            <p:cNvPr id="72" name="그룹 71"/>
            <p:cNvGrpSpPr/>
            <p:nvPr/>
          </p:nvGrpSpPr>
          <p:grpSpPr>
            <a:xfrm>
              <a:off x="1156077" y="1270483"/>
              <a:ext cx="1620983" cy="631767"/>
              <a:chOff x="1156077" y="1270483"/>
              <a:chExt cx="1620983" cy="63176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1156077" y="1270483"/>
                <a:ext cx="1620983" cy="631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214529" y="1345298"/>
                <a:ext cx="822698" cy="497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Data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24510" y="1638300"/>
                <a:ext cx="540676" cy="20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next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136805" y="1345298"/>
              <a:ext cx="540676" cy="20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prev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꺾인 연결선 77"/>
          <p:cNvCxnSpPr>
            <a:stCxn id="62" idx="2"/>
            <a:endCxn id="68" idx="2"/>
          </p:cNvCxnSpPr>
          <p:nvPr/>
        </p:nvCxnSpPr>
        <p:spPr>
          <a:xfrm rot="16200000" flipH="1">
            <a:off x="3069436" y="4066480"/>
            <a:ext cx="59552" cy="1408728"/>
          </a:xfrm>
          <a:prstGeom prst="bentConnector3">
            <a:avLst>
              <a:gd name="adj1" fmla="val 483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7" idx="3"/>
            <a:endCxn id="60" idx="0"/>
          </p:cNvCxnSpPr>
          <p:nvPr/>
        </p:nvCxnSpPr>
        <p:spPr>
          <a:xfrm flipH="1" flipV="1">
            <a:off x="1966569" y="4168853"/>
            <a:ext cx="2547919" cy="177014"/>
          </a:xfrm>
          <a:prstGeom prst="bentConnector4">
            <a:avLst>
              <a:gd name="adj1" fmla="val -8972"/>
              <a:gd name="adj2" fmla="val 280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4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139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KGA_19</cp:lastModifiedBy>
  <cp:revision>6</cp:revision>
  <dcterms:created xsi:type="dcterms:W3CDTF">2022-09-26T00:24:28Z</dcterms:created>
  <dcterms:modified xsi:type="dcterms:W3CDTF">2022-09-26T09:04:29Z</dcterms:modified>
</cp:coreProperties>
</file>