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3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5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F01B-CC25-4E0B-B87A-A464BDFAFAB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261F-1F5D-47AE-AED8-7CC92A8D4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61109" y="3177434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87815" y="4553206"/>
            <a:ext cx="103060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6911" y="4553207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93879" y="4553207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0748" y="3177435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29819" y="3177434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3996" y="3177434"/>
            <a:ext cx="103060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90847" y="4553207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4523" y="4557387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1813" y="4553212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9943" y="4553208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97233" y="4553208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5540" y="2002079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71304" y="2002079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8427" y="670146"/>
            <a:ext cx="997565" cy="67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1"/>
            <a:endCxn id="16" idx="0"/>
          </p:cNvCxnSpPr>
          <p:nvPr/>
        </p:nvCxnSpPr>
        <p:spPr>
          <a:xfrm rot="10800000" flipV="1">
            <a:off x="3484323" y="1008349"/>
            <a:ext cx="2064104" cy="9937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3"/>
            <a:endCxn id="17" idx="0"/>
          </p:cNvCxnSpPr>
          <p:nvPr/>
        </p:nvCxnSpPr>
        <p:spPr>
          <a:xfrm>
            <a:off x="6545992" y="1008349"/>
            <a:ext cx="2124095" cy="9937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6" idx="1"/>
            <a:endCxn id="8" idx="0"/>
          </p:cNvCxnSpPr>
          <p:nvPr/>
        </p:nvCxnSpPr>
        <p:spPr>
          <a:xfrm rot="10800000" flipV="1">
            <a:off x="2179532" y="2340281"/>
            <a:ext cx="806009" cy="837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  <a:endCxn id="4" idx="0"/>
          </p:cNvCxnSpPr>
          <p:nvPr/>
        </p:nvCxnSpPr>
        <p:spPr>
          <a:xfrm>
            <a:off x="3983105" y="2340282"/>
            <a:ext cx="776787" cy="8371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3"/>
            <a:endCxn id="9" idx="0"/>
          </p:cNvCxnSpPr>
          <p:nvPr/>
        </p:nvCxnSpPr>
        <p:spPr>
          <a:xfrm>
            <a:off x="9168869" y="2340282"/>
            <a:ext cx="759733" cy="8371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1"/>
            <a:endCxn id="10" idx="0"/>
          </p:cNvCxnSpPr>
          <p:nvPr/>
        </p:nvCxnSpPr>
        <p:spPr>
          <a:xfrm rot="10800000" flipV="1">
            <a:off x="7369300" y="2340282"/>
            <a:ext cx="802005" cy="8371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5" idx="0"/>
          </p:cNvCxnSpPr>
          <p:nvPr/>
        </p:nvCxnSpPr>
        <p:spPr>
          <a:xfrm>
            <a:off x="10427384" y="3515637"/>
            <a:ext cx="175734" cy="10375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1"/>
            <a:endCxn id="11" idx="0"/>
          </p:cNvCxnSpPr>
          <p:nvPr/>
        </p:nvCxnSpPr>
        <p:spPr>
          <a:xfrm rot="10800000" flipV="1">
            <a:off x="9289631" y="3515637"/>
            <a:ext cx="140189" cy="1037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  <a:endCxn id="7" idx="0"/>
          </p:cNvCxnSpPr>
          <p:nvPr/>
        </p:nvCxnSpPr>
        <p:spPr>
          <a:xfrm>
            <a:off x="7884601" y="3515637"/>
            <a:ext cx="108061" cy="1037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1"/>
            <a:endCxn id="6" idx="0"/>
          </p:cNvCxnSpPr>
          <p:nvPr/>
        </p:nvCxnSpPr>
        <p:spPr>
          <a:xfrm rot="10800000" flipV="1">
            <a:off x="6695694" y="3515637"/>
            <a:ext cx="158302" cy="1037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4" idx="3"/>
            <a:endCxn id="14" idx="0"/>
          </p:cNvCxnSpPr>
          <p:nvPr/>
        </p:nvCxnSpPr>
        <p:spPr>
          <a:xfrm>
            <a:off x="5258674" y="3515637"/>
            <a:ext cx="140052" cy="10375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1"/>
            <a:endCxn id="15" idx="0"/>
          </p:cNvCxnSpPr>
          <p:nvPr/>
        </p:nvCxnSpPr>
        <p:spPr>
          <a:xfrm rot="10800000" flipV="1">
            <a:off x="4096017" y="3515636"/>
            <a:ext cx="165093" cy="10375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2" idx="0"/>
          </p:cNvCxnSpPr>
          <p:nvPr/>
        </p:nvCxnSpPr>
        <p:spPr>
          <a:xfrm>
            <a:off x="2678313" y="3515638"/>
            <a:ext cx="114993" cy="10417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1"/>
            <a:endCxn id="13" idx="0"/>
          </p:cNvCxnSpPr>
          <p:nvPr/>
        </p:nvCxnSpPr>
        <p:spPr>
          <a:xfrm rot="10800000" flipV="1">
            <a:off x="1490596" y="3515638"/>
            <a:ext cx="190152" cy="1037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4477" y="731349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296637" y="3240727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2582762" y="2038944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7788214" y="2027845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9091352" y="3263690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6509497" y="3252543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3936827" y="3252543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left</a:t>
            </a:r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10427384" y="325254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7839459" y="326369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5262983" y="312519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2647426" y="317743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3955703" y="1951878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6518203" y="670145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9173178" y="199510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right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822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KGA_19</dc:creator>
  <cp:lastModifiedBy>KGA_19</cp:lastModifiedBy>
  <cp:revision>6</cp:revision>
  <dcterms:created xsi:type="dcterms:W3CDTF">2022-09-27T02:23:31Z</dcterms:created>
  <dcterms:modified xsi:type="dcterms:W3CDTF">2022-09-27T08:43:00Z</dcterms:modified>
</cp:coreProperties>
</file>