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16923" y="692371"/>
          <a:ext cx="8823609" cy="5200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49539"/>
                <a:gridCol w="559868"/>
                <a:gridCol w="549539"/>
                <a:gridCol w="549539"/>
                <a:gridCol w="549539"/>
                <a:gridCol w="549539"/>
                <a:gridCol w="559868"/>
                <a:gridCol w="549539"/>
                <a:gridCol w="549539"/>
                <a:gridCol w="549539"/>
                <a:gridCol w="549538"/>
                <a:gridCol w="559868"/>
                <a:gridCol w="549538"/>
                <a:gridCol w="549539"/>
                <a:gridCol w="549539"/>
                <a:gridCol w="549539"/>
              </a:tblGrid>
              <a:tr h="520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727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621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708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1121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1229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214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1818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8282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119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3838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"/>
          <p:cNvSpPr/>
          <p:nvPr/>
        </p:nvSpPr>
        <p:spPr>
          <a:xfrm>
            <a:off x="538923" y="2036345"/>
            <a:ext cx="556001" cy="520065"/>
          </a:xfrm>
          <a:prstGeom prst="rect">
            <a:avLst/>
          </a:prstGeom>
          <a:solidFill>
            <a:srgbClr val="baff1a"/>
          </a:solidFill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727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1094925" y="2036345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3318932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2762930" y="20363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3874934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650926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4986938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4430936" y="20363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539998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2206928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6096000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653935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209937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765939" y="20363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1058089" y="2159217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915830" y="2159217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3" name=""/>
          <p:cNvCxnSpPr>
            <a:stCxn id="10" idx="0"/>
            <a:endCxn id="28" idx="0"/>
          </p:cNvCxnSpPr>
          <p:nvPr/>
        </p:nvCxnSpPr>
        <p:spPr>
          <a:xfrm rot="5400000" flipV="1">
            <a:off x="1094130" y="1759138"/>
            <a:ext cx="1588" cy="556002"/>
          </a:xfrm>
          <a:prstGeom prst="bentConnector3">
            <a:avLst>
              <a:gd name="adj1" fmla="val -16172586"/>
            </a:avLst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847178" y="1524000"/>
            <a:ext cx="495492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200"/>
              <a:t>비교</a:t>
            </a:r>
            <a:endParaRPr lang="ko-KR" altLang="en-US" sz="1200"/>
          </a:p>
        </p:txBody>
      </p:sp>
      <p:sp>
        <p:nvSpPr>
          <p:cNvPr id="55" name=""/>
          <p:cNvSpPr txBox="1"/>
          <p:nvPr/>
        </p:nvSpPr>
        <p:spPr>
          <a:xfrm>
            <a:off x="159506" y="819481"/>
            <a:ext cx="657417" cy="26584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dataArr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10471832" y="1460183"/>
            <a:ext cx="586257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temp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57" name=""/>
          <p:cNvCxnSpPr>
            <a:stCxn id="42" idx="0"/>
            <a:endCxn id="56" idx="1"/>
          </p:cNvCxnSpPr>
          <p:nvPr/>
        </p:nvCxnSpPr>
        <p:spPr>
          <a:xfrm rot="5400000" flipH="1" flipV="1">
            <a:off x="10113331" y="1800715"/>
            <a:ext cx="439001" cy="2780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1" idx="2"/>
            <a:endCxn id="42" idx="2"/>
          </p:cNvCxnSpPr>
          <p:nvPr/>
        </p:nvCxnSpPr>
        <p:spPr>
          <a:xfrm rot="5400000">
            <a:off x="10764167" y="2108946"/>
            <a:ext cx="1588" cy="1142259"/>
          </a:xfrm>
          <a:prstGeom prst="bentConnector3">
            <a:avLst>
              <a:gd name="adj1" fmla="val 14705147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56" idx="3"/>
            <a:endCxn id="41" idx="0"/>
          </p:cNvCxnSpPr>
          <p:nvPr/>
        </p:nvCxnSpPr>
        <p:spPr>
          <a:xfrm>
            <a:off x="11058089" y="1720215"/>
            <a:ext cx="278000" cy="439001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"/>
          <p:cNvSpPr txBox="1"/>
          <p:nvPr/>
        </p:nvSpPr>
        <p:spPr>
          <a:xfrm>
            <a:off x="10572443" y="2911793"/>
            <a:ext cx="415597" cy="3629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9778540" y="1524000"/>
            <a:ext cx="418925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336090" y="1542098"/>
            <a:ext cx="419938" cy="361950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"/>
          <p:cNvSpPr/>
          <p:nvPr/>
        </p:nvSpPr>
        <p:spPr>
          <a:xfrm>
            <a:off x="8321941" y="20363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877943" y="2037933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38923" y="2903120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94925" y="2903120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3318932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762930" y="29031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3874934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650926" y="2903121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4986938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4430936" y="29031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5539998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2206928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6096000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6653935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209937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765939" y="29031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79" name=""/>
          <p:cNvCxnSpPr/>
          <p:nvPr/>
        </p:nvCxnSpPr>
        <p:spPr>
          <a:xfrm rot="5400000" flipV="1">
            <a:off x="1619877" y="2624325"/>
            <a:ext cx="1588" cy="556002"/>
          </a:xfrm>
          <a:prstGeom prst="bentConnector3">
            <a:avLst>
              <a:gd name="adj1" fmla="val -16172586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80" name=""/>
          <p:cNvSpPr/>
          <p:nvPr/>
        </p:nvSpPr>
        <p:spPr>
          <a:xfrm>
            <a:off x="8321941" y="29031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877943" y="2904708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538923" y="3788945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94925" y="3788945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3318932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2762930" y="37889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3874934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650926" y="3788946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4986938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4430936" y="37889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5539998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206928" y="3788946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6096000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6653935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209937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765939" y="37889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96" name=""/>
          <p:cNvCxnSpPr/>
          <p:nvPr/>
        </p:nvCxnSpPr>
        <p:spPr>
          <a:xfrm rot="5400000" flipV="1">
            <a:off x="2175879" y="3511738"/>
            <a:ext cx="1588" cy="556002"/>
          </a:xfrm>
          <a:prstGeom prst="bentConnector3">
            <a:avLst>
              <a:gd name="adj1" fmla="val -16172586"/>
            </a:avLst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97" name=""/>
          <p:cNvSpPr/>
          <p:nvPr/>
        </p:nvSpPr>
        <p:spPr>
          <a:xfrm>
            <a:off x="8321941" y="37889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877943" y="3790533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129348" y="759995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85350" y="759995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2909357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2353355" y="75999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3465359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241351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4577363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021361" y="75999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130423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797353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5686425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6234835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6790837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346839" y="75999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48" name=""/>
          <p:cNvCxnSpPr>
            <a:stCxn id="34" idx="0"/>
            <a:endCxn id="35" idx="0"/>
          </p:cNvCxnSpPr>
          <p:nvPr/>
        </p:nvCxnSpPr>
        <p:spPr>
          <a:xfrm rot="5400000" flipV="1">
            <a:off x="684555" y="482788"/>
            <a:ext cx="1588" cy="556002"/>
          </a:xfrm>
          <a:prstGeom prst="bentConnector3">
            <a:avLst>
              <a:gd name="adj1" fmla="val -16172586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49" name=""/>
          <p:cNvSpPr txBox="1"/>
          <p:nvPr/>
        </p:nvSpPr>
        <p:spPr>
          <a:xfrm>
            <a:off x="437603" y="247650"/>
            <a:ext cx="495492" cy="2647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비교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126406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682407" y="1829554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906415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2350413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3462417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238409" y="1829554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4574421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4018419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127481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794411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683483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6241418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797420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353422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64" name=""/>
          <p:cNvCxnSpPr/>
          <p:nvPr/>
        </p:nvCxnSpPr>
        <p:spPr>
          <a:xfrm rot="5400000" flipV="1">
            <a:off x="1237615" y="1552347"/>
            <a:ext cx="1588" cy="556002"/>
          </a:xfrm>
          <a:prstGeom prst="bentConnector3">
            <a:avLst>
              <a:gd name="adj1" fmla="val -16172586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65" name=""/>
          <p:cNvSpPr txBox="1"/>
          <p:nvPr/>
        </p:nvSpPr>
        <p:spPr>
          <a:xfrm>
            <a:off x="990662" y="1317208"/>
            <a:ext cx="496329" cy="271562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비교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122347" y="28745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678349" y="2874546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902356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2346354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3458358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234351" y="2874546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4570362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4014360" y="28745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5123422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790352" y="2874546"/>
            <a:ext cx="556001" cy="520065"/>
          </a:xfrm>
          <a:prstGeom prst="rect">
            <a:avLst/>
          </a:prstGeom>
          <a:solidFill>
            <a:srgbClr val="baff1a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5679424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6237359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6793361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349363" y="287454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80" name=""/>
          <p:cNvCxnSpPr/>
          <p:nvPr/>
        </p:nvCxnSpPr>
        <p:spPr>
          <a:xfrm rot="5400000" flipV="1">
            <a:off x="1759302" y="2597339"/>
            <a:ext cx="1588" cy="556002"/>
          </a:xfrm>
          <a:prstGeom prst="bentConnector3">
            <a:avLst>
              <a:gd name="adj1" fmla="val -16172586"/>
            </a:avLst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headEnd type="arrow"/>
            <a:tailEnd type="arrow"/>
          </a:ln>
        </p:spPr>
      </p:cxnSp>
      <p:sp>
        <p:nvSpPr>
          <p:cNvPr id="81" name=""/>
          <p:cNvSpPr txBox="1"/>
          <p:nvPr/>
        </p:nvSpPr>
        <p:spPr>
          <a:xfrm>
            <a:off x="1512350" y="2362200"/>
            <a:ext cx="496329" cy="26479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비교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122347" y="62178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678349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899832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343831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3455834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4567420" y="6217821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5123840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4011836" y="62178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5676900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787829" y="6217821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6232902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6790837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346839" y="6217821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453377" y="62178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902841" y="75999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458843" y="761583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902841" y="182796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458843" y="1829554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902841" y="2872957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458843" y="287454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231826" y="62178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900317" y="6217820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13240" y="417111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69242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893249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727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337247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708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449251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1112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225243" y="4171116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333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4561255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214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4005253" y="417111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1121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5114315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1818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781245" y="4171116"/>
            <a:ext cx="556001" cy="520065"/>
          </a:xfrm>
          <a:prstGeom prst="rect">
            <a:avLst/>
          </a:prstGeom>
          <a:solidFill>
            <a:schemeClr val="lt1">
              <a:alpha val="100000"/>
            </a:scheme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5670317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500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6228252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6784254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1229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7340256" y="4171116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119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893734" y="4169527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3838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449736" y="4171115"/>
            <a:ext cx="556001" cy="52006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8282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화면 슬라이드 쇼(4:3)</ep:PresentationFormat>
  <ep:Paragraphs>139</ep:Paragraphs>
  <ep:Slides>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2022-10-02T03:57:31.062</dcterms:created>
  <dc:creator>고우석</dc:creator>
  <cp:lastModifiedBy>고우석</cp:lastModifiedBy>
  <dcterms:modified xsi:type="dcterms:W3CDTF">2022-10-02T08:00:59.469</dcterms:modified>
  <cp:revision>15</cp:revision>
  <cp:version>1000.0100.01</cp:version>
</cp:coreProperties>
</file>