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9" r:id="rId7"/>
    <p:sldId id="263" r:id="rId8"/>
    <p:sldId id="264" r:id="rId9"/>
    <p:sldId id="265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DE4"/>
    <a:srgbClr val="F7DF1E"/>
    <a:srgbClr val="F7F7F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18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0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5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4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5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5E2D36-2487-40A8-AE9A-DFADF016F90C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A6F0AE-204E-4568-B5C3-15AA33FE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2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92965" y="307907"/>
            <a:ext cx="11196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92965" y="6581190"/>
            <a:ext cx="11196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6637" y="4446273"/>
            <a:ext cx="13821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고 우석</a:t>
            </a:r>
            <a:endParaRPr lang="ko-KR" altLang="en-US" sz="28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87" y="1664795"/>
            <a:ext cx="3648075" cy="1152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18562" y="1664795"/>
            <a:ext cx="3648075" cy="1152525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이슈 사항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93018"/>
            <a:ext cx="6173066" cy="632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39791" y="4210050"/>
            <a:ext cx="490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→ 첫번째 항목을 마지막에 추가하고 첫번째 항목을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삭제하는 것을 반복시켰다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39791" y="2693143"/>
            <a:ext cx="504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각 항목들이 왼쪽으로 슬라이드되며 사라진 항목들은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다시 오른쪽에서 나타나야 한다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4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3475" y="2841625"/>
            <a:ext cx="2667000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  <a:r>
              <a:rPr lang="en-US" altLang="ko-KR" sz="360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" y="1242133"/>
            <a:ext cx="5625361" cy="35452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81618" y="525025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궁서" panose="02030600000101010101" pitchFamily="18" charset="-127"/>
                <a:ea typeface="궁서" panose="02030600000101010101" pitchFamily="18" charset="-127"/>
              </a:rPr>
              <a:t>클론 코딩 </a:t>
            </a:r>
            <a:r>
              <a:rPr lang="en-US" altLang="ko-KR" sz="3200" smtClean="0">
                <a:latin typeface="궁서" panose="02030600000101010101" pitchFamily="18" charset="-127"/>
                <a:ea typeface="궁서" panose="02030600000101010101" pitchFamily="18" charset="-127"/>
              </a:rPr>
              <a:t>- </a:t>
            </a:r>
            <a:r>
              <a:rPr lang="ko-KR" altLang="en-US" sz="3200" smtClean="0">
                <a:latin typeface="궁서" panose="02030600000101010101" pitchFamily="18" charset="-127"/>
                <a:ea typeface="궁서" panose="02030600000101010101" pitchFamily="18" charset="-127"/>
              </a:rPr>
              <a:t>조선일보</a:t>
            </a:r>
            <a:endParaRPr lang="ko-KR" altLang="en-US" sz="32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0048" y="3133385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궁서" panose="02030600000101010101" pitchFamily="18" charset="-127"/>
                <a:ea typeface="궁서" panose="02030600000101010101" pitchFamily="18" charset="-127"/>
              </a:rPr>
              <a:t>https://www.chosun.com/</a:t>
            </a:r>
            <a:endParaRPr lang="ko-KR" altLang="en-US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6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37" y="2347913"/>
            <a:ext cx="1547812" cy="15478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37" y="2352675"/>
            <a:ext cx="1552575" cy="1543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437" y="2347913"/>
            <a:ext cx="1552575" cy="1543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9575" y="542925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사용된 언어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5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09575" y="54292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개발 일정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54297"/>
              </p:ext>
            </p:extLst>
          </p:nvPr>
        </p:nvGraphicFramePr>
        <p:xfrm>
          <a:off x="841374" y="1355608"/>
          <a:ext cx="8128001" cy="5019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112569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16769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9825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41237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02835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9642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263618"/>
                    </a:ext>
                  </a:extLst>
                </a:gridCol>
              </a:tblGrid>
              <a:tr h="6298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화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수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목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금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토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64508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25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26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27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29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30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66413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645201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897481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08616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950016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294503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17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18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19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21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22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046044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46563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23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24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25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26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27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28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29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402425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017768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30</a:t>
                      </a:r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31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241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3276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66564" y="89394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10</a:t>
            </a:r>
            <a:r>
              <a:rPr lang="ko-KR" altLang="en-US" sz="24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월</a:t>
            </a:r>
            <a:endParaRPr lang="ko-KR" altLang="en-US" sz="2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476874" y="3028950"/>
            <a:ext cx="1171575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HTML</a:t>
            </a:r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648449" y="3028950"/>
            <a:ext cx="2320926" cy="484632"/>
          </a:xfrm>
          <a:prstGeom prst="rightArrow">
            <a:avLst/>
          </a:prstGeom>
          <a:solidFill>
            <a:srgbClr val="26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CSS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333875" y="3028950"/>
            <a:ext cx="114299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Planning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41375" y="3762375"/>
            <a:ext cx="1753414" cy="484632"/>
          </a:xfrm>
          <a:prstGeom prst="rightArrow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Javascript</a:t>
            </a:r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594788" y="3762375"/>
            <a:ext cx="2882085" cy="484632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55000">
                <a:srgbClr val="264DE4"/>
              </a:gs>
              <a:gs pos="45000">
                <a:srgbClr val="FF0000"/>
              </a:gs>
              <a:gs pos="100000">
                <a:srgbClr val="264D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반응형 웹 </a:t>
            </a:r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495922" y="3762375"/>
            <a:ext cx="115252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ppt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91625" y="6143789"/>
            <a:ext cx="2491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※ </a:t>
            </a:r>
            <a:r>
              <a:rPr lang="ko-KR" altLang="en-US" sz="900" smtClean="0"/>
              <a:t>상세한 </a:t>
            </a:r>
            <a:r>
              <a:rPr lang="ko-KR" altLang="en-US" sz="1000" smtClean="0"/>
              <a:t>일정과는</a:t>
            </a:r>
            <a:r>
              <a:rPr lang="ko-KR" altLang="en-US" sz="900" smtClean="0"/>
              <a:t> 다소의 차이가 있습니다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5416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반응형 웹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58025"/>
            <a:ext cx="4600575" cy="2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8" y="1258026"/>
            <a:ext cx="3514158" cy="2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634" y="1258025"/>
            <a:ext cx="2858066" cy="245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140821" y="383671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Desktop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7676" y="383671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Phone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8425" y="383671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Tablet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이슈 사항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323517"/>
            <a:ext cx="900112" cy="518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62125" y="1342567"/>
            <a:ext cx="491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각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div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 테두리가 일치하지 않는 문제가 발생했다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1172" y="2199817"/>
            <a:ext cx="4847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→ 상위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div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max-width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지정하여 해결하였다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65" y="3478991"/>
            <a:ext cx="1590675" cy="428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65" y="4100024"/>
            <a:ext cx="1590675" cy="409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265" y="4702007"/>
            <a:ext cx="1590675" cy="42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265" y="5323040"/>
            <a:ext cx="1590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이슈 사항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71612"/>
            <a:ext cx="5944466" cy="714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2552700"/>
            <a:ext cx="5792816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" y="4286250"/>
            <a:ext cx="5720776" cy="8334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45494" y="177144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반응형 웹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3591" y="3590925"/>
            <a:ext cx="4826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→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display:none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을 사용해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width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따라 다르게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나타내었다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4541" y="2342629"/>
            <a:ext cx="561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width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따라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header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 내부 형태가 조금씩 차이가 있다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591" y="4436268"/>
            <a:ext cx="2581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4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이슈 사항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5494" y="3152916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→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Javascript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onscroll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함수를 사용해 스크롤을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내리는 것을 인식시켰다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494" y="2109996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스크롤을 내려 일정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pixel 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이상 넘어가면 화면 위쪽에</a:t>
            </a:r>
            <a:endParaRPr lang="en-US" altLang="ko-KR" sz="160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새로운 헤더가 나타나야 했다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440500"/>
            <a:ext cx="6173066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94" y="4175700"/>
            <a:ext cx="5068697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584200"/>
            <a:ext cx="2466975" cy="587375"/>
          </a:xfrm>
        </p:spPr>
        <p:txBody>
          <a:bodyPr/>
          <a:lstStyle/>
          <a:p>
            <a:r>
              <a:rPr lang="ko-KR" altLang="en-US" sz="3600" smtClean="0">
                <a:latin typeface="궁서" panose="02030600000101010101" pitchFamily="18" charset="-127"/>
                <a:ea typeface="궁서" panose="02030600000101010101" pitchFamily="18" charset="-127"/>
              </a:rPr>
              <a:t>이슈 사항</a:t>
            </a:r>
            <a:endParaRPr lang="ko-KR" altLang="en-US" sz="360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9641" y="3590925"/>
            <a:ext cx="646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→ 버튼 클릭 시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100÷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이미지 수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%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만큼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width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를 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translate</a:t>
            </a:r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하였다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0591" y="2342629"/>
            <a:ext cx="6694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버튼을 클릭하면 이미지가 슬라이드되며 다음 이미지로 넘어가야 한다</a:t>
            </a:r>
            <a:r>
              <a:rPr lang="en-US" altLang="ko-KR" sz="16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6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461566"/>
            <a:ext cx="3076575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987962"/>
            <a:ext cx="3105150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724400"/>
            <a:ext cx="3028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6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206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HY견명조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반응형 웹</vt:lpstr>
      <vt:lpstr>이슈 사항</vt:lpstr>
      <vt:lpstr>이슈 사항</vt:lpstr>
      <vt:lpstr>이슈 사항</vt:lpstr>
      <vt:lpstr>이슈 사항</vt:lpstr>
      <vt:lpstr>이슈 사항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KGA_19</dc:creator>
  <cp:lastModifiedBy>KGA_19</cp:lastModifiedBy>
  <cp:revision>22</cp:revision>
  <dcterms:created xsi:type="dcterms:W3CDTF">2022-10-13T03:06:03Z</dcterms:created>
  <dcterms:modified xsi:type="dcterms:W3CDTF">2022-10-13T09:50:53Z</dcterms:modified>
</cp:coreProperties>
</file>