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 Yoshida" userId="5e67360ba72905f1" providerId="LiveId" clId="{4F63BCB7-A3C1-4933-8EA0-C29B9E37F10A}"/>
    <pc:docChg chg="modSld">
      <pc:chgData name="Koh Yoshida" userId="5e67360ba72905f1" providerId="LiveId" clId="{4F63BCB7-A3C1-4933-8EA0-C29B9E37F10A}" dt="2023-08-05T17:51:27.795" v="1" actId="2710"/>
      <pc:docMkLst>
        <pc:docMk/>
      </pc:docMkLst>
      <pc:sldChg chg="modSp mod">
        <pc:chgData name="Koh Yoshida" userId="5e67360ba72905f1" providerId="LiveId" clId="{4F63BCB7-A3C1-4933-8EA0-C29B9E37F10A}" dt="2023-08-05T17:51:27.795" v="1" actId="2710"/>
        <pc:sldMkLst>
          <pc:docMk/>
          <pc:sldMk cId="1109905698" sldId="256"/>
        </pc:sldMkLst>
        <pc:spChg chg="mod">
          <ac:chgData name="Koh Yoshida" userId="5e67360ba72905f1" providerId="LiveId" clId="{4F63BCB7-A3C1-4933-8EA0-C29B9E37F10A}" dt="2023-08-05T17:51:27.795" v="1" actId="2710"/>
          <ac:spMkLst>
            <pc:docMk/>
            <pc:sldMk cId="1109905698" sldId="256"/>
            <ac:spMk id="4" creationId="{4E694AE0-4B6E-A47F-3D16-7E63A756C1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76933-EA52-E0B1-5468-5FE39AD6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A5EF6-5633-A592-85AB-D7A5B5C4C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D6145-C37C-E272-ADB6-8C8A8C13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893E5-6265-E94B-350B-21FEA604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67B46-1246-93BA-19C9-8A1C43B0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9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43C4F-C43E-C4B1-E045-A8382DB5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A496A-0288-558B-677E-D012506C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EF298B-867C-B4CC-41FD-9642BA81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24DDE3-060C-214E-680E-0D238E2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2D773-6331-C0FD-B885-DB49C05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7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14DCED-946C-11A6-33E5-89C6674EC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2D36B1-6979-FD4E-1656-7D3347A7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579C22-B2CD-E377-CC13-1F94CBB9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EB57C-63C4-6629-70D6-78E5EECE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75949-9A6D-2EF5-7753-10BEC23A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80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CC1C2-8151-CE40-CC9F-CB9E8BA9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5B2E5-E375-0584-010C-9B8EF224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8703A3-D537-725D-5849-800002EA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93553B-0CC8-D1D8-AF6B-9A178376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C3E88-F95E-419D-3309-225853B3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3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836C0-BF43-3B07-92FB-0E3AFC2E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A7D75-D277-1E26-1B79-5E6B9E52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268D1-799D-D4D0-60E8-8D289144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920FA-3A4C-1872-0941-3586CED0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28A24-9F7E-43F2-5EFE-034FE138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6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034E0-FB5A-5F7B-A6CC-8499F762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342326-0DE9-01CE-ACF0-A054DC341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1312C6-3485-1AB4-EA55-693F3EA5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E64A26-72FD-D55E-334C-828602E0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6CF0BC-236C-A556-300A-CB2A8C60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8DE93-D2D5-14D0-B8A7-DDBD97F6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2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B3E41-BD45-4156-CC85-00979F9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F71086-B471-5F54-6D79-CAD2E9208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466A25-F78B-E1A5-5C68-4B87DF895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838DD-B5C5-6A1F-304C-E8F6375DD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914617-57B1-A288-C0AC-57FE790F0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DFF597-0BE7-2D7A-3AEA-CF6893BC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84C881-9EFC-9588-27CF-FE64C2BB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0C548C-E60F-DE12-1375-096598A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6ABD-1C5E-7CD3-C150-D731BF9F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6BB5AA-B413-11D1-7EC8-AF076A1C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D6CEA3-267E-C59A-B0B2-51278704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0D182A-2368-1A85-6F1E-EE7747CB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78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3C3AC4-AE88-8E95-EA99-2AAAF64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D0CF48-CF03-FA8D-9B0F-927B0FE6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0C2873-B105-E012-A883-6BFC4445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0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643A2-8FBF-8E09-18D3-3885A91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0163C-CC9E-AE2B-E9D8-8752050A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BD06D5-9336-B7E5-6663-FD4FC249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61FE98-AFE9-82B9-67B9-18F7FA74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39D932-3C58-B892-3157-4646BE22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551D00-AFE2-5B79-7E73-17BDAD66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838B7-97F8-8D6B-F3CA-DE3BB21D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672417-4962-54E3-CF21-5CAFB3B63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72A86C-53AC-58FC-1FB4-3DA593DC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4A3A12-652C-160A-5CBB-8CE9D991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42BE86-1119-2BF1-D145-F87ACB08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9F18CC-D7C0-32B1-3EDB-52CAD198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B01965-8EA9-9F2D-ADE8-0B9E2488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B6DA6-A08E-7962-F8BF-C63A6F7E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76C1C1-ABE7-11B2-00F1-A7839351F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B78E-20B9-4629-93E2-F60144A8191C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4718B-6DA5-033C-0329-9C05F14A7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71BE4-4651-9DEC-641D-BD89BB20E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A1AC-7D0E-4C15-94A3-B2B802D41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8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694AE0-4B6E-A47F-3D16-7E63A756C19C}"/>
              </a:ext>
            </a:extLst>
          </p:cNvPr>
          <p:cNvSpPr txBox="1"/>
          <p:nvPr/>
        </p:nvSpPr>
        <p:spPr>
          <a:xfrm>
            <a:off x="3220720" y="1330960"/>
            <a:ext cx="5100320" cy="2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en-US" b="1" kern="100" dirty="0">
                <a:solidFill>
                  <a:srgbClr val="FF0000"/>
                </a:solidFill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🔴</a:t>
            </a:r>
            <a:r>
              <a:rPr lang="ja-JP" altLang="en-US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　：</a:t>
            </a:r>
            <a:r>
              <a:rPr lang="ja-JP" altLang="ja-JP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適用件数が非常に少ない</a:t>
            </a:r>
            <a:endParaRPr lang="ja-JP" altLang="ja-JP" sz="18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　🔲　：</a:t>
            </a:r>
            <a:r>
              <a:rPr lang="ja-JP" altLang="ja-JP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見込みと実績がかけ離れている</a:t>
            </a:r>
            <a:endParaRPr lang="ja-JP" altLang="ja-JP" sz="18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971550" algn="l"/>
              </a:tabLst>
            </a:pPr>
            <a:r>
              <a:rPr lang="ja-JP" altLang="en-US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　🔷　：</a:t>
            </a:r>
            <a:r>
              <a:rPr lang="ja-JP" altLang="ja-JP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租特の効果が不明</a:t>
            </a:r>
            <a:endParaRPr lang="ja-JP" altLang="ja-JP" sz="18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en-US" b="1" kern="100" dirty="0">
                <a:solidFill>
                  <a:srgbClr val="1F1F1F"/>
                </a:solidFill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⭐</a:t>
            </a:r>
            <a:r>
              <a:rPr lang="ja-JP" altLang="en-US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　：</a:t>
            </a:r>
            <a:r>
              <a:rPr lang="ja-JP" altLang="ja-JP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租特で実現すべき目的なのかが不明</a:t>
            </a:r>
            <a:endParaRPr lang="ja-JP" altLang="ja-JP" sz="18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　🔼　：</a:t>
            </a:r>
            <a:r>
              <a:rPr lang="ja-JP" altLang="ja-JP" sz="1800" b="1" kern="10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目標が適切に設定されていない</a:t>
            </a:r>
            <a:endParaRPr lang="ja-JP" altLang="ja-JP" sz="18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0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游明朝</vt:lpstr>
      <vt:lpstr>Arial</vt:lpstr>
      <vt:lpstr>Roboto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 Yoshida</dc:creator>
  <cp:lastModifiedBy>Koh Yoshida</cp:lastModifiedBy>
  <cp:revision>1</cp:revision>
  <dcterms:created xsi:type="dcterms:W3CDTF">2023-08-05T17:41:10Z</dcterms:created>
  <dcterms:modified xsi:type="dcterms:W3CDTF">2023-08-05T17:51:29Z</dcterms:modified>
</cp:coreProperties>
</file>