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2558"/>
              </p:ext>
            </p:extLst>
          </p:nvPr>
        </p:nvGraphicFramePr>
        <p:xfrm>
          <a:off x="194731" y="4094470"/>
          <a:ext cx="7382935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攻撃可能範囲の変更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BE2809E4-1813-4FC0-A3C6-D30F3A95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07877"/>
              </p:ext>
            </p:extLst>
          </p:nvPr>
        </p:nvGraphicFramePr>
        <p:xfrm>
          <a:off x="194731" y="1056293"/>
          <a:ext cx="7382935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2025/06/11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2025/06/13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敵デザインの修正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2025/06/17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敵デザインの修正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2025/10/29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遠距離攻撃の補足説明追加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96795"/>
              </p:ext>
            </p:extLst>
          </p:nvPr>
        </p:nvGraphicFramePr>
        <p:xfrm>
          <a:off x="193040" y="1066800"/>
          <a:ext cx="7029030" cy="341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1" lang="en-US" altLang="ja-JP" sz="1200" dirty="0">
                          <a:sym typeface="Wingdings" panose="05000000000000000000" pitchFamily="2" charset="2"/>
                        </a:rPr>
                      </a:b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※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補足</a:t>
                      </a:r>
                      <a:br>
                        <a:rPr kumimoji="1" lang="en-US" altLang="ja-JP" sz="1200" dirty="0">
                          <a:sym typeface="Wingdings" panose="05000000000000000000" pitchFamily="2" charset="2"/>
                        </a:rPr>
                      </a:b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遠距離攻撃は自機が向いている方向で一番近い敵に向かってする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82147"/>
              </p:ext>
            </p:extLst>
          </p:nvPr>
        </p:nvGraphicFramePr>
        <p:xfrm>
          <a:off x="193040" y="1066800"/>
          <a:ext cx="7029030" cy="530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13961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・レッサーパンダ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遠距離攻撃。リンゴ（爆弾）を投げて攻撃。その場からは動かない。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75AA73-D4D2-470A-911F-535D8A17F8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9" t="14673" r="30276" b="20320"/>
          <a:stretch/>
        </p:blipFill>
        <p:spPr>
          <a:xfrm>
            <a:off x="4883630" y="5345534"/>
            <a:ext cx="397774" cy="39326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B77E666-152D-4A42-9C16-5B1EE22D3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289232"/>
            <a:ext cx="1468528" cy="9178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AE798-8A44-4892-82C3-F019EB155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1" y="5289232"/>
            <a:ext cx="1468528" cy="9178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D8B4E6C-F984-4819-9D61-9517B2880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00" y="5289232"/>
            <a:ext cx="1468528" cy="9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773</Words>
  <Application>Microsoft Office PowerPoint</Application>
  <PresentationFormat>A4 210 x 297 mm</PresentationFormat>
  <Paragraphs>214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杉谷　胡春</cp:lastModifiedBy>
  <cp:revision>39</cp:revision>
  <dcterms:created xsi:type="dcterms:W3CDTF">2025-05-16T04:31:41Z</dcterms:created>
  <dcterms:modified xsi:type="dcterms:W3CDTF">2025-10-29T03:08:22Z</dcterms:modified>
</cp:coreProperties>
</file>