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2558"/>
              </p:ext>
            </p:extLst>
          </p:nvPr>
        </p:nvGraphicFramePr>
        <p:xfrm>
          <a:off x="194731" y="4094470"/>
          <a:ext cx="7382935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攻撃可能範囲の変更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BE2809E4-1813-4FC0-A3C6-D30F3A95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99039"/>
              </p:ext>
            </p:extLst>
          </p:nvPr>
        </p:nvGraphicFramePr>
        <p:xfrm>
          <a:off x="194731" y="1056293"/>
          <a:ext cx="7382935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2025/06/11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2025/06/13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敵デザインの修正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1071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28661"/>
              </p:ext>
            </p:extLst>
          </p:nvPr>
        </p:nvGraphicFramePr>
        <p:xfrm>
          <a:off x="193040" y="1066800"/>
          <a:ext cx="7029030" cy="530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13961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・レッサーパンダ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遠距離攻撃。リンゴ（爆弾）を投げて攻撃。その場からは動かない。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デザイン、色を修正中。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D53B59B-8CE3-4A95-83B1-8E53B67CE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75" y="5540864"/>
            <a:ext cx="1309170" cy="8182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A1B6451-73F2-4BCC-B19F-286A2821ED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29" y="5540864"/>
            <a:ext cx="1309170" cy="81823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024A34-C9D8-4EC7-AC71-4C5393A35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04" y="5540864"/>
            <a:ext cx="1309169" cy="8182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75AA73-D4D2-470A-911F-535D8A17F8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9" t="14673" r="30276" b="20320"/>
          <a:stretch/>
        </p:blipFill>
        <p:spPr>
          <a:xfrm>
            <a:off x="4977383" y="5556718"/>
            <a:ext cx="397774" cy="3932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AA4E30A-A1A6-461D-930B-F09006C481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91" y="5344746"/>
            <a:ext cx="817206" cy="81720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E317B5-EFF5-4EEF-8E1A-55BF05F6A38E}"/>
              </a:ext>
            </a:extLst>
          </p:cNvPr>
          <p:cNvSpPr txBox="1"/>
          <p:nvPr/>
        </p:nvSpPr>
        <p:spPr>
          <a:xfrm>
            <a:off x="7252428" y="500461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↓修正例↓</a:t>
            </a:r>
          </a:p>
        </p:txBody>
      </p:sp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745</Words>
  <Application>Microsoft Office PowerPoint</Application>
  <PresentationFormat>A4 210 x 297 mm</PresentationFormat>
  <Paragraphs>208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石川　真帆</cp:lastModifiedBy>
  <cp:revision>37</cp:revision>
  <dcterms:created xsi:type="dcterms:W3CDTF">2025-05-16T04:31:41Z</dcterms:created>
  <dcterms:modified xsi:type="dcterms:W3CDTF">2025-06-13T05:32:16Z</dcterms:modified>
</cp:coreProperties>
</file>