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015"/>
              </p:ext>
            </p:extLst>
          </p:nvPr>
        </p:nvGraphicFramePr>
        <p:xfrm>
          <a:off x="194731" y="4094470"/>
          <a:ext cx="7382935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８スライド目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攻撃可能範囲の変更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1071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05254"/>
              </p:ext>
            </p:extLst>
          </p:nvPr>
        </p:nvGraphicFramePr>
        <p:xfrm>
          <a:off x="193040" y="1066800"/>
          <a:ext cx="7029030" cy="502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688</Words>
  <Application>Microsoft Office PowerPoint</Application>
  <PresentationFormat>A4 210 x 297 mm</PresentationFormat>
  <Paragraphs>190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杉谷　胡春</cp:lastModifiedBy>
  <cp:revision>33</cp:revision>
  <dcterms:created xsi:type="dcterms:W3CDTF">2025-05-16T04:31:41Z</dcterms:created>
  <dcterms:modified xsi:type="dcterms:W3CDTF">2025-06-10T05:01:59Z</dcterms:modified>
</cp:coreProperties>
</file>