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735"/>
              </p:ext>
            </p:extLst>
          </p:nvPr>
        </p:nvGraphicFramePr>
        <p:xfrm>
          <a:off x="194732" y="1041399"/>
          <a:ext cx="738293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・コイン挙動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057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65032"/>
              </p:ext>
            </p:extLst>
          </p:nvPr>
        </p:nvGraphicFramePr>
        <p:xfrm>
          <a:off x="194731" y="4306145"/>
          <a:ext cx="7382935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2025/05/28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４スライド目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マウスポインタを表示に変更</a:t>
                      </a:r>
                      <a:br>
                        <a:rPr kumimoji="1" lang="en-US" altLang="ja-JP" sz="1100" dirty="0"/>
                      </a:br>
                      <a:r>
                        <a:rPr kumimoji="1" lang="ja-JP" altLang="en-US" sz="1100" dirty="0"/>
                        <a:t>ワイヤーアクションの操作仕様変更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54793"/>
              </p:ext>
            </p:extLst>
          </p:nvPr>
        </p:nvGraphicFramePr>
        <p:xfrm>
          <a:off x="193040" y="1066800"/>
          <a:ext cx="7029030" cy="30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マウスカーソルを接続可能な位置に合わせる：ワイヤーの発射場所決め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左クリック単押し：ワイヤー接続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(Player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と同一地面上にいる敵をクリック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302087" y="5094173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20AC454-AA82-4E83-B607-E0B1474832E0}"/>
              </a:ext>
            </a:extLst>
          </p:cNvPr>
          <p:cNvSpPr/>
          <p:nvPr/>
        </p:nvSpPr>
        <p:spPr>
          <a:xfrm>
            <a:off x="292006" y="5929792"/>
            <a:ext cx="1617136" cy="695049"/>
          </a:xfrm>
          <a:prstGeom prst="rect">
            <a:avLst/>
          </a:prstGeom>
          <a:solidFill>
            <a:srgbClr val="C0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964C757-F9E5-43D4-9ED5-BAE44D222224}"/>
              </a:ext>
            </a:extLst>
          </p:cNvPr>
          <p:cNvSpPr/>
          <p:nvPr/>
        </p:nvSpPr>
        <p:spPr>
          <a:xfrm>
            <a:off x="3267172" y="5926667"/>
            <a:ext cx="1143959" cy="695049"/>
          </a:xfrm>
          <a:prstGeom prst="rect">
            <a:avLst/>
          </a:prstGeom>
          <a:solidFill>
            <a:srgbClr val="00206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4A8A034-869F-4452-9B7D-7F73CF052B57}"/>
              </a:ext>
            </a:extLst>
          </p:cNvPr>
          <p:cNvSpPr txBox="1"/>
          <p:nvPr/>
        </p:nvSpPr>
        <p:spPr>
          <a:xfrm>
            <a:off x="359118" y="6622969"/>
            <a:ext cx="275150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同じ色が同一地面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222070" y="3652577"/>
            <a:ext cx="27129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ワイヤー接続不可の場所にカーソルを合わせても予測線は表示されない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■コイン挙動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185294" y="3930958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0" y="4596680"/>
              <a:ext cx="4986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×30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8108310" cy="10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：コイン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接触時に獲得できる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一定数集めるとステージのどこかにあるコイン交換所でライフと交換できる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ステージごとに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か所</a:t>
            </a:r>
            <a:r>
              <a:rPr kumimoji="1" lang="en-US" altLang="ja-JP" sz="1400" b="1" dirty="0"/>
              <a:t>)</a:t>
            </a:r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コイン交換所キャラクリックで話しかける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813206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460966" y="4619259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19559" y="4253554"/>
            <a:ext cx="607859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交換後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418891" y="3930958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046803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8AEA9-32D9-45BE-B9AE-11E146E3F61C}"/>
              </a:ext>
            </a:extLst>
          </p:cNvPr>
          <p:cNvSpPr txBox="1"/>
          <p:nvPr/>
        </p:nvSpPr>
        <p:spPr>
          <a:xfrm>
            <a:off x="185294" y="2473767"/>
            <a:ext cx="3348994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・トレードレート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決まり次第記入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個⇔ライフ１個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1C7BB1A-F06B-4345-BFDC-D00D24F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1" y="3930958"/>
            <a:ext cx="406402" cy="40640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A578337-B95E-4F99-82F3-F458F6B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2523833" y="5567147"/>
            <a:ext cx="677892" cy="69923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8E3A91-8114-4DF7-8FC5-7821425B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1746319" y="5567147"/>
            <a:ext cx="777513" cy="69923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84CB673-6694-4EF8-9A7F-D4A63A4D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7753309" y="5567147"/>
            <a:ext cx="677892" cy="69923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E464B0C-D989-4893-B13E-73DB9BB0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6975795" y="5567147"/>
            <a:ext cx="777513" cy="6992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F26F13-79BE-4767-BE35-2F096A80CF9B}"/>
              </a:ext>
            </a:extLst>
          </p:cNvPr>
          <p:cNvSpPr/>
          <p:nvPr/>
        </p:nvSpPr>
        <p:spPr>
          <a:xfrm>
            <a:off x="1813206" y="4894052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746319" y="5060574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3AC82B5-F4B5-4DAE-8C9A-80E813F0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2" y="4779715"/>
            <a:ext cx="406402" cy="406402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44BD3F0-3F8C-4EBA-83D2-DD2B458FA983}"/>
              </a:ext>
            </a:extLst>
          </p:cNvPr>
          <p:cNvSpPr txBox="1"/>
          <p:nvPr/>
        </p:nvSpPr>
        <p:spPr>
          <a:xfrm>
            <a:off x="2085715" y="4885706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95C19F02-9F38-420D-BB92-B68B7F2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8" y="4875192"/>
            <a:ext cx="267667" cy="2676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064FC06-248F-4B79-B52E-FA74F5540E86}"/>
              </a:ext>
            </a:extLst>
          </p:cNvPr>
          <p:cNvSpPr/>
          <p:nvPr/>
        </p:nvSpPr>
        <p:spPr>
          <a:xfrm>
            <a:off x="2145356" y="5246065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2462BC-8E28-47B8-A731-33D7D17CE74D}"/>
              </a:ext>
            </a:extLst>
          </p:cNvPr>
          <p:cNvSpPr/>
          <p:nvPr/>
        </p:nvSpPr>
        <p:spPr>
          <a:xfrm>
            <a:off x="2173915" y="5408267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BD9FEC0-3122-4C87-81E0-083F2084CFFF}"/>
              </a:ext>
            </a:extLst>
          </p:cNvPr>
          <p:cNvSpPr/>
          <p:nvPr/>
        </p:nvSpPr>
        <p:spPr>
          <a:xfrm>
            <a:off x="2328798" y="3339039"/>
            <a:ext cx="1971296" cy="541198"/>
          </a:xfrm>
          <a:prstGeom prst="wedgeEllipseCallout">
            <a:avLst>
              <a:gd name="adj1" fmla="val -33288"/>
              <a:gd name="adj2" fmla="val 284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6FBB85-AF25-493F-99F5-8BC2174B32E4}"/>
              </a:ext>
            </a:extLst>
          </p:cNvPr>
          <p:cNvSpPr txBox="1"/>
          <p:nvPr/>
        </p:nvSpPr>
        <p:spPr>
          <a:xfrm>
            <a:off x="2399584" y="3424972"/>
            <a:ext cx="22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専用キャラ配置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B578865-D552-4B57-9A48-81337256CC05}"/>
              </a:ext>
            </a:extLst>
          </p:cNvPr>
          <p:cNvSpPr/>
          <p:nvPr/>
        </p:nvSpPr>
        <p:spPr>
          <a:xfrm>
            <a:off x="1746319" y="4445176"/>
            <a:ext cx="1038315" cy="376802"/>
          </a:xfrm>
          <a:prstGeom prst="wedgeRoundRectCallout">
            <a:avLst>
              <a:gd name="adj1" fmla="val -11048"/>
              <a:gd name="adj2" fmla="val 96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F2B1E6-7F3E-4ECD-969E-8306F24AAAA7}"/>
              </a:ext>
            </a:extLst>
          </p:cNvPr>
          <p:cNvSpPr txBox="1"/>
          <p:nvPr/>
        </p:nvSpPr>
        <p:spPr>
          <a:xfrm>
            <a:off x="1870200" y="4503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〇個で　　１個と</a:t>
            </a:r>
            <a:endParaRPr kumimoji="1" lang="en-US" altLang="ja-JP" sz="700" dirty="0"/>
          </a:p>
          <a:p>
            <a:r>
              <a:rPr kumimoji="1" lang="ja-JP" altLang="en-US" sz="700" dirty="0"/>
              <a:t>交換できるよ</a:t>
            </a: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221F27D3-4389-48DB-B3B9-292D8CA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7" y="4460563"/>
            <a:ext cx="267667" cy="267667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67EF7E7-F015-4CA9-B74A-6725A11A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0" y="4353523"/>
            <a:ext cx="406402" cy="406402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C723859E-E1FC-4BB2-8C42-53CDCC6F2075}"/>
              </a:ext>
            </a:extLst>
          </p:cNvPr>
          <p:cNvSpPr/>
          <p:nvPr/>
        </p:nvSpPr>
        <p:spPr>
          <a:xfrm rot="14124514">
            <a:off x="2262863" y="5346550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1E05CEB-9E51-4B65-B089-8B7F91842290}"/>
              </a:ext>
            </a:extLst>
          </p:cNvPr>
          <p:cNvSpPr/>
          <p:nvPr/>
        </p:nvSpPr>
        <p:spPr>
          <a:xfrm>
            <a:off x="7149939" y="4879073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DD9EBD4-D2AD-4041-8830-9DDEE28ABD7C}"/>
              </a:ext>
            </a:extLst>
          </p:cNvPr>
          <p:cNvSpPr txBox="1"/>
          <p:nvPr/>
        </p:nvSpPr>
        <p:spPr>
          <a:xfrm>
            <a:off x="7083052" y="5045595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76CC5E1E-70BE-481C-9BDA-8C108BB5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05" y="4764736"/>
            <a:ext cx="406402" cy="40640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F1982E2-B4CC-46D9-B2C6-969FEA8BAD32}"/>
              </a:ext>
            </a:extLst>
          </p:cNvPr>
          <p:cNvSpPr txBox="1"/>
          <p:nvPr/>
        </p:nvSpPr>
        <p:spPr>
          <a:xfrm>
            <a:off x="7422448" y="4870727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44FA105E-6CE3-4CDE-A2B4-78283ADB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61" y="4860213"/>
            <a:ext cx="267667" cy="267667"/>
          </a:xfrm>
          <a:prstGeom prst="rect">
            <a:avLst/>
          </a:prstGeom>
        </p:spPr>
      </p:pic>
      <p:sp>
        <p:nvSpPr>
          <p:cNvPr id="109" name="楕円 108">
            <a:extLst>
              <a:ext uri="{FF2B5EF4-FFF2-40B4-BE49-F238E27FC236}">
                <a16:creationId xmlns:a16="http://schemas.microsoft.com/office/drawing/2014/main" id="{3A7B8963-297E-4ADD-92AF-A7DCD519B5D3}"/>
              </a:ext>
            </a:extLst>
          </p:cNvPr>
          <p:cNvSpPr/>
          <p:nvPr/>
        </p:nvSpPr>
        <p:spPr>
          <a:xfrm>
            <a:off x="7482089" y="5231086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62E5EF-5283-4B54-8E5D-A223DDE96DED}"/>
              </a:ext>
            </a:extLst>
          </p:cNvPr>
          <p:cNvSpPr/>
          <p:nvPr/>
        </p:nvSpPr>
        <p:spPr>
          <a:xfrm>
            <a:off x="7510648" y="5393288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7066"/>
              </p:ext>
            </p:extLst>
          </p:nvPr>
        </p:nvGraphicFramePr>
        <p:xfrm>
          <a:off x="193040" y="1066800"/>
          <a:ext cx="702903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・ワイヤー切る敵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648</Words>
  <Application>Microsoft Office PowerPoint</Application>
  <PresentationFormat>A4 210 x 297 mm</PresentationFormat>
  <Paragraphs>181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杉谷　胡春</cp:lastModifiedBy>
  <cp:revision>31</cp:revision>
  <dcterms:created xsi:type="dcterms:W3CDTF">2025-05-16T04:31:41Z</dcterms:created>
  <dcterms:modified xsi:type="dcterms:W3CDTF">2025-05-28T01:36:38Z</dcterms:modified>
</cp:coreProperties>
</file>