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2" r:id="rId7"/>
    <p:sldId id="257" r:id="rId8"/>
    <p:sldId id="258" r:id="rId9"/>
    <p:sldId id="260" r:id="rId10"/>
    <p:sldId id="261" r:id="rId11"/>
    <p:sldId id="266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sterman Anneli" userId="9fb701ba-ed03-4130-af66-87d3c323bb9a" providerId="ADAL" clId="{26842E87-E3E7-474A-B84B-527F31E23D56}"/>
    <pc:docChg chg="custSel addSld modSld">
      <pc:chgData name="Österman Anneli" userId="9fb701ba-ed03-4130-af66-87d3c323bb9a" providerId="ADAL" clId="{26842E87-E3E7-474A-B84B-527F31E23D56}" dt="2021-01-11T07:50:44.754" v="1131" actId="20577"/>
      <pc:docMkLst>
        <pc:docMk/>
      </pc:docMkLst>
      <pc:sldChg chg="modSp">
        <pc:chgData name="Österman Anneli" userId="9fb701ba-ed03-4130-af66-87d3c323bb9a" providerId="ADAL" clId="{26842E87-E3E7-474A-B84B-527F31E23D56}" dt="2021-01-11T06:35:52.922" v="140" actId="20577"/>
        <pc:sldMkLst>
          <pc:docMk/>
          <pc:sldMk cId="1445723952" sldId="257"/>
        </pc:sldMkLst>
        <pc:spChg chg="mod">
          <ac:chgData name="Österman Anneli" userId="9fb701ba-ed03-4130-af66-87d3c323bb9a" providerId="ADAL" clId="{26842E87-E3E7-474A-B84B-527F31E23D56}" dt="2021-01-11T06:35:52.922" v="140" actId="20577"/>
          <ac:spMkLst>
            <pc:docMk/>
            <pc:sldMk cId="1445723952" sldId="257"/>
            <ac:spMk id="3" creationId="{AE2B3A6F-AB68-465E-978A-4689EB7AA1A9}"/>
          </ac:spMkLst>
        </pc:spChg>
      </pc:sldChg>
      <pc:sldChg chg="addSp delSp modSp">
        <pc:chgData name="Österman Anneli" userId="9fb701ba-ed03-4130-af66-87d3c323bb9a" providerId="ADAL" clId="{26842E87-E3E7-474A-B84B-527F31E23D56}" dt="2021-01-11T07:30:21.889" v="249" actId="1076"/>
        <pc:sldMkLst>
          <pc:docMk/>
          <pc:sldMk cId="615830427" sldId="258"/>
        </pc:sldMkLst>
        <pc:spChg chg="add del mod">
          <ac:chgData name="Österman Anneli" userId="9fb701ba-ed03-4130-af66-87d3c323bb9a" providerId="ADAL" clId="{26842E87-E3E7-474A-B84B-527F31E23D56}" dt="2021-01-11T06:39:38.111" v="239"/>
          <ac:spMkLst>
            <pc:docMk/>
            <pc:sldMk cId="615830427" sldId="258"/>
            <ac:spMk id="6" creationId="{3161B89C-5EA1-4FCA-91DC-080F0ED868C6}"/>
          </ac:spMkLst>
        </pc:spChg>
        <pc:spChg chg="add mod">
          <ac:chgData name="Österman Anneli" userId="9fb701ba-ed03-4130-af66-87d3c323bb9a" providerId="ADAL" clId="{26842E87-E3E7-474A-B84B-527F31E23D56}" dt="2021-01-11T07:30:21.889" v="249" actId="1076"/>
          <ac:spMkLst>
            <pc:docMk/>
            <pc:sldMk cId="615830427" sldId="258"/>
            <ac:spMk id="7" creationId="{DFD416E0-B340-4EB0-B559-1B2251A6DF89}"/>
          </ac:spMkLst>
        </pc:spChg>
      </pc:sldChg>
      <pc:sldChg chg="modSp">
        <pc:chgData name="Österman Anneli" userId="9fb701ba-ed03-4130-af66-87d3c323bb9a" providerId="ADAL" clId="{26842E87-E3E7-474A-B84B-527F31E23D56}" dt="2021-01-11T07:31:06.391" v="261" actId="20577"/>
        <pc:sldMkLst>
          <pc:docMk/>
          <pc:sldMk cId="977637824" sldId="260"/>
        </pc:sldMkLst>
        <pc:spChg chg="mod">
          <ac:chgData name="Österman Anneli" userId="9fb701ba-ed03-4130-af66-87d3c323bb9a" providerId="ADAL" clId="{26842E87-E3E7-474A-B84B-527F31E23D56}" dt="2021-01-11T07:31:06.391" v="261" actId="20577"/>
          <ac:spMkLst>
            <pc:docMk/>
            <pc:sldMk cId="977637824" sldId="260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26842E87-E3E7-474A-B84B-527F31E23D56}" dt="2021-01-11T07:31:43.690" v="294" actId="20577"/>
        <pc:sldMkLst>
          <pc:docMk/>
          <pc:sldMk cId="717331443" sldId="261"/>
        </pc:sldMkLst>
        <pc:spChg chg="mod">
          <ac:chgData name="Österman Anneli" userId="9fb701ba-ed03-4130-af66-87d3c323bb9a" providerId="ADAL" clId="{26842E87-E3E7-474A-B84B-527F31E23D56}" dt="2021-01-11T07:31:43.690" v="294" actId="20577"/>
          <ac:spMkLst>
            <pc:docMk/>
            <pc:sldMk cId="717331443" sldId="261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26842E87-E3E7-474A-B84B-527F31E23D56}" dt="2021-01-11T06:29:50.120" v="2" actId="20577"/>
        <pc:sldMkLst>
          <pc:docMk/>
          <pc:sldMk cId="1115236908" sldId="262"/>
        </pc:sldMkLst>
        <pc:spChg chg="mod">
          <ac:chgData name="Österman Anneli" userId="9fb701ba-ed03-4130-af66-87d3c323bb9a" providerId="ADAL" clId="{26842E87-E3E7-474A-B84B-527F31E23D56}" dt="2021-01-11T06:29:50.120" v="2" actId="20577"/>
          <ac:spMkLst>
            <pc:docMk/>
            <pc:sldMk cId="1115236908" sldId="262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26842E87-E3E7-474A-B84B-527F31E23D56}" dt="2021-01-11T07:50:44.754" v="1131" actId="20577"/>
        <pc:sldMkLst>
          <pc:docMk/>
          <pc:sldMk cId="1850443097" sldId="263"/>
        </pc:sldMkLst>
        <pc:spChg chg="mod">
          <ac:chgData name="Österman Anneli" userId="9fb701ba-ed03-4130-af66-87d3c323bb9a" providerId="ADAL" clId="{26842E87-E3E7-474A-B84B-527F31E23D56}" dt="2021-01-11T07:50:44.754" v="1131" actId="20577"/>
          <ac:spMkLst>
            <pc:docMk/>
            <pc:sldMk cId="1850443097" sldId="263"/>
            <ac:spMk id="3" creationId="{AE2B3A6F-AB68-465E-978A-4689EB7AA1A9}"/>
          </ac:spMkLst>
        </pc:spChg>
      </pc:sldChg>
      <pc:sldChg chg="modSp add">
        <pc:chgData name="Österman Anneli" userId="9fb701ba-ed03-4130-af66-87d3c323bb9a" providerId="ADAL" clId="{26842E87-E3E7-474A-B84B-527F31E23D56}" dt="2021-01-11T07:37:28.791" v="807" actId="27636"/>
        <pc:sldMkLst>
          <pc:docMk/>
          <pc:sldMk cId="3384471375" sldId="265"/>
        </pc:sldMkLst>
        <pc:spChg chg="mod">
          <ac:chgData name="Österman Anneli" userId="9fb701ba-ed03-4130-af66-87d3c323bb9a" providerId="ADAL" clId="{26842E87-E3E7-474A-B84B-527F31E23D56}" dt="2021-01-11T07:33:20.606" v="317" actId="20577"/>
          <ac:spMkLst>
            <pc:docMk/>
            <pc:sldMk cId="3384471375" sldId="265"/>
            <ac:spMk id="2" creationId="{62A4F7F7-5E62-4A87-A6B4-C40740D67A6D}"/>
          </ac:spMkLst>
        </pc:spChg>
        <pc:spChg chg="mod">
          <ac:chgData name="Österman Anneli" userId="9fb701ba-ed03-4130-af66-87d3c323bb9a" providerId="ADAL" clId="{26842E87-E3E7-474A-B84B-527F31E23D56}" dt="2021-01-11T07:37:28.791" v="807" actId="27636"/>
          <ac:spMkLst>
            <pc:docMk/>
            <pc:sldMk cId="3384471375" sldId="265"/>
            <ac:spMk id="3" creationId="{AE2B3A6F-AB68-465E-978A-4689EB7AA1A9}"/>
          </ac:spMkLst>
        </pc:spChg>
      </pc:sldChg>
      <pc:sldChg chg="modSp add">
        <pc:chgData name="Österman Anneli" userId="9fb701ba-ed03-4130-af66-87d3c323bb9a" providerId="ADAL" clId="{26842E87-E3E7-474A-B84B-527F31E23D56}" dt="2021-01-11T07:39:18.046" v="818" actId="27636"/>
        <pc:sldMkLst>
          <pc:docMk/>
          <pc:sldMk cId="574545312" sldId="266"/>
        </pc:sldMkLst>
        <pc:spChg chg="mod">
          <ac:chgData name="Österman Anneli" userId="9fb701ba-ed03-4130-af66-87d3c323bb9a" providerId="ADAL" clId="{26842E87-E3E7-474A-B84B-527F31E23D56}" dt="2021-01-11T07:39:18.046" v="818" actId="27636"/>
          <ac:spMkLst>
            <pc:docMk/>
            <pc:sldMk cId="574545312" sldId="266"/>
            <ac:spMk id="3" creationId="{AE2B3A6F-AB68-465E-978A-4689EB7AA1A9}"/>
          </ac:spMkLst>
        </pc:spChg>
      </pc:sldChg>
    </pc:docChg>
  </pc:docChgLst>
  <pc:docChgLst>
    <pc:chgData name="Österman Anneli" userId="9fb701ba-ed03-4130-af66-87d3c323bb9a" providerId="ADAL" clId="{0E7E076A-C7EE-4A05-8412-089624D22CD4}"/>
    <pc:docChg chg="custSel modSld">
      <pc:chgData name="Österman Anneli" userId="9fb701ba-ed03-4130-af66-87d3c323bb9a" providerId="ADAL" clId="{0E7E076A-C7EE-4A05-8412-089624D22CD4}" dt="2021-01-29T08:59:41.649" v="128" actId="20577"/>
      <pc:docMkLst>
        <pc:docMk/>
      </pc:docMkLst>
      <pc:sldChg chg="modSp">
        <pc:chgData name="Österman Anneli" userId="9fb701ba-ed03-4130-af66-87d3c323bb9a" providerId="ADAL" clId="{0E7E076A-C7EE-4A05-8412-089624D22CD4}" dt="2021-01-29T07:49:27.537" v="24" actId="20577"/>
        <pc:sldMkLst>
          <pc:docMk/>
          <pc:sldMk cId="1445723952" sldId="257"/>
        </pc:sldMkLst>
        <pc:spChg chg="mod">
          <ac:chgData name="Österman Anneli" userId="9fb701ba-ed03-4130-af66-87d3c323bb9a" providerId="ADAL" clId="{0E7E076A-C7EE-4A05-8412-089624D22CD4}" dt="2021-01-29T07:49:27.537" v="24" actId="20577"/>
          <ac:spMkLst>
            <pc:docMk/>
            <pc:sldMk cId="1445723952" sldId="257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0E7E076A-C7EE-4A05-8412-089624D22CD4}" dt="2021-01-29T07:49:45.943" v="34" actId="20577"/>
        <pc:sldMkLst>
          <pc:docMk/>
          <pc:sldMk cId="615830427" sldId="258"/>
        </pc:sldMkLst>
        <pc:spChg chg="mod">
          <ac:chgData name="Österman Anneli" userId="9fb701ba-ed03-4130-af66-87d3c323bb9a" providerId="ADAL" clId="{0E7E076A-C7EE-4A05-8412-089624D22CD4}" dt="2021-01-29T07:49:45.943" v="34" actId="20577"/>
          <ac:spMkLst>
            <pc:docMk/>
            <pc:sldMk cId="615830427" sldId="258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0E7E076A-C7EE-4A05-8412-089624D22CD4}" dt="2021-01-29T07:51:45.294" v="44" actId="20577"/>
        <pc:sldMkLst>
          <pc:docMk/>
          <pc:sldMk cId="717331443" sldId="261"/>
        </pc:sldMkLst>
        <pc:spChg chg="mod">
          <ac:chgData name="Österman Anneli" userId="9fb701ba-ed03-4130-af66-87d3c323bb9a" providerId="ADAL" clId="{0E7E076A-C7EE-4A05-8412-089624D22CD4}" dt="2021-01-29T07:51:45.294" v="44" actId="20577"/>
          <ac:spMkLst>
            <pc:docMk/>
            <pc:sldMk cId="717331443" sldId="261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0E7E076A-C7EE-4A05-8412-089624D22CD4}" dt="2021-01-29T07:48:58.621" v="20" actId="20577"/>
        <pc:sldMkLst>
          <pc:docMk/>
          <pc:sldMk cId="1115236908" sldId="262"/>
        </pc:sldMkLst>
        <pc:spChg chg="mod">
          <ac:chgData name="Österman Anneli" userId="9fb701ba-ed03-4130-af66-87d3c323bb9a" providerId="ADAL" clId="{0E7E076A-C7EE-4A05-8412-089624D22CD4}" dt="2021-01-29T07:48:58.621" v="20" actId="20577"/>
          <ac:spMkLst>
            <pc:docMk/>
            <pc:sldMk cId="1115236908" sldId="262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0E7E076A-C7EE-4A05-8412-089624D22CD4}" dt="2021-01-29T08:59:41.649" v="128" actId="20577"/>
        <pc:sldMkLst>
          <pc:docMk/>
          <pc:sldMk cId="1850443097" sldId="263"/>
        </pc:sldMkLst>
        <pc:spChg chg="mod">
          <ac:chgData name="Österman Anneli" userId="9fb701ba-ed03-4130-af66-87d3c323bb9a" providerId="ADAL" clId="{0E7E076A-C7EE-4A05-8412-089624D22CD4}" dt="2021-01-29T08:59:41.649" v="128" actId="20577"/>
          <ac:spMkLst>
            <pc:docMk/>
            <pc:sldMk cId="1850443097" sldId="263"/>
            <ac:spMk id="3" creationId="{AE2B3A6F-AB68-465E-978A-4689EB7AA1A9}"/>
          </ac:spMkLst>
        </pc:spChg>
      </pc:sldChg>
    </pc:docChg>
  </pc:docChgLst>
  <pc:docChgLst>
    <pc:chgData name="Österman Anneli" userId="9fb701ba-ed03-4130-af66-87d3c323bb9a" providerId="ADAL" clId="{D630D8A9-B997-4D11-A93E-229A764609F4}"/>
    <pc:docChg chg="modSld">
      <pc:chgData name="Österman Anneli" userId="9fb701ba-ed03-4130-af66-87d3c323bb9a" providerId="ADAL" clId="{D630D8A9-B997-4D11-A93E-229A764609F4}" dt="2021-02-16T06:36:44.192" v="56" actId="20577"/>
      <pc:docMkLst>
        <pc:docMk/>
      </pc:docMkLst>
      <pc:sldChg chg="modSp">
        <pc:chgData name="Österman Anneli" userId="9fb701ba-ed03-4130-af66-87d3c323bb9a" providerId="ADAL" clId="{D630D8A9-B997-4D11-A93E-229A764609F4}" dt="2021-02-16T06:34:15.358" v="5" actId="20577"/>
        <pc:sldMkLst>
          <pc:docMk/>
          <pc:sldMk cId="1445723952" sldId="257"/>
        </pc:sldMkLst>
        <pc:spChg chg="mod">
          <ac:chgData name="Österman Anneli" userId="9fb701ba-ed03-4130-af66-87d3c323bb9a" providerId="ADAL" clId="{D630D8A9-B997-4D11-A93E-229A764609F4}" dt="2021-02-16T06:34:15.358" v="5" actId="20577"/>
          <ac:spMkLst>
            <pc:docMk/>
            <pc:sldMk cId="1445723952" sldId="257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D630D8A9-B997-4D11-A93E-229A764609F4}" dt="2021-02-16T06:35:46.728" v="54" actId="20577"/>
        <pc:sldMkLst>
          <pc:docMk/>
          <pc:sldMk cId="977637824" sldId="260"/>
        </pc:sldMkLst>
        <pc:spChg chg="mod">
          <ac:chgData name="Österman Anneli" userId="9fb701ba-ed03-4130-af66-87d3c323bb9a" providerId="ADAL" clId="{D630D8A9-B997-4D11-A93E-229A764609F4}" dt="2021-02-16T06:35:46.728" v="54" actId="20577"/>
          <ac:spMkLst>
            <pc:docMk/>
            <pc:sldMk cId="977637824" sldId="260"/>
            <ac:spMk id="3" creationId="{AE2B3A6F-AB68-465E-978A-4689EB7AA1A9}"/>
          </ac:spMkLst>
        </pc:spChg>
      </pc:sldChg>
      <pc:sldChg chg="modSp">
        <pc:chgData name="Österman Anneli" userId="9fb701ba-ed03-4130-af66-87d3c323bb9a" providerId="ADAL" clId="{D630D8A9-B997-4D11-A93E-229A764609F4}" dt="2021-02-16T06:36:44.192" v="56" actId="20577"/>
        <pc:sldMkLst>
          <pc:docMk/>
          <pc:sldMk cId="3384471375" sldId="265"/>
        </pc:sldMkLst>
        <pc:spChg chg="mod">
          <ac:chgData name="Österman Anneli" userId="9fb701ba-ed03-4130-af66-87d3c323bb9a" providerId="ADAL" clId="{D630D8A9-B997-4D11-A93E-229A764609F4}" dt="2021-02-16T06:36:44.192" v="56" actId="20577"/>
          <ac:spMkLst>
            <pc:docMk/>
            <pc:sldMk cId="3384471375" sldId="265"/>
            <ac:spMk id="3" creationId="{AE2B3A6F-AB68-465E-978A-4689EB7AA1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F6F311-E86A-473C-B0A5-863C58A6E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C184AFB-A8C3-4921-AA30-3AAE7B44D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F230466-C820-4B16-971D-FA210793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35E57F-0B25-43B7-8AC7-BCB1FE27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7869D82-D8DA-412C-A82E-B59DB46F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915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5D0BCA8-D5EE-4A0E-987D-F3308448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3F24E7E-E51B-4E96-A335-E86E4B95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79CADD6-A6D7-41EB-AC22-92D4F605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ECBFEB0-2BAF-4ADD-B4E3-88CD19AE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5AD5083-62C0-4A72-A624-9B8DE58C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407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ABD161-332F-41E4-B7A8-77E27A913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6310501-2035-4169-99A1-209609AC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8C66B56-CF07-4D6C-BA7D-3B6996CA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34AE2FA-984D-4E3F-9593-779E913B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36192B5-D46C-4095-8C6C-9CB623DE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29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ADBFF24-A923-4AF1-ACA9-9F3FACCA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C0DABE2-E56F-4431-911C-DDDCC91B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BD23EF2-E635-46E6-8649-3DFCF847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EFBFBE6-410C-4AB6-B026-79EFAAA3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46151C3-D141-45F0-B285-2B80AAD1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729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555AF5-01F0-458F-8224-6A9C2AE8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D0B6DFA-C634-4BF3-97F9-A938234B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74767AE-D241-480B-B7AE-02E730BA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50A759-BF20-4687-8844-3B824CB6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920E0B3-2DA8-48CE-ACC3-65B83087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98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758E56-19E8-4B37-B0EA-B4DDC8DD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4AD7BA6-8BF0-40F2-A946-3DAF1309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1A0DFAC-B0C0-4338-9DB6-CAF73503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F5B53B9-3677-41ED-88D2-D501225C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2A0C906-E3C7-4B10-92E2-6873ECAD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F0B9007-0C92-4B74-9F89-9D626699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66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D8A2360-0433-40F6-B46F-7F2CEDCE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7EE2BF2-1236-4D65-AC12-F308FDDB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B79EA79-EBAD-4CD6-8F3F-EA8C5EAE0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50D46E66-498F-4DDA-94C0-55504C83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CCB7B20-95FA-4838-96BC-549FB8AF0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3ECABEF-269C-41F8-B10F-921BCC70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20DED64-6223-4317-8694-B9FF8459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9851795-6B0E-4FB0-B864-476801D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005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BF4379-785A-43A6-B307-951BF050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DD1D51A-B004-4E48-A422-D8C1A920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14501B3-09E5-4BB8-B3E4-282478D2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79E9426-0334-470A-B910-5C4A8497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172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6FACC88-CD1B-43AE-B21F-83FA7D09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AAE0274-B231-48D5-A419-C23A31D0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123BFBE-7F77-43A9-8834-2BA23A44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17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95B9E31-B000-4CBE-BAA7-FAA7F575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073B259-320B-4C5F-8D05-EEF217CB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24EB67A-B82A-4CCB-B5E5-E2C9CCF85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84FD385-F754-4868-BC80-AA4158EE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7262F6-EA9A-4CF6-AB66-52700D1F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5179782-3CC3-443D-89CB-D16BA80B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074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E83A7A-A9AA-4C5E-B8FA-B00657BA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7A88FC6D-6A8F-4350-B547-1D80FCA91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D0D20CA8-9BF6-40C9-87FD-4FFB6963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0E50E98-006A-4A53-B6AE-2279A566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0AC0216-DC15-48EC-BD0B-FC7756B5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01873F6-792A-4B16-9813-C87BE5D5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36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B96E917-AA0D-4040-85F5-F1A10A83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AB3E917-F42C-44DF-9612-1AC980B1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021EAD6-A82A-49C9-9B2C-0A285F6BC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828E-8AD9-4467-8E0A-9417B4E03ED2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593CD11-72F8-41F9-9CA1-F35C6D4B1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F4A95D4-AAE4-4876-9D84-4D2A9B91D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4193-835D-4D4B-8503-DD993F64F2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351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ketti.koha-suomi.fi/projects/mls/boa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ketti.koha-suomi.fi/projects/versionvaihto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620C34-688F-485C-8DD7-BED38BCD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5515"/>
            <a:ext cx="9144000" cy="2387600"/>
          </a:xfrm>
        </p:spPr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Versiovaihdon prosessit Koha-Suomessa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561984-DD04-43BC-9778-F557D8163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i-FI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Anneli Österman</a:t>
            </a:r>
          </a:p>
          <a:p>
            <a:r>
              <a:rPr lang="fi-FI" sz="3200" dirty="0">
                <a:latin typeface="Abadi" panose="020B0604020104020204" pitchFamily="34" charset="0"/>
              </a:rPr>
              <a:t>Pääkäyttäjä, Koha-Suomi Oy</a:t>
            </a:r>
            <a:endParaRPr lang="fi-FI" dirty="0">
              <a:latin typeface="Abadi" panose="020B0604020104020204" pitchFamily="34" charset="0"/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D34EC109-7CD1-463C-B4A9-F09A5E64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49291"/>
            <a:ext cx="1328058" cy="756993"/>
          </a:xfrm>
          <a:prstGeom prst="rect">
            <a:avLst/>
          </a:prstGeom>
        </p:spPr>
      </p:pic>
      <p:sp>
        <p:nvSpPr>
          <p:cNvPr id="7" name="Puolikehys 6">
            <a:extLst>
              <a:ext uri="{FF2B5EF4-FFF2-40B4-BE49-F238E27FC236}">
                <a16:creationId xmlns:a16="http://schemas.microsoft.com/office/drawing/2014/main" id="{90FD6463-F842-46F1-AF61-2A22D155E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Aikataulu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200" dirty="0">
                <a:latin typeface="Abadi" panose="020B0604020104020204" pitchFamily="34" charset="0"/>
              </a:rPr>
              <a:t>ensimmäiset ”tiketit” on jo </a:t>
            </a:r>
            <a:r>
              <a:rPr lang="fi-FI" sz="3200" dirty="0" err="1">
                <a:latin typeface="Abadi" panose="020B0604020104020204" pitchFamily="34" charset="0"/>
              </a:rPr>
              <a:t>vastuutettu</a:t>
            </a:r>
            <a:r>
              <a:rPr lang="fi-FI" sz="3200" dirty="0">
                <a:latin typeface="Abadi" panose="020B0604020104020204" pitchFamily="34" charset="0"/>
              </a:rPr>
              <a:t> ja ominaisuuksien siirtotyöt aloitettu.</a:t>
            </a:r>
          </a:p>
          <a:p>
            <a:r>
              <a:rPr lang="fi-FI" sz="3200" dirty="0">
                <a:latin typeface="Abadi" panose="020B0604020104020204" pitchFamily="34" charset="0"/>
              </a:rPr>
              <a:t>ennen varsinaista versionvaihtoa pitää tehdä</a:t>
            </a:r>
          </a:p>
          <a:p>
            <a:pPr lvl="1"/>
            <a:r>
              <a:rPr lang="fi-FI" sz="2800" dirty="0" err="1">
                <a:latin typeface="Abadi" panose="020B0604020104020204" pitchFamily="34" charset="0"/>
              </a:rPr>
              <a:t>TäTi</a:t>
            </a:r>
            <a:r>
              <a:rPr lang="fi-FI" sz="2800" dirty="0">
                <a:latin typeface="Abadi" panose="020B0604020104020204" pitchFamily="34" charset="0"/>
              </a:rPr>
              <a:t>-Melinda-integraatio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Koha-Suomen yhteisen konesalin käyttöönotto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Vaski-kirjastojen Koha-käyttöönotto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7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versiovaihto mennee vuoden 2021 loppupuolelle.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a</a:t>
            </a:r>
            <a:r>
              <a:rPr lang="fi-FI" sz="2800">
                <a:latin typeface="Abadi" panose="020B0604020104020204" pitchFamily="34" charset="0"/>
              </a:rPr>
              <a:t>iheuttaa </a:t>
            </a:r>
            <a:r>
              <a:rPr lang="fi-FI" sz="2800" dirty="0">
                <a:latin typeface="Abadi" panose="020B0604020104020204" pitchFamily="34" charset="0"/>
              </a:rPr>
              <a:t>vähintään muutaman tunnin käyttökatkoksen</a:t>
            </a:r>
          </a:p>
          <a:p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Kiitos!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fi-FI" sz="2800" dirty="0">
                <a:solidFill>
                  <a:schemeClr val="tx1"/>
                </a:solidFill>
                <a:latin typeface="Abadi" panose="020B0604020104020204" pitchFamily="34" charset="0"/>
              </a:rPr>
              <a:t>Anneli Österman</a:t>
            </a:r>
            <a:br>
              <a:rPr lang="fi-FI" sz="2800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fi-FI" sz="2800" dirty="0">
                <a:solidFill>
                  <a:schemeClr val="tx1"/>
                </a:solidFill>
                <a:latin typeface="Abadi" panose="020B0604020104020204" pitchFamily="34" charset="0"/>
              </a:rPr>
              <a:t>Pääkäyttäjä</a:t>
            </a:r>
            <a:br>
              <a:rPr lang="fi-FI" sz="2800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fi-FI" sz="2800" dirty="0">
                <a:solidFill>
                  <a:schemeClr val="tx1"/>
                </a:solidFill>
                <a:latin typeface="Abadi" panose="020B0604020104020204" pitchFamily="34" charset="0"/>
              </a:rPr>
              <a:t>anneli.osterman@koha-suomi.fi</a:t>
            </a:r>
          </a:p>
          <a:p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Taustaa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fontScale="92500" lnSpcReduction="20000"/>
          </a:bodyPr>
          <a:lstStyle/>
          <a:p>
            <a:r>
              <a:rPr lang="fi-FI" sz="3200" dirty="0">
                <a:latin typeface="Abadi" panose="020B0604020104020204" pitchFamily="34" charset="0"/>
              </a:rPr>
              <a:t>Koha-Suomi-versiossa on ominaisuuksia, jotka on tehty jo ennen Koha-Suomen perustamista, välillä jopa yksittäisen kirjaston tai kimpan tarpeista lähtien.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13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osa tehdyistä ominaisuuksista replikoi entisten järjestelmien toiminnallisuuksia.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13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paljon ominaisuuksia ja virheenkorjauksia on myös tehty Koha-Suomen aikana toiveiden ja kehitysehdotusten perusteella.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12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pääsääntöisesti ominaisuuksia ei ole systemaattisesti viety yhteisöversioon.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muutoksista ei ole pidetty listaa.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Tavoite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637"/>
          </a:xfrm>
        </p:spPr>
        <p:txBody>
          <a:bodyPr>
            <a:normAutofit fontScale="92500" lnSpcReduction="20000"/>
          </a:bodyPr>
          <a:lstStyle/>
          <a:p>
            <a:r>
              <a:rPr lang="fi-FI" dirty="0">
                <a:latin typeface="Abadi" panose="020B0604020104020204" pitchFamily="34" charset="0"/>
              </a:rPr>
              <a:t>pyritään pääsemään niin lähelle yhteisöversiota kuin se vain on mahdollista luopumatta ”pakollisista” ominaisuuksista.</a:t>
            </a:r>
            <a:br>
              <a:rPr lang="fi-FI" dirty="0">
                <a:latin typeface="Abadi" panose="020B0604020104020204" pitchFamily="34" charset="0"/>
              </a:rPr>
            </a:br>
            <a:endParaRPr lang="fi-FI" sz="1000" dirty="0">
              <a:latin typeface="Abadi" panose="020B0604020104020204" pitchFamily="34" charset="0"/>
            </a:endParaRPr>
          </a:p>
          <a:p>
            <a:r>
              <a:rPr lang="fi-FI" dirty="0">
                <a:latin typeface="Abadi" panose="020B0604020104020204" pitchFamily="34" charset="0"/>
              </a:rPr>
              <a:t>pohdittiin prosessin aikana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tullaanko toimeen yhteisöversion ominaisuuksilla tekemällä esim. asiat vähän toisin kuin aikaisemmin lopputuloksen ollessa sama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voiko ominaisuuden toteuttaa sellaisella tavalla, joka ei tee muutoksia </a:t>
            </a:r>
            <a:r>
              <a:rPr lang="fi-FI" sz="2800" dirty="0" err="1">
                <a:latin typeface="Abadi" panose="020B0604020104020204" pitchFamily="34" charset="0"/>
              </a:rPr>
              <a:t>Kohan</a:t>
            </a:r>
            <a:r>
              <a:rPr lang="fi-FI" sz="2800" dirty="0">
                <a:latin typeface="Abadi" panose="020B0604020104020204" pitchFamily="34" charset="0"/>
              </a:rPr>
              <a:t> lähdekoodiin, esim. </a:t>
            </a:r>
            <a:r>
              <a:rPr lang="fi-FI" sz="2800" dirty="0" err="1">
                <a:latin typeface="Abadi" panose="020B0604020104020204" pitchFamily="34" charset="0"/>
              </a:rPr>
              <a:t>plugineina</a:t>
            </a:r>
            <a:r>
              <a:rPr lang="fi-FI" sz="2800" dirty="0">
                <a:latin typeface="Abadi" panose="020B0604020104020204" pitchFamily="34" charset="0"/>
              </a:rPr>
              <a:t>, </a:t>
            </a:r>
            <a:r>
              <a:rPr lang="fi-FI" sz="2800" dirty="0" err="1">
                <a:latin typeface="Abadi" panose="020B0604020104020204" pitchFamily="34" charset="0"/>
              </a:rPr>
              <a:t>IntranetUserJS</a:t>
            </a:r>
            <a:r>
              <a:rPr lang="fi-FI" sz="2800" dirty="0">
                <a:latin typeface="Abadi" panose="020B0604020104020204" pitchFamily="34" charset="0"/>
              </a:rPr>
              <a:t>-järjestelmäasetukseen JavaScript-rimpsuna, omilla XSLT-tiedostoilla (perustiedot-näkymä)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onko ominaisuus enää tarpeellinen, onko toimintaympäristö muuttunut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tehdäänkö asioita nyt monella eri Koha-Suomi-toiminnallisuudella ja voiko kaikki siirtyä käyttämään samaa toiminnallisuutta (mahdollisesti lisäkehityksin).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Versiovaihdon prosessi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sz="3200" dirty="0">
                <a:latin typeface="Abadi" panose="020B0604020104020204" pitchFamily="34" charset="0"/>
              </a:rPr>
              <a:t>ominaisuuksien keräys ja kuvaus </a:t>
            </a:r>
            <a:r>
              <a:rPr lang="fi-FI" sz="3200" dirty="0" err="1">
                <a:latin typeface="Abadi" panose="020B0604020104020204" pitchFamily="34" charset="0"/>
                <a:hlinkClick r:id="rId2"/>
              </a:rPr>
              <a:t>Redmineen</a:t>
            </a:r>
            <a:r>
              <a:rPr lang="fi-FI" sz="3200" dirty="0">
                <a:latin typeface="Abadi" panose="020B0604020104020204" pitchFamily="34" charset="0"/>
              </a:rPr>
              <a:t> (helmikuusta 2020 eteenpäin)</a:t>
            </a:r>
          </a:p>
          <a:p>
            <a:r>
              <a:rPr lang="fi-FI" sz="3200" dirty="0">
                <a:latin typeface="Abadi" panose="020B0604020104020204" pitchFamily="34" charset="0"/>
              </a:rPr>
              <a:t>ominaisuuksien kommentointi keskustelupalstalla (helmikuusta lokakuun puoliväliin 2020)</a:t>
            </a:r>
          </a:p>
          <a:p>
            <a:r>
              <a:rPr lang="fi-FI" sz="3200" dirty="0">
                <a:latin typeface="Abadi" panose="020B0604020104020204" pitchFamily="34" charset="0"/>
              </a:rPr>
              <a:t>kommenteista yhteenveto (lokakuu 2020)</a:t>
            </a:r>
          </a:p>
          <a:p>
            <a:r>
              <a:rPr lang="fi-FI" sz="3200" dirty="0">
                <a:latin typeface="Abadi" panose="020B0604020104020204" pitchFamily="34" charset="0"/>
              </a:rPr>
              <a:t>asiantuntijaryhmässä käytiin yhteenvedon avulla ominaisuudet ja kommentit läpi ja yhdessä kehittäjien kanssa päätettiin toimenpiteet (loka-marraskuu 2020)</a:t>
            </a:r>
          </a:p>
          <a:p>
            <a:endParaRPr lang="fi-FI" sz="32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Seuraavilla dioilla tarkemmin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2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Ominaisuuksien keräily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fi-FI" sz="3200" dirty="0">
                <a:latin typeface="Abadi" panose="020B0604020104020204" pitchFamily="34" charset="0"/>
              </a:rPr>
              <a:t>Listaa ominaisuuksista kerättiin kevään ja kesän aikana</a:t>
            </a:r>
          </a:p>
          <a:p>
            <a:pPr lvl="1" fontAlgn="ctr"/>
            <a:r>
              <a:rPr lang="fi-FI" sz="2800" dirty="0" err="1">
                <a:latin typeface="Abadi" panose="020B0604020104020204" pitchFamily="34" charset="0"/>
              </a:rPr>
              <a:t>Redminen</a:t>
            </a:r>
            <a:r>
              <a:rPr lang="fi-FI" sz="2800" dirty="0">
                <a:latin typeface="Abadi" panose="020B0604020104020204" pitchFamily="34" charset="0"/>
              </a:rPr>
              <a:t> tikettien pohjalta</a:t>
            </a:r>
          </a:p>
          <a:p>
            <a:pPr lvl="1" fontAlgn="ctr"/>
            <a:r>
              <a:rPr lang="fi-FI" sz="2800" dirty="0">
                <a:latin typeface="Abadi" panose="020B0604020104020204" pitchFamily="34" charset="0"/>
              </a:rPr>
              <a:t>vertailemalla nykyistä versiota uudempaan yhteisöversioon (</a:t>
            </a:r>
            <a:r>
              <a:rPr lang="fi-FI" sz="2800" dirty="0" err="1">
                <a:latin typeface="Abadi" panose="020B0604020104020204" pitchFamily="34" charset="0"/>
              </a:rPr>
              <a:t>sandbox</a:t>
            </a:r>
            <a:r>
              <a:rPr lang="fi-FI" sz="2800" dirty="0">
                <a:latin typeface="Abadi" panose="020B0604020104020204" pitchFamily="34" charset="0"/>
              </a:rPr>
              <a:t>)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pPr fontAlgn="ctr"/>
            <a:r>
              <a:rPr lang="fi-FI" sz="3200" dirty="0">
                <a:latin typeface="Abadi" panose="020B0604020104020204" pitchFamily="34" charset="0"/>
              </a:rPr>
              <a:t>osa muutoksista tehty jo niin kauan sitten, että niistä ei välttämättä ole selkeää dokumentaatiota tallessa tai niitä ei ole kirjattu/</a:t>
            </a:r>
            <a:r>
              <a:rPr lang="fi-FI" sz="3200" dirty="0" err="1">
                <a:latin typeface="Abadi" panose="020B0604020104020204" pitchFamily="34" charset="0"/>
              </a:rPr>
              <a:t>tiketöity</a:t>
            </a:r>
            <a:r>
              <a:rPr lang="fi-FI" sz="3200" dirty="0">
                <a:latin typeface="Abadi" panose="020B0604020104020204" pitchFamily="34" charset="0"/>
              </a:rPr>
              <a:t> </a:t>
            </a:r>
            <a:r>
              <a:rPr lang="fi-FI" sz="3200" dirty="0" err="1">
                <a:latin typeface="Abadi" panose="020B0604020104020204" pitchFamily="34" charset="0"/>
              </a:rPr>
              <a:t>Redmineen</a:t>
            </a:r>
            <a:r>
              <a:rPr lang="fi-FI" sz="3200" dirty="0">
                <a:latin typeface="Abadi" panose="020B0604020104020204" pitchFamily="34" charset="0"/>
              </a:rPr>
              <a:t>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pPr fontAlgn="ctr"/>
            <a:r>
              <a:rPr lang="fi-FI" sz="3200" dirty="0">
                <a:latin typeface="Abadi" panose="020B0604020104020204" pitchFamily="34" charset="0"/>
              </a:rPr>
              <a:t>kehittäjillä on lista "toisesta suunnasta", eli he katselevat asiaa GitHub-historian kautta eli mitä muutoksia on tehty vuosien varrella koodiin.</a:t>
            </a:r>
          </a:p>
          <a:p>
            <a:pPr fontAlgn="ctr"/>
            <a:endParaRPr lang="fi-FI" dirty="0">
              <a:latin typeface="Abadi" panose="020B0604020104020204" pitchFamily="34" charset="0"/>
            </a:endParaRPr>
          </a:p>
          <a:p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DFD416E0-B340-4EB0-B559-1B2251A6DF89}"/>
              </a:ext>
            </a:extLst>
          </p:cNvPr>
          <p:cNvSpPr txBox="1"/>
          <p:nvPr/>
        </p:nvSpPr>
        <p:spPr>
          <a:xfrm>
            <a:off x="6096000" y="5853797"/>
            <a:ext cx="4325764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i-FI" dirty="0">
                <a:latin typeface="Abadi" panose="020B0604020104020204" pitchFamily="34" charset="0"/>
              </a:rPr>
              <a:t>GitHub on verkkosivusto, joka tarjoaa </a:t>
            </a:r>
            <a:r>
              <a:rPr lang="fi-FI" dirty="0" err="1">
                <a:latin typeface="Abadi" panose="020B0604020104020204" pitchFamily="34" charset="0"/>
              </a:rPr>
              <a:t>Git</a:t>
            </a:r>
            <a:r>
              <a:rPr lang="fi-FI" dirty="0">
                <a:latin typeface="Abadi" panose="020B0604020104020204" pitchFamily="34" charset="0"/>
              </a:rPr>
              <a:t>-versionhallintaa ohjelmakehitysprojekteille </a:t>
            </a:r>
          </a:p>
        </p:txBody>
      </p:sp>
    </p:spTree>
    <p:extLst>
      <p:ext uri="{BB962C8B-B14F-4D97-AF65-F5344CB8AC3E}">
        <p14:creationId xmlns:p14="http://schemas.microsoft.com/office/powerpoint/2010/main" val="61583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Ominaisuuksien kuvailu ja kommentointi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fi-FI" sz="3000" dirty="0">
                <a:latin typeface="Abadi" panose="020B0604020104020204" pitchFamily="34" charset="0"/>
              </a:rPr>
              <a:t>jokainen ominaisuus/toiminnallisuus/virheenkorjaus on pyrittiin kuvaamaan </a:t>
            </a:r>
            <a:r>
              <a:rPr lang="fi-FI" sz="3000" dirty="0" err="1">
                <a:latin typeface="Abadi" panose="020B0604020104020204" pitchFamily="34" charset="0"/>
              </a:rPr>
              <a:t>Redminen</a:t>
            </a:r>
            <a:r>
              <a:rPr lang="fi-FI" sz="3000" dirty="0">
                <a:latin typeface="Abadi" panose="020B0604020104020204" pitchFamily="34" charset="0"/>
              </a:rPr>
              <a:t> keskustelupalstalle edes jollain tasolla, jotta käyttäjät (kaikki Koha-Suomi-versiota käyttävät henkilöt) pystyivät arvioimaan, tarvitaanko sitä edelleen.</a:t>
            </a:r>
            <a:br>
              <a:rPr lang="fi-FI" sz="30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fi-FI" sz="3000" dirty="0">
                <a:latin typeface="Abadi" panose="020B0604020104020204" pitchFamily="34" charset="0"/>
              </a:rPr>
              <a:t>jokaisesta ominaisuudesta on myös tehty vertailu yhteisöversioon ja tutkittu löytyisikö ominaisuus jo sieltä tai voiko sen korvata jollain muulla yhteisön toiminnallisuudella.</a:t>
            </a:r>
            <a:br>
              <a:rPr lang="fi-FI" sz="3000" dirty="0">
                <a:latin typeface="Abadi" panose="020B0604020104020204" pitchFamily="34" charset="0"/>
              </a:rPr>
            </a:br>
            <a:endParaRPr lang="fi-FI" sz="1100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fi-FI" sz="3000" dirty="0">
                <a:latin typeface="Abadi" panose="020B0604020104020204" pitchFamily="34" charset="0"/>
              </a:rPr>
              <a:t>kaikista tehtiin ehdotus: siirretään, luovutaan, edistetään yhteisössä keskeneräistä ominaisuutta</a:t>
            </a:r>
            <a:br>
              <a:rPr lang="fi-FI" sz="3000" dirty="0">
                <a:latin typeface="Abadi" panose="020B0604020104020204" pitchFamily="34" charset="0"/>
              </a:rPr>
            </a:br>
            <a:endParaRPr lang="fi-FI" sz="1200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fi-FI" sz="3000" dirty="0">
                <a:latin typeface="Abadi" panose="020B0604020104020204" pitchFamily="34" charset="0"/>
              </a:rPr>
              <a:t>kommentteja otettiin vastaan Koha-Suomen kimppojen henkilökunnalta 15.10.2020 asti.</a:t>
            </a:r>
          </a:p>
          <a:p>
            <a:pPr lvl="1">
              <a:lnSpc>
                <a:spcPct val="100000"/>
              </a:lnSpc>
            </a:pPr>
            <a:r>
              <a:rPr lang="fi-FI" sz="2800" dirty="0">
                <a:latin typeface="Abadi" panose="020B0604020104020204" pitchFamily="34" charset="0"/>
              </a:rPr>
              <a:t>kaikki rekisteröityneet pystyivät kommentoimaan</a:t>
            </a:r>
          </a:p>
          <a:p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Yhteenveto ja päätökset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3200" dirty="0">
                <a:latin typeface="Abadi" panose="020B0604020104020204" pitchFamily="34" charset="0"/>
              </a:rPr>
              <a:t>kommentoinnin päätyttyä Anneli ja Ari Mäkiranta tekivät yhteenvedon ominaisuuksista ja kommenteista.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105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asiantuntijaryhmä kävi läpi kahdessa kokouksessa yhteenvedon perusteella keskusteluavaukset ja kommentit yhdessä kehittäjien kanssa ja päättivät, mitkä ominaisuudet siirretään ja mistä luovutaan ja missä edistetään asiaa yhteisöversiossa.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9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tämän jälkeen alkaa siirtotyö isommalla vaihteella.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osaa ominaisuuksista on jo ennen tätä edistetty yhteisössä.</a:t>
            </a:r>
          </a:p>
          <a:p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Yhteenveto ja päätökset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sz="3200" dirty="0">
                <a:latin typeface="Abadi" panose="020B0604020104020204" pitchFamily="34" charset="0"/>
              </a:rPr>
              <a:t>Yhteenvetona voisi kertoa, että kirjatuista 83 toiminnallisuudesta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36 toiminnallisuutta siirretään uudempaan versioon tavalla tai toisella. Osa ominaisuuksista pyritään viemään myös yhteisöversioon.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29 toiminnallisuudesta luovutaan Koha-Suomen versiona. Osa näistä toiminnallisuuksista löytyy yhteisöversiosta tavalla tai toisella ja osa toteutetaan itse vähän eri tavalla.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8 toiminnallisuutta pyritään edistämään ensisijaisesti yhteisön kautta, koska niistä on jo "tiketit" auki yhteisön </a:t>
            </a:r>
            <a:r>
              <a:rPr lang="fi-FI" sz="2800" dirty="0" err="1">
                <a:latin typeface="Abadi" panose="020B0604020104020204" pitchFamily="34" charset="0"/>
              </a:rPr>
              <a:t>Bugzillassa</a:t>
            </a:r>
            <a:r>
              <a:rPr lang="fi-FI" sz="2800" dirty="0">
                <a:latin typeface="Abadi" panose="020B0604020104020204" pitchFamily="34" charset="0"/>
              </a:rPr>
              <a:t>.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10 toiminnallisuutta tutkitaan vielä tarkemmin, jotta pystytään päättämään, mitä sille kannattaa tehdä.</a:t>
            </a:r>
          </a:p>
          <a:p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Versionvaihto-projekti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3200" dirty="0" err="1">
                <a:latin typeface="Abadi" panose="020B0604020104020204" pitchFamily="34" charset="0"/>
              </a:rPr>
              <a:t>Redmineen</a:t>
            </a:r>
            <a:r>
              <a:rPr lang="fi-FI" sz="3200" dirty="0">
                <a:latin typeface="Abadi" panose="020B0604020104020204" pitchFamily="34" charset="0"/>
              </a:rPr>
              <a:t> perustettiin </a:t>
            </a:r>
            <a:r>
              <a:rPr lang="fi-FI" sz="3200" dirty="0">
                <a:latin typeface="Abadi" panose="020B0604020104020204" pitchFamily="34" charset="0"/>
                <a:hlinkClick r:id="rId2"/>
              </a:rPr>
              <a:t>Versionvaihto-projekti</a:t>
            </a:r>
            <a:r>
              <a:rPr lang="fi-FI" sz="3200" dirty="0">
                <a:latin typeface="Abadi" panose="020B0604020104020204" pitchFamily="34" charset="0"/>
              </a:rPr>
              <a:t>, johon tulee jatkossa kaikki versionvaihtoon liittyvä toiminta ja tieto.</a:t>
            </a:r>
            <a:endParaRPr lang="fi-FI" sz="105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Tapahtumat-välilehdelle on kirjattu kaikki Koha-Suomen ominaisuudet ja mitä niille tehdään (Luokka) ja missä vaiheessa (</a:t>
            </a:r>
            <a:r>
              <a:rPr lang="fi-FI" sz="3200">
                <a:latin typeface="Abadi" panose="020B0604020104020204" pitchFamily="34" charset="0"/>
              </a:rPr>
              <a:t>Kohdeversio).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900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Wiki-välilehdelle kerätään versionvaihtoon liittyvää tietoa kuten uudet ominaisuudet, muutokset järjestelmäasetuksiin.</a:t>
            </a:r>
            <a:endParaRPr lang="fi-FI" sz="2800" dirty="0">
              <a:latin typeface="Abadi" panose="020B0604020104020204" pitchFamily="34" charset="0"/>
            </a:endParaRPr>
          </a:p>
          <a:p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231FD651A4CA849B51EA4AEC10BFED7" ma:contentTypeVersion="12" ma:contentTypeDescription="Luo uusi asiakirja." ma:contentTypeScope="" ma:versionID="87eaedc40f7bb588ad8807beb92432ba">
  <xsd:schema xmlns:xsd="http://www.w3.org/2001/XMLSchema" xmlns:xs="http://www.w3.org/2001/XMLSchema" xmlns:p="http://schemas.microsoft.com/office/2006/metadata/properties" xmlns:ns1="http://schemas.microsoft.com/sharepoint/v3" xmlns:ns3="3a4fe892-6219-40aa-ab8d-121d48e74ebc" xmlns:ns4="42c4d673-0002-4c94-a073-9c40e3a8b3fa" targetNamespace="http://schemas.microsoft.com/office/2006/metadata/properties" ma:root="true" ma:fieldsID="dd7852d2e89303ff8173ec9e6709835c" ns1:_="" ns3:_="" ns4:_="">
    <xsd:import namespace="http://schemas.microsoft.com/sharepoint/v3"/>
    <xsd:import namespace="3a4fe892-6219-40aa-ab8d-121d48e74ebc"/>
    <xsd:import namespace="42c4d673-0002-4c94-a073-9c40e3a8b3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Yhtenäisen yhteensopivuuskäytännön ominaisuudet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Yhtenäisen yhteensopivuuskäytännön käyttöliittymän toimint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fe892-6219-40aa-ab8d-121d48e74e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4d673-0002-4c94-a073-9c40e3a8b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40AEA17-5B58-413D-87DC-C5BAAEFB18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4fe892-6219-40aa-ab8d-121d48e74ebc"/>
    <ds:schemaRef ds:uri="42c4d673-0002-4c94-a073-9c40e3a8b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2DDA0C-F8ED-4A2E-B7F0-147AFBA6EB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A6A95F-7E57-4217-AFF2-CB1B090CE54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611</Words>
  <Application>Microsoft Office PowerPoint</Application>
  <PresentationFormat>Laajakuva</PresentationFormat>
  <Paragraphs>62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Office-teema</vt:lpstr>
      <vt:lpstr>Versiovaihdon prosessit Koha-Suomessa</vt:lpstr>
      <vt:lpstr>Taustaa</vt:lpstr>
      <vt:lpstr>Tavoite</vt:lpstr>
      <vt:lpstr>Versiovaihdon prosessi</vt:lpstr>
      <vt:lpstr>Ominaisuuksien keräily</vt:lpstr>
      <vt:lpstr>Ominaisuuksien kuvailu ja kommentointi</vt:lpstr>
      <vt:lpstr>Yhteenveto ja päätökset</vt:lpstr>
      <vt:lpstr>Yhteenveto ja päätökset</vt:lpstr>
      <vt:lpstr>Versionvaihto-projekti</vt:lpstr>
      <vt:lpstr>Aikataulu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Versiovaihdon prosessit</dc:title>
  <dc:creator>Österman Anneli</dc:creator>
  <cp:lastModifiedBy>Österman Anneli</cp:lastModifiedBy>
  <cp:revision>3</cp:revision>
  <dcterms:created xsi:type="dcterms:W3CDTF">2020-09-22T10:21:12Z</dcterms:created>
  <dcterms:modified xsi:type="dcterms:W3CDTF">2021-02-16T06:36:52Z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5a71c1-983c-40d6-afe3-105d977a8452_Enabled">
    <vt:lpwstr>True</vt:lpwstr>
  </property>
  <property fmtid="{D5CDD505-2E9C-101B-9397-08002B2CF9AE}" pid="3" name="MSIP_Label_fa5a71c1-983c-40d6-afe3-105d977a8452_SiteId">
    <vt:lpwstr>5cc89a67-fa29-4356-af5d-f436abc7c21b</vt:lpwstr>
  </property>
  <property fmtid="{D5CDD505-2E9C-101B-9397-08002B2CF9AE}" pid="4" name="MSIP_Label_fa5a71c1-983c-40d6-afe3-105d977a8452_Owner">
    <vt:lpwstr>anneli.osterman@ouka.fi</vt:lpwstr>
  </property>
  <property fmtid="{D5CDD505-2E9C-101B-9397-08002B2CF9AE}" pid="5" name="MSIP_Label_fa5a71c1-983c-40d6-afe3-105d977a8452_SetDate">
    <vt:lpwstr>2020-09-22T10:23:59.7611162Z</vt:lpwstr>
  </property>
  <property fmtid="{D5CDD505-2E9C-101B-9397-08002B2CF9AE}" pid="6" name="MSIP_Label_fa5a71c1-983c-40d6-afe3-105d977a8452_Name">
    <vt:lpwstr>Viranomaisen asiakirja</vt:lpwstr>
  </property>
  <property fmtid="{D5CDD505-2E9C-101B-9397-08002B2CF9AE}" pid="7" name="MSIP_Label_fa5a71c1-983c-40d6-afe3-105d977a8452_Application">
    <vt:lpwstr>Microsoft Azure Information Protection</vt:lpwstr>
  </property>
  <property fmtid="{D5CDD505-2E9C-101B-9397-08002B2CF9AE}" pid="8" name="MSIP_Label_fa5a71c1-983c-40d6-afe3-105d977a8452_ActionId">
    <vt:lpwstr>69914049-8be4-4d77-871f-052e5032daf9</vt:lpwstr>
  </property>
  <property fmtid="{D5CDD505-2E9C-101B-9397-08002B2CF9AE}" pid="9" name="MSIP_Label_fa5a71c1-983c-40d6-afe3-105d977a8452_Extended_MSFT_Method">
    <vt:lpwstr>Manual</vt:lpwstr>
  </property>
  <property fmtid="{D5CDD505-2E9C-101B-9397-08002B2CF9AE}" pid="10" name="MSIP_Label_526a5ccf-75e0-4723-97e5-a738116b253f_Enabled">
    <vt:lpwstr>True</vt:lpwstr>
  </property>
  <property fmtid="{D5CDD505-2E9C-101B-9397-08002B2CF9AE}" pid="11" name="MSIP_Label_526a5ccf-75e0-4723-97e5-a738116b253f_SiteId">
    <vt:lpwstr>5cc89a67-fa29-4356-af5d-f436abc7c21b</vt:lpwstr>
  </property>
  <property fmtid="{D5CDD505-2E9C-101B-9397-08002B2CF9AE}" pid="12" name="MSIP_Label_526a5ccf-75e0-4723-97e5-a738116b253f_Owner">
    <vt:lpwstr>anneli.osterman@ouka.fi</vt:lpwstr>
  </property>
  <property fmtid="{D5CDD505-2E9C-101B-9397-08002B2CF9AE}" pid="13" name="MSIP_Label_526a5ccf-75e0-4723-97e5-a738116b253f_SetDate">
    <vt:lpwstr>2020-09-22T10:23:59.7611162Z</vt:lpwstr>
  </property>
  <property fmtid="{D5CDD505-2E9C-101B-9397-08002B2CF9AE}" pid="14" name="MSIP_Label_526a5ccf-75e0-4723-97e5-a738116b253f_Name">
    <vt:lpwstr>Julkinen</vt:lpwstr>
  </property>
  <property fmtid="{D5CDD505-2E9C-101B-9397-08002B2CF9AE}" pid="15" name="MSIP_Label_526a5ccf-75e0-4723-97e5-a738116b253f_Application">
    <vt:lpwstr>Microsoft Azure Information Protection</vt:lpwstr>
  </property>
  <property fmtid="{D5CDD505-2E9C-101B-9397-08002B2CF9AE}" pid="16" name="MSIP_Label_526a5ccf-75e0-4723-97e5-a738116b253f_ActionId">
    <vt:lpwstr>69914049-8be4-4d77-871f-052e5032daf9</vt:lpwstr>
  </property>
  <property fmtid="{D5CDD505-2E9C-101B-9397-08002B2CF9AE}" pid="17" name="MSIP_Label_526a5ccf-75e0-4723-97e5-a738116b253f_Parent">
    <vt:lpwstr>fa5a71c1-983c-40d6-afe3-105d977a8452</vt:lpwstr>
  </property>
  <property fmtid="{D5CDD505-2E9C-101B-9397-08002B2CF9AE}" pid="18" name="MSIP_Label_526a5ccf-75e0-4723-97e5-a738116b253f_Extended_MSFT_Method">
    <vt:lpwstr>Manual</vt:lpwstr>
  </property>
  <property fmtid="{D5CDD505-2E9C-101B-9397-08002B2CF9AE}" pid="19" name="Sensitivity">
    <vt:lpwstr>Viranomaisen asiakirja Julkinen</vt:lpwstr>
  </property>
  <property fmtid="{D5CDD505-2E9C-101B-9397-08002B2CF9AE}" pid="20" name="ContentTypeId">
    <vt:lpwstr>0x010100C231FD651A4CA849B51EA4AEC10BFED7</vt:lpwstr>
  </property>
</Properties>
</file>