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3" r:id="rId13"/>
    <p:sldId id="268" r:id="rId14"/>
    <p:sldId id="269" r:id="rId15"/>
    <p:sldId id="267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89BC3-5D9B-4362-B209-71FC41A56AF9}" v="43" dt="2021-02-15T12:18:2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22"/>
      </p:cViewPr>
      <p:guideLst>
        <p:guide orient="horz" pos="2160"/>
        <p:guide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sterman Anneli" userId="9fb701ba-ed03-4130-af66-87d3c323bb9a" providerId="ADAL" clId="{C2B89BC3-5D9B-4362-B209-71FC41A56AF9}"/>
    <pc:docChg chg="undo redo custSel addSld modSld sldOrd">
      <pc:chgData name="Österman Anneli" userId="9fb701ba-ed03-4130-af66-87d3c323bb9a" providerId="ADAL" clId="{C2B89BC3-5D9B-4362-B209-71FC41A56AF9}" dt="2021-02-15T12:22:41.100" v="3787" actId="5793"/>
      <pc:docMkLst>
        <pc:docMk/>
      </pc:docMkLst>
      <pc:sldChg chg="modSp">
        <pc:chgData name="Österman Anneli" userId="9fb701ba-ed03-4130-af66-87d3c323bb9a" providerId="ADAL" clId="{C2B89BC3-5D9B-4362-B209-71FC41A56AF9}" dt="2021-02-15T12:22:41.100" v="3787" actId="5793"/>
        <pc:sldMkLst>
          <pc:docMk/>
          <pc:sldMk cId="4036454657" sldId="259"/>
        </pc:sldMkLst>
        <pc:spChg chg="mod">
          <ac:chgData name="Österman Anneli" userId="9fb701ba-ed03-4130-af66-87d3c323bb9a" providerId="ADAL" clId="{C2B89BC3-5D9B-4362-B209-71FC41A56AF9}" dt="2021-02-15T12:22:41.100" v="3787" actId="5793"/>
          <ac:spMkLst>
            <pc:docMk/>
            <pc:sldMk cId="4036454657" sldId="259"/>
            <ac:spMk id="3" creationId="{AE2B3A6F-AB68-465E-978A-4689EB7AA1A9}"/>
          </ac:spMkLst>
        </pc:spChg>
      </pc:sldChg>
      <pc:sldChg chg="modSp add">
        <pc:chgData name="Österman Anneli" userId="9fb701ba-ed03-4130-af66-87d3c323bb9a" providerId="ADAL" clId="{C2B89BC3-5D9B-4362-B209-71FC41A56AF9}" dt="2021-02-15T12:22:33.176" v="3785" actId="20577"/>
        <pc:sldMkLst>
          <pc:docMk/>
          <pc:sldMk cId="2318751101" sldId="260"/>
        </pc:sldMkLst>
        <pc:spChg chg="mod">
          <ac:chgData name="Österman Anneli" userId="9fb701ba-ed03-4130-af66-87d3c323bb9a" providerId="ADAL" clId="{C2B89BC3-5D9B-4362-B209-71FC41A56AF9}" dt="2021-02-15T10:51:33.701" v="202" actId="20577"/>
          <ac:spMkLst>
            <pc:docMk/>
            <pc:sldMk cId="2318751101" sldId="260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22:33.176" v="3785" actId="20577"/>
          <ac:spMkLst>
            <pc:docMk/>
            <pc:sldMk cId="2318751101" sldId="260"/>
            <ac:spMk id="3" creationId="{AE2B3A6F-AB68-465E-978A-4689EB7AA1A9}"/>
          </ac:spMkLst>
        </pc:spChg>
      </pc:sldChg>
      <pc:sldChg chg="addSp delSp modSp add">
        <pc:chgData name="Österman Anneli" userId="9fb701ba-ed03-4130-af66-87d3c323bb9a" providerId="ADAL" clId="{C2B89BC3-5D9B-4362-B209-71FC41A56AF9}" dt="2021-02-15T12:22:18.824" v="3781" actId="20577"/>
        <pc:sldMkLst>
          <pc:docMk/>
          <pc:sldMk cId="3532184112" sldId="261"/>
        </pc:sldMkLst>
        <pc:spChg chg="mod">
          <ac:chgData name="Österman Anneli" userId="9fb701ba-ed03-4130-af66-87d3c323bb9a" providerId="ADAL" clId="{C2B89BC3-5D9B-4362-B209-71FC41A56AF9}" dt="2021-02-15T12:22:18.824" v="3781" actId="20577"/>
          <ac:spMkLst>
            <pc:docMk/>
            <pc:sldMk cId="3532184112" sldId="261"/>
            <ac:spMk id="3" creationId="{AE2B3A6F-AB68-465E-978A-4689EB7AA1A9}"/>
          </ac:spMkLst>
        </pc:spChg>
        <pc:picChg chg="add del mod">
          <ac:chgData name="Österman Anneli" userId="9fb701ba-ed03-4130-af66-87d3c323bb9a" providerId="ADAL" clId="{C2B89BC3-5D9B-4362-B209-71FC41A56AF9}" dt="2021-02-15T11:10:20.832" v="1691" actId="478"/>
          <ac:picMkLst>
            <pc:docMk/>
            <pc:sldMk cId="3532184112" sldId="261"/>
            <ac:picMk id="7" creationId="{CCC295FD-FB03-4678-996F-F66A9D3E4E9A}"/>
          </ac:picMkLst>
        </pc:picChg>
      </pc:sldChg>
      <pc:sldChg chg="modSp add">
        <pc:chgData name="Österman Anneli" userId="9fb701ba-ed03-4130-af66-87d3c323bb9a" providerId="ADAL" clId="{C2B89BC3-5D9B-4362-B209-71FC41A56AF9}" dt="2021-02-15T12:22:07.966" v="3777" actId="403"/>
        <pc:sldMkLst>
          <pc:docMk/>
          <pc:sldMk cId="1432964609" sldId="262"/>
        </pc:sldMkLst>
        <pc:spChg chg="mod">
          <ac:chgData name="Österman Anneli" userId="9fb701ba-ed03-4130-af66-87d3c323bb9a" providerId="ADAL" clId="{C2B89BC3-5D9B-4362-B209-71FC41A56AF9}" dt="2021-02-15T11:12:09.264" v="1734" actId="20577"/>
          <ac:spMkLst>
            <pc:docMk/>
            <pc:sldMk cId="1432964609" sldId="262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22:07.966" v="3777" actId="403"/>
          <ac:spMkLst>
            <pc:docMk/>
            <pc:sldMk cId="1432964609" sldId="262"/>
            <ac:spMk id="3" creationId="{AE2B3A6F-AB68-465E-978A-4689EB7AA1A9}"/>
          </ac:spMkLst>
        </pc:spChg>
        <pc:picChg chg="mod modCrop">
          <ac:chgData name="Österman Anneli" userId="9fb701ba-ed03-4130-af66-87d3c323bb9a" providerId="ADAL" clId="{C2B89BC3-5D9B-4362-B209-71FC41A56AF9}" dt="2021-02-15T11:13:06.685" v="1752" actId="1076"/>
          <ac:picMkLst>
            <pc:docMk/>
            <pc:sldMk cId="1432964609" sldId="262"/>
            <ac:picMk id="7" creationId="{CCC295FD-FB03-4678-996F-F66A9D3E4E9A}"/>
          </ac:picMkLst>
        </pc:picChg>
      </pc:sldChg>
      <pc:sldChg chg="delSp modSp add">
        <pc:chgData name="Österman Anneli" userId="9fb701ba-ed03-4130-af66-87d3c323bb9a" providerId="ADAL" clId="{C2B89BC3-5D9B-4362-B209-71FC41A56AF9}" dt="2021-02-15T12:21:17.065" v="3767" actId="20577"/>
        <pc:sldMkLst>
          <pc:docMk/>
          <pc:sldMk cId="1820607898" sldId="263"/>
        </pc:sldMkLst>
        <pc:spChg chg="mod">
          <ac:chgData name="Österman Anneli" userId="9fb701ba-ed03-4130-af66-87d3c323bb9a" providerId="ADAL" clId="{C2B89BC3-5D9B-4362-B209-71FC41A56AF9}" dt="2021-02-15T12:02:23.131" v="2718" actId="20577"/>
          <ac:spMkLst>
            <pc:docMk/>
            <pc:sldMk cId="1820607898" sldId="263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21:17.065" v="3767" actId="20577"/>
          <ac:spMkLst>
            <pc:docMk/>
            <pc:sldMk cId="1820607898" sldId="263"/>
            <ac:spMk id="3" creationId="{AE2B3A6F-AB68-465E-978A-4689EB7AA1A9}"/>
          </ac:spMkLst>
        </pc:spChg>
        <pc:picChg chg="del">
          <ac:chgData name="Österman Anneli" userId="9fb701ba-ed03-4130-af66-87d3c323bb9a" providerId="ADAL" clId="{C2B89BC3-5D9B-4362-B209-71FC41A56AF9}" dt="2021-02-15T12:02:31.867" v="2720" actId="478"/>
          <ac:picMkLst>
            <pc:docMk/>
            <pc:sldMk cId="1820607898" sldId="263"/>
            <ac:picMk id="7" creationId="{CCC295FD-FB03-4678-996F-F66A9D3E4E9A}"/>
          </ac:picMkLst>
        </pc:picChg>
      </pc:sldChg>
      <pc:sldChg chg="addSp delSp modSp add">
        <pc:chgData name="Österman Anneli" userId="9fb701ba-ed03-4130-af66-87d3c323bb9a" providerId="ADAL" clId="{C2B89BC3-5D9B-4362-B209-71FC41A56AF9}" dt="2021-02-15T12:21:45.946" v="3772" actId="403"/>
        <pc:sldMkLst>
          <pc:docMk/>
          <pc:sldMk cId="2387435731" sldId="264"/>
        </pc:sldMkLst>
        <pc:spChg chg="mod">
          <ac:chgData name="Österman Anneli" userId="9fb701ba-ed03-4130-af66-87d3c323bb9a" providerId="ADAL" clId="{C2B89BC3-5D9B-4362-B209-71FC41A56AF9}" dt="2021-02-15T12:21:45.946" v="3772" actId="403"/>
          <ac:spMkLst>
            <pc:docMk/>
            <pc:sldMk cId="2387435731" sldId="264"/>
            <ac:spMk id="3" creationId="{AE2B3A6F-AB68-465E-978A-4689EB7AA1A9}"/>
          </ac:spMkLst>
        </pc:spChg>
        <pc:spChg chg="add del mod">
          <ac:chgData name="Österman Anneli" userId="9fb701ba-ed03-4130-af66-87d3c323bb9a" providerId="ADAL" clId="{C2B89BC3-5D9B-4362-B209-71FC41A56AF9}" dt="2021-02-15T11:27:59.408" v="1987" actId="478"/>
          <ac:spMkLst>
            <pc:docMk/>
            <pc:sldMk cId="2387435731" sldId="264"/>
            <ac:spMk id="8" creationId="{280124CB-1082-48B4-B85A-38B46220DFB9}"/>
          </ac:spMkLst>
        </pc:spChg>
        <pc:spChg chg="add mod">
          <ac:chgData name="Österman Anneli" userId="9fb701ba-ed03-4130-af66-87d3c323bb9a" providerId="ADAL" clId="{C2B89BC3-5D9B-4362-B209-71FC41A56AF9}" dt="2021-02-15T11:30:13.547" v="2006" actId="1076"/>
          <ac:spMkLst>
            <pc:docMk/>
            <pc:sldMk cId="2387435731" sldId="264"/>
            <ac:spMk id="13" creationId="{F5A6A339-60B2-49AA-AD46-E3BC17D3D70D}"/>
          </ac:spMkLst>
        </pc:spChg>
        <pc:spChg chg="add mod">
          <ac:chgData name="Österman Anneli" userId="9fb701ba-ed03-4130-af66-87d3c323bb9a" providerId="ADAL" clId="{C2B89BC3-5D9B-4362-B209-71FC41A56AF9}" dt="2021-02-15T11:30:50.212" v="2010" actId="1582"/>
          <ac:spMkLst>
            <pc:docMk/>
            <pc:sldMk cId="2387435731" sldId="264"/>
            <ac:spMk id="14" creationId="{52FC213F-51B1-4837-95C5-F888C12EC648}"/>
          </ac:spMkLst>
        </pc:spChg>
        <pc:spChg chg="add mod">
          <ac:chgData name="Österman Anneli" userId="9fb701ba-ed03-4130-af66-87d3c323bb9a" providerId="ADAL" clId="{C2B89BC3-5D9B-4362-B209-71FC41A56AF9}" dt="2021-02-15T11:32:00.159" v="2038" actId="1035"/>
          <ac:spMkLst>
            <pc:docMk/>
            <pc:sldMk cId="2387435731" sldId="264"/>
            <ac:spMk id="15" creationId="{9B6AD2F6-A077-4616-BF33-17073F8BAC1D}"/>
          </ac:spMkLst>
        </pc:spChg>
        <pc:picChg chg="add del mod">
          <ac:chgData name="Österman Anneli" userId="9fb701ba-ed03-4130-af66-87d3c323bb9a" providerId="ADAL" clId="{C2B89BC3-5D9B-4362-B209-71FC41A56AF9}" dt="2021-02-15T11:27:55.104" v="1986" actId="478"/>
          <ac:picMkLst>
            <pc:docMk/>
            <pc:sldMk cId="2387435731" sldId="264"/>
            <ac:picMk id="6" creationId="{FA436F23-89B8-4F2E-95EA-DEF45847EB66}"/>
          </ac:picMkLst>
        </pc:picChg>
        <pc:picChg chg="del">
          <ac:chgData name="Österman Anneli" userId="9fb701ba-ed03-4130-af66-87d3c323bb9a" providerId="ADAL" clId="{C2B89BC3-5D9B-4362-B209-71FC41A56AF9}" dt="2021-02-15T11:12:39.679" v="1749" actId="478"/>
          <ac:picMkLst>
            <pc:docMk/>
            <pc:sldMk cId="2387435731" sldId="264"/>
            <ac:picMk id="7" creationId="{CCC295FD-FB03-4678-996F-F66A9D3E4E9A}"/>
          </ac:picMkLst>
        </pc:picChg>
        <pc:picChg chg="add del">
          <ac:chgData name="Österman Anneli" userId="9fb701ba-ed03-4130-af66-87d3c323bb9a" providerId="ADAL" clId="{C2B89BC3-5D9B-4362-B209-71FC41A56AF9}" dt="2021-02-15T11:19:26.138" v="1799"/>
          <ac:picMkLst>
            <pc:docMk/>
            <pc:sldMk cId="2387435731" sldId="264"/>
            <ac:picMk id="9" creationId="{BBB1CCF1-1FEA-4289-B081-8457A462800E}"/>
          </ac:picMkLst>
        </pc:picChg>
        <pc:picChg chg="mod">
          <ac:chgData name="Österman Anneli" userId="9fb701ba-ed03-4130-af66-87d3c323bb9a" providerId="ADAL" clId="{C2B89BC3-5D9B-4362-B209-71FC41A56AF9}" dt="2021-02-15T11:25:39.522" v="1957"/>
          <ac:picMkLst>
            <pc:docMk/>
            <pc:sldMk cId="2387435731" sldId="264"/>
            <ac:picMk id="10" creationId="{6EFA1AE8-F0C0-419F-859A-DAE8CF4E57C5}"/>
          </ac:picMkLst>
        </pc:picChg>
        <pc:picChg chg="add del mod">
          <ac:chgData name="Österman Anneli" userId="9fb701ba-ed03-4130-af66-87d3c323bb9a" providerId="ADAL" clId="{C2B89BC3-5D9B-4362-B209-71FC41A56AF9}" dt="2021-02-15T11:28:19.838" v="1990" actId="478"/>
          <ac:picMkLst>
            <pc:docMk/>
            <pc:sldMk cId="2387435731" sldId="264"/>
            <ac:picMk id="11" creationId="{590235C2-12B3-4FE4-850A-442A908D9A9A}"/>
          </ac:picMkLst>
        </pc:picChg>
        <pc:picChg chg="add mod">
          <ac:chgData name="Österman Anneli" userId="9fb701ba-ed03-4130-af66-87d3c323bb9a" providerId="ADAL" clId="{C2B89BC3-5D9B-4362-B209-71FC41A56AF9}" dt="2021-02-15T11:28:40.790" v="1992" actId="1076"/>
          <ac:picMkLst>
            <pc:docMk/>
            <pc:sldMk cId="2387435731" sldId="264"/>
            <ac:picMk id="12" creationId="{4A0AE67A-8574-4320-88B5-1C2DABE267C1}"/>
          </ac:picMkLst>
        </pc:picChg>
      </pc:sldChg>
      <pc:sldChg chg="addSp modSp add ord">
        <pc:chgData name="Österman Anneli" userId="9fb701ba-ed03-4130-af66-87d3c323bb9a" providerId="ADAL" clId="{C2B89BC3-5D9B-4362-B209-71FC41A56AF9}" dt="2021-02-15T12:21:54.505" v="3774" actId="403"/>
        <pc:sldMkLst>
          <pc:docMk/>
          <pc:sldMk cId="1315957437" sldId="265"/>
        </pc:sldMkLst>
        <pc:spChg chg="mod">
          <ac:chgData name="Österman Anneli" userId="9fb701ba-ed03-4130-af66-87d3c323bb9a" providerId="ADAL" clId="{C2B89BC3-5D9B-4362-B209-71FC41A56AF9}" dt="2021-02-15T12:21:54.505" v="3774" actId="403"/>
          <ac:spMkLst>
            <pc:docMk/>
            <pc:sldMk cId="1315957437" sldId="265"/>
            <ac:spMk id="3" creationId="{AE2B3A6F-AB68-465E-978A-4689EB7AA1A9}"/>
          </ac:spMkLst>
        </pc:spChg>
        <pc:spChg chg="add mod">
          <ac:chgData name="Österman Anneli" userId="9fb701ba-ed03-4130-af66-87d3c323bb9a" providerId="ADAL" clId="{C2B89BC3-5D9B-4362-B209-71FC41A56AF9}" dt="2021-02-15T11:27:30.237" v="1974" actId="1582"/>
          <ac:spMkLst>
            <pc:docMk/>
            <pc:sldMk cId="1315957437" sldId="265"/>
            <ac:spMk id="7" creationId="{2DDBD77B-D10E-4A46-B310-62B85E1CA8C1}"/>
          </ac:spMkLst>
        </pc:spChg>
      </pc:sldChg>
      <pc:sldChg chg="delSp modSp add">
        <pc:chgData name="Österman Anneli" userId="9fb701ba-ed03-4130-af66-87d3c323bb9a" providerId="ADAL" clId="{C2B89BC3-5D9B-4362-B209-71FC41A56AF9}" dt="2021-02-15T12:21:36.877" v="3770" actId="20577"/>
        <pc:sldMkLst>
          <pc:docMk/>
          <pc:sldMk cId="3451193050" sldId="266"/>
        </pc:sldMkLst>
        <pc:spChg chg="mod">
          <ac:chgData name="Österman Anneli" userId="9fb701ba-ed03-4130-af66-87d3c323bb9a" providerId="ADAL" clId="{C2B89BC3-5D9B-4362-B209-71FC41A56AF9}" dt="2021-02-15T11:38:39.804" v="2090" actId="20577"/>
          <ac:spMkLst>
            <pc:docMk/>
            <pc:sldMk cId="3451193050" sldId="266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21:36.877" v="3770" actId="20577"/>
          <ac:spMkLst>
            <pc:docMk/>
            <pc:sldMk cId="3451193050" sldId="266"/>
            <ac:spMk id="3" creationId="{AE2B3A6F-AB68-465E-978A-4689EB7AA1A9}"/>
          </ac:spMkLst>
        </pc:spChg>
        <pc:spChg chg="del">
          <ac:chgData name="Österman Anneli" userId="9fb701ba-ed03-4130-af66-87d3c323bb9a" providerId="ADAL" clId="{C2B89BC3-5D9B-4362-B209-71FC41A56AF9}" dt="2021-02-15T11:38:33.116" v="2079" actId="478"/>
          <ac:spMkLst>
            <pc:docMk/>
            <pc:sldMk cId="3451193050" sldId="266"/>
            <ac:spMk id="13" creationId="{F5A6A339-60B2-49AA-AD46-E3BC17D3D70D}"/>
          </ac:spMkLst>
        </pc:spChg>
        <pc:spChg chg="del">
          <ac:chgData name="Österman Anneli" userId="9fb701ba-ed03-4130-af66-87d3c323bb9a" providerId="ADAL" clId="{C2B89BC3-5D9B-4362-B209-71FC41A56AF9}" dt="2021-02-15T11:38:35.020" v="2080" actId="478"/>
          <ac:spMkLst>
            <pc:docMk/>
            <pc:sldMk cId="3451193050" sldId="266"/>
            <ac:spMk id="14" creationId="{52FC213F-51B1-4837-95C5-F888C12EC648}"/>
          </ac:spMkLst>
        </pc:spChg>
        <pc:spChg chg="del">
          <ac:chgData name="Österman Anneli" userId="9fb701ba-ed03-4130-af66-87d3c323bb9a" providerId="ADAL" clId="{C2B89BC3-5D9B-4362-B209-71FC41A56AF9}" dt="2021-02-15T11:38:31.182" v="2078" actId="478"/>
          <ac:spMkLst>
            <pc:docMk/>
            <pc:sldMk cId="3451193050" sldId="266"/>
            <ac:spMk id="15" creationId="{9B6AD2F6-A077-4616-BF33-17073F8BAC1D}"/>
          </ac:spMkLst>
        </pc:spChg>
        <pc:picChg chg="del">
          <ac:chgData name="Österman Anneli" userId="9fb701ba-ed03-4130-af66-87d3c323bb9a" providerId="ADAL" clId="{C2B89BC3-5D9B-4362-B209-71FC41A56AF9}" dt="2021-02-15T11:38:28.955" v="2077" actId="478"/>
          <ac:picMkLst>
            <pc:docMk/>
            <pc:sldMk cId="3451193050" sldId="266"/>
            <ac:picMk id="12" creationId="{4A0AE67A-8574-4320-88B5-1C2DABE267C1}"/>
          </ac:picMkLst>
        </pc:picChg>
      </pc:sldChg>
      <pc:sldChg chg="delSp modSp add">
        <pc:chgData name="Österman Anneli" userId="9fb701ba-ed03-4130-af66-87d3c323bb9a" providerId="ADAL" clId="{C2B89BC3-5D9B-4362-B209-71FC41A56AF9}" dt="2021-02-15T12:06:32.061" v="2878" actId="1076"/>
        <pc:sldMkLst>
          <pc:docMk/>
          <pc:sldMk cId="2089443774" sldId="267"/>
        </pc:sldMkLst>
        <pc:spChg chg="mod">
          <ac:chgData name="Österman Anneli" userId="9fb701ba-ed03-4130-af66-87d3c323bb9a" providerId="ADAL" clId="{C2B89BC3-5D9B-4362-B209-71FC41A56AF9}" dt="2021-02-15T12:06:32.061" v="2878" actId="1076"/>
          <ac:spMkLst>
            <pc:docMk/>
            <pc:sldMk cId="2089443774" sldId="267"/>
            <ac:spMk id="2" creationId="{62A4F7F7-5E62-4A87-A6B4-C40740D67A6D}"/>
          </ac:spMkLst>
        </pc:spChg>
        <pc:spChg chg="del mod">
          <ac:chgData name="Österman Anneli" userId="9fb701ba-ed03-4130-af66-87d3c323bb9a" providerId="ADAL" clId="{C2B89BC3-5D9B-4362-B209-71FC41A56AF9}" dt="2021-02-15T12:06:06.297" v="2869" actId="478"/>
          <ac:spMkLst>
            <pc:docMk/>
            <pc:sldMk cId="2089443774" sldId="267"/>
            <ac:spMk id="3" creationId="{AE2B3A6F-AB68-465E-978A-4689EB7AA1A9}"/>
          </ac:spMkLst>
        </pc:spChg>
      </pc:sldChg>
      <pc:sldChg chg="modSp add">
        <pc:chgData name="Österman Anneli" userId="9fb701ba-ed03-4130-af66-87d3c323bb9a" providerId="ADAL" clId="{C2B89BC3-5D9B-4362-B209-71FC41A56AF9}" dt="2021-02-15T12:19:29.060" v="3677" actId="403"/>
        <pc:sldMkLst>
          <pc:docMk/>
          <pc:sldMk cId="4143914016" sldId="268"/>
        </pc:sldMkLst>
        <pc:spChg chg="mod">
          <ac:chgData name="Österman Anneli" userId="9fb701ba-ed03-4130-af66-87d3c323bb9a" providerId="ADAL" clId="{C2B89BC3-5D9B-4362-B209-71FC41A56AF9}" dt="2021-02-15T12:10:38.393" v="2897" actId="20577"/>
          <ac:spMkLst>
            <pc:docMk/>
            <pc:sldMk cId="4143914016" sldId="268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19:29.060" v="3677" actId="403"/>
          <ac:spMkLst>
            <pc:docMk/>
            <pc:sldMk cId="4143914016" sldId="268"/>
            <ac:spMk id="3" creationId="{AE2B3A6F-AB68-465E-978A-4689EB7AA1A9}"/>
          </ac:spMkLst>
        </pc:spChg>
      </pc:sldChg>
      <pc:sldChg chg="modSp add">
        <pc:chgData name="Österman Anneli" userId="9fb701ba-ed03-4130-af66-87d3c323bb9a" providerId="ADAL" clId="{C2B89BC3-5D9B-4362-B209-71FC41A56AF9}" dt="2021-02-15T12:21:04.539" v="3765" actId="20577"/>
        <pc:sldMkLst>
          <pc:docMk/>
          <pc:sldMk cId="487442591" sldId="269"/>
        </pc:sldMkLst>
        <pc:spChg chg="mod">
          <ac:chgData name="Österman Anneli" userId="9fb701ba-ed03-4130-af66-87d3c323bb9a" providerId="ADAL" clId="{C2B89BC3-5D9B-4362-B209-71FC41A56AF9}" dt="2021-02-15T12:18:51.348" v="3666" actId="255"/>
          <ac:spMkLst>
            <pc:docMk/>
            <pc:sldMk cId="487442591" sldId="269"/>
            <ac:spMk id="2" creationId="{62A4F7F7-5E62-4A87-A6B4-C40740D67A6D}"/>
          </ac:spMkLst>
        </pc:spChg>
        <pc:spChg chg="mod">
          <ac:chgData name="Österman Anneli" userId="9fb701ba-ed03-4130-af66-87d3c323bb9a" providerId="ADAL" clId="{C2B89BC3-5D9B-4362-B209-71FC41A56AF9}" dt="2021-02-15T12:21:04.539" v="3765" actId="20577"/>
          <ac:spMkLst>
            <pc:docMk/>
            <pc:sldMk cId="487442591" sldId="269"/>
            <ac:spMk id="3" creationId="{AE2B3A6F-AB68-465E-978A-4689EB7AA1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9957A5-9369-4DF7-9A9E-13002802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A3B0C6A-5F77-4610-B1AC-534A2369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DE823AC-D4A2-45F0-BD71-B6A4BFF6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7849E46-5260-4633-85FC-77EFE607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02DFD84-1EE6-484F-9D2B-3C3AB88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048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2456586-DAF8-4BE3-A6AF-95733531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1DE9EDF-EC16-4595-B522-59E1B7668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0C4F282-B55A-407C-A7C6-76AB98F0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A238B36-6209-4835-8D7E-F2C23ED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ECCDC35-CF67-4D04-8F72-BDCB991F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398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3EF4043F-1ACB-4FD3-8752-B02361B10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05E9D24-D06F-46C2-961A-83EE7213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A93D05C-7011-4F7C-AEA0-7549312D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E26DAC3-AE08-4E7F-A8F4-C65F7118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8964C8-8D86-4B78-9403-CABC27F9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092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BAD2E98-384D-4E9A-B138-C5C4EBCA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6F1CE06-484A-4793-B641-F210207E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3CC379-ED1A-4658-9412-2292B7CD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0B6966-285B-4CBC-8A25-E0BDF525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C3C4CE3-FB43-4B4B-B790-8089A1C6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91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AE6E81-0346-4BC0-841F-2C6CB415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A966E0B-6407-4B19-893F-6743F8F0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3BF49F6-8EA3-4797-87BC-62372F3D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3B4C59B-D6A5-4417-B2D9-67014C6E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0EBD3F-358E-46E6-B8BB-724B2F2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38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2EE591-5EFC-40FC-BD2B-1E83BCF5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5C40B6C-1451-45FE-B845-ECD4558EB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5908DE0-2C75-4AC4-99B6-43FC3880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58BB22A-9CB2-4238-A56A-9D002D07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FE45FE-FD34-4602-9417-85BA16DD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932A082-2110-496B-A60D-992189AE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48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4D94C13-23E2-4BEF-B64C-CBCAD62D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A2188F5-AC20-4054-9D9B-76B939784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C9F4587-24AE-4B2E-8269-436F54261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BE6E132-A7E6-435A-92BC-D2EC7F556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1611D88-28FF-4017-AE32-D488E7CAB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0BF727F4-E13F-474C-80BF-28854D00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2717350-5FB4-4A13-A471-5BEBD28E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586BAF4-06FD-4F69-B033-C7FF1E0A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981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FB2D96-9A52-4D04-BA53-B7B3F3B0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BD93198-7119-46CE-82A7-5B34D2AC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84B11DF-704D-4AB8-9231-E2B68191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9CB231D-0E23-476A-853A-0E16C10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53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D6F7ECC-48AD-4701-BDDD-B5CB2666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22DE6E6-5B77-4E95-96FA-50E4540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18B33D4-7943-4822-BD02-C2109205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597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8C7B2D-2EE7-4BDD-8798-60EE9720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9BD6C7B-91DB-4DC8-BCF3-6433D953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0833D73-E60C-4AA6-A114-17B34A876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4A325C9-F2BE-495A-9A61-19873E0A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FF57461-08A3-40A4-9BBC-5D59ACE3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CF9FFAA-1999-4CB0-AB7B-87318D77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401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04D113-6071-411A-8021-57296DB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50F77686-898E-4896-A567-1170E63EE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240122-BF2E-480D-A76C-2316F59A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06252BC-A99A-4EB2-B6BD-499ECDAB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3BE446B-3284-45BA-8BC7-4076F8DD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FFF7E88-495C-4955-861F-25AF91B5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51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B7E17F06-71F5-4B91-8C15-8E0046E4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69111C3-1423-483C-A998-1282EF6FF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75C3AA4-8612-4D17-9BE9-A2E9545A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FBA7-FDF7-46E1-A3C9-FC874DFB38CC}" type="datetimeFigureOut">
              <a:rPr lang="fi-FI" smtClean="0"/>
              <a:t>15.2.2021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16DEE0-2233-4086-B272-86BB2C72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B2F1A6-EC38-4149-978F-60A55A081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EBD6-E83C-49AF-B028-04DE50E68D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58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iketti.koha-suomi.fi/documents/3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620C34-688F-485C-8DD7-BED38BCD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515"/>
            <a:ext cx="9144000" cy="2387600"/>
          </a:xfrm>
        </p:spPr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Aineistolajiuudistus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561984-DD04-43BC-9778-F557D816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i-FI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Anneli Österman ja </a:t>
            </a:r>
            <a:r>
              <a:rPr lang="fi-FI" sz="3200" dirty="0" err="1">
                <a:latin typeface="Abadi" panose="020B0604020104020204" pitchFamily="34" charset="0"/>
              </a:rPr>
              <a:t>Kodo</a:t>
            </a:r>
            <a:r>
              <a:rPr lang="fi-FI" sz="3200" dirty="0">
                <a:latin typeface="Abadi" panose="020B0604020104020204" pitchFamily="34" charset="0"/>
              </a:rPr>
              <a:t> Korkalo</a:t>
            </a:r>
          </a:p>
          <a:p>
            <a:r>
              <a:rPr lang="fi-FI" sz="3200" dirty="0">
                <a:latin typeface="Abadi" panose="020B0604020104020204" pitchFamily="34" charset="0"/>
              </a:rPr>
              <a:t>Koha-Suomi Oy</a:t>
            </a:r>
            <a:endParaRPr lang="fi-FI" dirty="0">
              <a:latin typeface="Abadi" panose="020B0604020104020204" pitchFamily="34" charset="0"/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D34EC109-7CD1-463C-B4A9-F09A5E64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49291"/>
            <a:ext cx="1328058" cy="756993"/>
          </a:xfrm>
          <a:prstGeom prst="rect">
            <a:avLst/>
          </a:prstGeom>
        </p:spPr>
      </p:pic>
      <p:sp>
        <p:nvSpPr>
          <p:cNvPr id="7" name="Puolikehys 6">
            <a:extLst>
              <a:ext uri="{FF2B5EF4-FFF2-40B4-BE49-F238E27FC236}">
                <a16:creationId xmlns:a16="http://schemas.microsoft.com/office/drawing/2014/main" id="{90FD6463-F842-46F1-AF61-2A22D155E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Tilanne nyt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3200" dirty="0">
                <a:latin typeface="Abadi" panose="020B0604020104020204" pitchFamily="34" charset="0"/>
              </a:rPr>
              <a:t>Vaskissa otetaan suoraan käyttöön uudet aineistotyypit ja nidetyypit (käyttöönotto 5/21).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3200" dirty="0">
              <a:latin typeface="Abadi" panose="020B0604020104020204" pitchFamily="34" charset="0"/>
            </a:endParaRPr>
          </a:p>
          <a:p>
            <a:pPr lvl="1"/>
            <a:r>
              <a:rPr lang="fi-FI" sz="3200" dirty="0">
                <a:latin typeface="Abadi" panose="020B0604020104020204" pitchFamily="34" charset="0"/>
              </a:rPr>
              <a:t>Kehitetty </a:t>
            </a:r>
            <a:r>
              <a:rPr lang="fi-FI" sz="3200" dirty="0" err="1">
                <a:latin typeface="Abadi" panose="020B0604020104020204" pitchFamily="34" charset="0"/>
              </a:rPr>
              <a:t>moduli</a:t>
            </a:r>
            <a:r>
              <a:rPr lang="fi-FI" sz="3200" dirty="0">
                <a:latin typeface="Abadi" panose="020B0604020104020204" pitchFamily="34" charset="0"/>
              </a:rPr>
              <a:t> </a:t>
            </a:r>
            <a:r>
              <a:rPr lang="fi-FI" sz="3200" dirty="0" err="1">
                <a:latin typeface="Abadi" panose="020B0604020104020204" pitchFamily="34" charset="0"/>
              </a:rPr>
              <a:t>MARCin</a:t>
            </a:r>
            <a:r>
              <a:rPr lang="fi-FI" sz="3200" dirty="0">
                <a:latin typeface="Abadi" panose="020B0604020104020204" pitchFamily="34" charset="0"/>
              </a:rPr>
              <a:t> kiinteämittaisten kenttien käsittelyä ja aineistotyypin määritystä varten.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3200" dirty="0">
              <a:latin typeface="Abadi" panose="020B0604020104020204" pitchFamily="34" charset="0"/>
            </a:endParaRPr>
          </a:p>
          <a:p>
            <a:pPr lvl="1"/>
            <a:r>
              <a:rPr lang="fi-FI" sz="3200" dirty="0">
                <a:latin typeface="Abadi" panose="020B0604020104020204" pitchFamily="34" charset="0"/>
              </a:rPr>
              <a:t>Kehitetty työkalu nykyisten Koha-kantojen kuvailutietueiden aineistolajien päivittämiseksi aineistotyypeiksi.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1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fi-FI" sz="4400" dirty="0">
                <a:latin typeface="Abadi" panose="020B0604020104020204" pitchFamily="34" charset="0"/>
              </a:rPr>
              <a:t>Seuraavaksi työn alle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lnSpcReduction="10000"/>
          </a:bodyPr>
          <a:lstStyle/>
          <a:p>
            <a:pPr lvl="1"/>
            <a:r>
              <a:rPr lang="fi-FI" sz="3200" dirty="0">
                <a:latin typeface="Abadi" panose="020B0604020104020204" pitchFamily="34" charset="0"/>
              </a:rPr>
              <a:t>Luettelointi-liitännäinen, joka asettaa aineistotyypin luetteloitaessa.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3200" dirty="0">
              <a:latin typeface="Abadi" panose="020B0604020104020204" pitchFamily="34" charset="0"/>
            </a:endParaRPr>
          </a:p>
          <a:p>
            <a:pPr lvl="1"/>
            <a:r>
              <a:rPr lang="fi-FI" sz="3200" dirty="0">
                <a:latin typeface="Abadi" panose="020B0604020104020204" pitchFamily="34" charset="0"/>
              </a:rPr>
              <a:t>Kääntötaulut niteiden aineistolajien konvertoimiseksi nidetyypeiksi.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3200" dirty="0">
              <a:latin typeface="Abadi" panose="020B0604020104020204" pitchFamily="34" charset="0"/>
            </a:endParaRPr>
          </a:p>
          <a:p>
            <a:pPr lvl="1"/>
            <a:r>
              <a:rPr lang="fi-FI" sz="3200" dirty="0">
                <a:latin typeface="Abadi" panose="020B0604020104020204" pitchFamily="34" charset="0"/>
              </a:rPr>
              <a:t>Laina- ja maksusääntöjen pohdinta uusien nidetyyppien pohjalta (kimppakohtainen käyttösääntöjen ja erilaisten aineistolajien vuoksi).</a:t>
            </a:r>
          </a:p>
          <a:p>
            <a:pPr lvl="2"/>
            <a:r>
              <a:rPr lang="fi-FI" sz="2800" dirty="0">
                <a:latin typeface="Abadi" panose="020B0604020104020204" pitchFamily="34" charset="0"/>
              </a:rPr>
              <a:t>Pidettävä mielessä esim. automaattien lajittelut ja nidevarattavuus.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2939256"/>
            <a:ext cx="2819400" cy="1325563"/>
          </a:xfrm>
        </p:spPr>
        <p:txBody>
          <a:bodyPr>
            <a:normAutofit/>
          </a:bodyPr>
          <a:lstStyle/>
          <a:p>
            <a:r>
              <a:rPr lang="fi-FI" sz="7200" dirty="0">
                <a:latin typeface="Abadi" panose="020B0604020104020204" pitchFamily="34" charset="0"/>
              </a:rPr>
              <a:t>Kiitos!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4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Taustaa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92500" lnSpcReduction="20000"/>
          </a:bodyPr>
          <a:lstStyle/>
          <a:p>
            <a:r>
              <a:rPr lang="fi-FI" sz="3200" dirty="0">
                <a:latin typeface="Abadi" panose="020B0604020104020204" pitchFamily="34" charset="0"/>
              </a:rPr>
              <a:t>Tavoitteena vähentää Koha-Suomi –koodia.</a:t>
            </a: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Laina- ja maksusääntösivulle on tehty paljon isoja muutoksia, joita ei saada Koha-yhteisön versioon. Jotta näiden aiheuttamaa ylläpitovastuuta saataisiin vähemmäksi, on ehdotettu, että siirrytään käyttämään yhteisön versiota laina- ja maksusäännöistä. 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28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Yhteisössä sääntöjä voi määrittää kirjaston, asiakastyypin ja aineistolajin mukaisesti.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28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Iso osa Koha-Suomi-muutoksista liittyy siihen, että lainasääntöjä pitää pystyä tekemään hyllypaikan tai kokoelman mukaan. Ehdotuksessa pyritään löytämään toisenlainen tapa toteuttaa haluttu lopputulos, mutta käyttäen ehtoina yhteisöversion tarjoamia vaihtoehtoja.</a:t>
            </a:r>
            <a:endParaRPr lang="fi-FI" sz="3200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Toteutusehdotus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92500"/>
          </a:bodyPr>
          <a:lstStyle/>
          <a:p>
            <a:pPr lvl="1"/>
            <a:r>
              <a:rPr lang="fi-FI" sz="2800" dirty="0">
                <a:latin typeface="Abadi" panose="020B0604020104020204" pitchFamily="34" charset="0"/>
              </a:rPr>
              <a:t>Ajatuksena on eriyttää nykyinen kuvailutietueen aineistolaji niteen aineistolajista.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28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Niteen aineistolajit määrittävät niteen laina-ajan ja maksut sekä varattavuuden, niillä ei enää kuvata aineiston fyysistä olomuotoa.</a:t>
            </a:r>
          </a:p>
          <a:p>
            <a:pPr lvl="2"/>
            <a:r>
              <a:rPr lang="fi-FI" sz="2400" dirty="0">
                <a:latin typeface="Abadi" panose="020B0604020104020204" pitchFamily="34" charset="0"/>
              </a:rPr>
              <a:t>Vastaisuudessa niteen aineistolajia kutsutaan </a:t>
            </a:r>
            <a:r>
              <a:rPr lang="fi-FI" sz="2400" b="1" i="1" dirty="0">
                <a:latin typeface="Abadi" panose="020B0604020104020204" pitchFamily="34" charset="0"/>
              </a:rPr>
              <a:t>nidetyypiksi.</a:t>
            </a:r>
            <a:br>
              <a:rPr lang="fi-FI" sz="2400" b="1" i="1" dirty="0">
                <a:latin typeface="Abadi" panose="020B0604020104020204" pitchFamily="34" charset="0"/>
              </a:rPr>
            </a:br>
            <a:endParaRPr lang="fi-FI" sz="2400" b="1" i="1" dirty="0">
              <a:latin typeface="Abadi" panose="020B0604020104020204" pitchFamily="34" charset="0"/>
            </a:endParaRPr>
          </a:p>
          <a:p>
            <a:pPr lvl="1"/>
            <a:r>
              <a:rPr lang="fi-FI" sz="2600" dirty="0">
                <a:latin typeface="Abadi" panose="020B0604020104020204" pitchFamily="34" charset="0"/>
              </a:rPr>
              <a:t>Kuvailutietueen aineistolaji kuvaa aineiston fyysisen olomuodon, kuten kirja, musiikki-CD jne.</a:t>
            </a:r>
          </a:p>
          <a:p>
            <a:pPr lvl="2"/>
            <a:r>
              <a:rPr lang="fi-FI" sz="2400" dirty="0">
                <a:latin typeface="Abadi" panose="020B0604020104020204" pitchFamily="34" charset="0"/>
              </a:rPr>
              <a:t>Vastaisuudessa niteen aineistolajia kutsutaan </a:t>
            </a:r>
            <a:r>
              <a:rPr lang="fi-FI" sz="2400" b="1" i="1" dirty="0">
                <a:latin typeface="Abadi" panose="020B0604020104020204" pitchFamily="34" charset="0"/>
              </a:rPr>
              <a:t>aineistotyypiksi.</a:t>
            </a:r>
          </a:p>
          <a:p>
            <a:pPr lvl="2"/>
            <a:r>
              <a:rPr lang="fi-FI" sz="2400" dirty="0">
                <a:latin typeface="Abadi" panose="020B0604020104020204" pitchFamily="34" charset="0"/>
              </a:rPr>
              <a:t>Kuvailutietueen aineistotyyppi seuraa </a:t>
            </a:r>
            <a:r>
              <a:rPr lang="fi-FI" sz="2400" dirty="0" err="1">
                <a:latin typeface="Abadi" panose="020B0604020104020204" pitchFamily="34" charset="0"/>
              </a:rPr>
              <a:t>Finnan</a:t>
            </a:r>
            <a:r>
              <a:rPr lang="fi-FI" sz="2400" dirty="0">
                <a:latin typeface="Abadi" panose="020B0604020104020204" pitchFamily="34" charset="0"/>
              </a:rPr>
              <a:t> aineistotyyppiä.</a:t>
            </a:r>
          </a:p>
          <a:p>
            <a:pPr lvl="2"/>
            <a:r>
              <a:rPr lang="fi-FI" sz="2400" dirty="0">
                <a:latin typeface="Abadi" panose="020B0604020104020204" pitchFamily="34" charset="0"/>
              </a:rPr>
              <a:t>Aineistotyyppi määritetään tietueen kiinteämittaisten kenttien perusteella.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Toteutusehdotus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lnSpcReduction="10000"/>
          </a:bodyPr>
          <a:lstStyle/>
          <a:p>
            <a:pPr lvl="1"/>
            <a:r>
              <a:rPr lang="fi-FI" dirty="0">
                <a:latin typeface="Abadi" panose="020B0604020104020204" pitchFamily="34" charset="0"/>
              </a:rPr>
              <a:t>Aineistotyyppi asetetaan automaattisesti luetteloinnissa, tietueen tuonnissa ja </a:t>
            </a:r>
            <a:r>
              <a:rPr lang="fi-FI" dirty="0" err="1">
                <a:latin typeface="Abadi" panose="020B0604020104020204" pitchFamily="34" charset="0"/>
              </a:rPr>
              <a:t>EDItX</a:t>
            </a:r>
            <a:r>
              <a:rPr lang="fi-FI" dirty="0">
                <a:latin typeface="Abadi" panose="020B0604020104020204" pitchFamily="34" charset="0"/>
              </a:rPr>
              <a:t>-hankinnassa.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  <a:p>
            <a:pPr lvl="1"/>
            <a:r>
              <a:rPr lang="fi-FI" dirty="0">
                <a:latin typeface="Abadi" panose="020B0604020104020204" pitchFamily="34" charset="0"/>
              </a:rPr>
              <a:t>Nykyisissä Koha-kannoissa olevien kuvailutietueiden aineistolajit konvertoidaan aineistotyypeiksi MARC-tietueiden kiinteämittaisten kenttien perusteella.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  <a:p>
            <a:pPr lvl="1"/>
            <a:r>
              <a:rPr lang="fi-FI" dirty="0">
                <a:latin typeface="Abadi" panose="020B0604020104020204" pitchFamily="34" charset="0"/>
              </a:rPr>
              <a:t>Niteiden aineistolajit konvertoidaan nidetyypeiksi erikseen laadittavien kääntötaulujen perusteella.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Kääntötaulut ovat kimppakohtaisia.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  <a:p>
            <a:pPr lvl="1"/>
            <a:r>
              <a:rPr lang="fi-FI" dirty="0">
                <a:latin typeface="Abadi" panose="020B0604020104020204" pitchFamily="34" charset="0"/>
              </a:rPr>
              <a:t>Tiedonhaussa ja raportoinnissa tullaan käyttämään aineistotyyppiä.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  <a:p>
            <a:pPr lvl="1"/>
            <a:r>
              <a:rPr lang="fi-FI" dirty="0">
                <a:latin typeface="Abadi" panose="020B0604020104020204" pitchFamily="34" charset="0"/>
              </a:rPr>
              <a:t>Tulevassa Koha-versiossa asiakkaan lainoissa näkyy sekä aineistotyyppi että nidetyyppi.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8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Koha-näkymät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2800" dirty="0">
                <a:latin typeface="Abadi" panose="020B0604020104020204" pitchFamily="34" charset="0"/>
              </a:rPr>
              <a:t>Tulevassa Koha-versiossa asiakkaan lainoissa näkyy sekä aineistotyyppi että nidetyyppi: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pic>
        <p:nvPicPr>
          <p:cNvPr id="7" name="Kuva 6" descr="Kuva, joka sisältää kohteen pöytä&#10;&#10;Kuvaus luotu automaattisesti">
            <a:extLst>
              <a:ext uri="{FF2B5EF4-FFF2-40B4-BE49-F238E27FC236}">
                <a16:creationId xmlns:a16="http://schemas.microsoft.com/office/drawing/2014/main" id="{CCC295FD-FB03-4678-996F-F66A9D3E4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7"/>
          <a:stretch/>
        </p:blipFill>
        <p:spPr>
          <a:xfrm>
            <a:off x="1687876" y="2751007"/>
            <a:ext cx="9367935" cy="31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6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Koha-näkymät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3200" dirty="0">
                <a:latin typeface="Abadi" panose="020B0604020104020204" pitchFamily="34" charset="0"/>
              </a:rPr>
              <a:t>Perustiedot-näytöllä aineistotyyppi näkyy näin: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FA436F23-89B8-4F2E-95EA-DEF45847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99" y="2368726"/>
            <a:ext cx="6725589" cy="3219899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280124CB-1082-48B4-B85A-38B46220DFB9}"/>
              </a:ext>
            </a:extLst>
          </p:cNvPr>
          <p:cNvSpPr txBox="1"/>
          <p:nvPr/>
        </p:nvSpPr>
        <p:spPr>
          <a:xfrm>
            <a:off x="1714779" y="3266612"/>
            <a:ext cx="215450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500" b="1" dirty="0">
                <a:latin typeface="Arial" panose="020B0604020202020204" pitchFamily="34" charset="0"/>
                <a:cs typeface="Arial" panose="020B0604020202020204" pitchFamily="34" charset="0"/>
              </a:rPr>
              <a:t>Aineistotyyppi</a:t>
            </a:r>
            <a:r>
              <a:rPr lang="fi-FI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i-FI" sz="1500" dirty="0">
                <a:latin typeface="Arial" panose="020B0604020202020204" pitchFamily="34" charset="0"/>
                <a:cs typeface="Arial" panose="020B0604020202020204" pitchFamily="34" charset="0"/>
              </a:rPr>
              <a:t>Kirja</a:t>
            </a:r>
            <a:endParaRPr lang="fi-FI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2DDBD77B-D10E-4A46-B310-62B85E1CA8C1}"/>
              </a:ext>
            </a:extLst>
          </p:cNvPr>
          <p:cNvSpPr/>
          <p:nvPr/>
        </p:nvSpPr>
        <p:spPr>
          <a:xfrm>
            <a:off x="1679599" y="3266612"/>
            <a:ext cx="2077589" cy="3354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595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Koha-näkymät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3200" dirty="0">
                <a:latin typeface="Abadi" panose="020B0604020104020204" pitchFamily="34" charset="0"/>
              </a:rPr>
              <a:t>Nidetyyppi näkyy nidelistauksessa näin: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4A0AE67A-8574-4320-88B5-1C2DABE26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888" y="2595370"/>
            <a:ext cx="8926171" cy="2753109"/>
          </a:xfrm>
          <a:prstGeom prst="rect">
            <a:avLst/>
          </a:prstGeom>
        </p:spPr>
      </p:pic>
      <p:sp>
        <p:nvSpPr>
          <p:cNvPr id="13" name="Tekstiruutu 12">
            <a:extLst>
              <a:ext uri="{FF2B5EF4-FFF2-40B4-BE49-F238E27FC236}">
                <a16:creationId xmlns:a16="http://schemas.microsoft.com/office/drawing/2014/main" id="{F5A6A339-60B2-49AA-AD46-E3BC17D3D70D}"/>
              </a:ext>
            </a:extLst>
          </p:cNvPr>
          <p:cNvSpPr txBox="1"/>
          <p:nvPr/>
        </p:nvSpPr>
        <p:spPr>
          <a:xfrm>
            <a:off x="2295525" y="4381500"/>
            <a:ext cx="744114" cy="338554"/>
          </a:xfrm>
          <a:prstGeom prst="rect">
            <a:avLst/>
          </a:prstGeom>
          <a:solidFill>
            <a:srgbClr val="F3F3F3"/>
          </a:solidFill>
        </p:spPr>
        <p:txBody>
          <a:bodyPr wrap="none" rtlCol="0">
            <a:spAutoFit/>
          </a:bodyPr>
          <a:lstStyle/>
          <a:p>
            <a:r>
              <a:rPr lang="fi-FI" sz="1600" dirty="0">
                <a:latin typeface="Arial" panose="020B0604020202020204" pitchFamily="34" charset="0"/>
                <a:cs typeface="Arial" panose="020B0604020202020204" pitchFamily="34" charset="0"/>
              </a:rPr>
              <a:t>28 vrk</a:t>
            </a:r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52FC213F-51B1-4837-95C5-F888C12EC648}"/>
              </a:ext>
            </a:extLst>
          </p:cNvPr>
          <p:cNvSpPr/>
          <p:nvPr/>
        </p:nvSpPr>
        <p:spPr>
          <a:xfrm>
            <a:off x="2295525" y="4381500"/>
            <a:ext cx="866775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9B6AD2F6-A077-4616-BF33-17073F8BAC1D}"/>
              </a:ext>
            </a:extLst>
          </p:cNvPr>
          <p:cNvSpPr txBox="1"/>
          <p:nvPr/>
        </p:nvSpPr>
        <p:spPr>
          <a:xfrm>
            <a:off x="2295525" y="3916155"/>
            <a:ext cx="1233030" cy="338554"/>
          </a:xfrm>
          <a:prstGeom prst="rect">
            <a:avLst/>
          </a:prstGeom>
          <a:solidFill>
            <a:srgbClr val="EEEEEE"/>
          </a:solidFill>
        </p:spPr>
        <p:txBody>
          <a:bodyPr wrap="none" rtlCol="0">
            <a:spAutoFit/>
          </a:bodyPr>
          <a:lstStyle/>
          <a:p>
            <a:r>
              <a:rPr lang="fi-FI" sz="1600" b="1" dirty="0">
                <a:latin typeface="Arial" panose="020B0604020202020204" pitchFamily="34" charset="0"/>
                <a:cs typeface="Arial" panose="020B0604020202020204" pitchFamily="34" charset="0"/>
              </a:rPr>
              <a:t>Nidetyyppi</a:t>
            </a:r>
            <a:endParaRPr lang="fi-FI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3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Tiedonhaku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2800" dirty="0">
                <a:latin typeface="Abadi" panose="020B0604020104020204" pitchFamily="34" charset="0"/>
              </a:rPr>
              <a:t>Tarkassa haussa näkyy nykyisten aineistolajien sijalla aineistotyypit.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28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Nidehaussa aineistotyyppi tulee valittavaksi räätälöityihin hakukenttiin.</a:t>
            </a:r>
            <a:br>
              <a:rPr lang="fi-FI" sz="2800" dirty="0">
                <a:latin typeface="Abadi" panose="020B0604020104020204" pitchFamily="34" charset="0"/>
              </a:rPr>
            </a:br>
            <a:endParaRPr lang="fi-FI" sz="2800" dirty="0">
              <a:latin typeface="Abadi" panose="020B0604020104020204" pitchFamily="34" charset="0"/>
            </a:endParaRPr>
          </a:p>
          <a:p>
            <a:pPr lvl="1"/>
            <a:r>
              <a:rPr lang="fi-FI" sz="2800" dirty="0">
                <a:latin typeface="Abadi" panose="020B0604020104020204" pitchFamily="34" charset="0"/>
              </a:rPr>
              <a:t>CCL-haussa käytetään aineistotyyppien lyhenteitä.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CCL (</a:t>
            </a:r>
            <a:r>
              <a:rPr lang="fi-FI" dirty="0" err="1">
                <a:latin typeface="Abadi" panose="020B0604020104020204" pitchFamily="34" charset="0"/>
              </a:rPr>
              <a:t>Command</a:t>
            </a:r>
            <a:r>
              <a:rPr lang="fi-FI" dirty="0">
                <a:latin typeface="Abadi" panose="020B0604020104020204" pitchFamily="34" charset="0"/>
              </a:rPr>
              <a:t> </a:t>
            </a:r>
            <a:r>
              <a:rPr lang="fi-FI" dirty="0" err="1">
                <a:latin typeface="Abadi" panose="020B0604020104020204" pitchFamily="34" charset="0"/>
              </a:rPr>
              <a:t>Common</a:t>
            </a:r>
            <a:r>
              <a:rPr lang="fi-FI" dirty="0">
                <a:latin typeface="Abadi" panose="020B0604020104020204" pitchFamily="34" charset="0"/>
              </a:rPr>
              <a:t> Language) on ammattikäyttöön tarkoitettu standardoitu hakukieli, joka perustuu indeksien kenttätunnisteisiin, haun tarkentimiin ja Boolen logiikkaan (</a:t>
            </a:r>
            <a:r>
              <a:rPr lang="fi-FI" dirty="0">
                <a:latin typeface="Abadi" panose="020B0604020104020204" pitchFamily="34" charset="0"/>
                <a:hlinkClick r:id="rId2"/>
              </a:rPr>
              <a:t>Tutustu tarkemmin </a:t>
            </a:r>
            <a:r>
              <a:rPr lang="fi-FI" dirty="0" err="1">
                <a:latin typeface="Abadi" panose="020B0604020104020204" pitchFamily="34" charset="0"/>
                <a:hlinkClick r:id="rId2"/>
              </a:rPr>
              <a:t>Redminessä</a:t>
            </a:r>
            <a:r>
              <a:rPr lang="fi-FI" dirty="0">
                <a:latin typeface="Abadi" panose="020B0604020104020204" pitchFamily="34" charset="0"/>
                <a:hlinkClick r:id="rId2"/>
              </a:rPr>
              <a:t> olevaan Tiedonhaku </a:t>
            </a:r>
            <a:r>
              <a:rPr lang="fi-FI" dirty="0" err="1">
                <a:latin typeface="Abadi" panose="020B0604020104020204" pitchFamily="34" charset="0"/>
                <a:hlinkClick r:id="rId2"/>
              </a:rPr>
              <a:t>Kohassa</a:t>
            </a:r>
            <a:r>
              <a:rPr lang="fi-FI" dirty="0">
                <a:latin typeface="Abadi" panose="020B0604020104020204" pitchFamily="34" charset="0"/>
                <a:hlinkClick r:id="rId2"/>
              </a:rPr>
              <a:t> –koulutukseen</a:t>
            </a:r>
            <a:r>
              <a:rPr lang="fi-FI" dirty="0">
                <a:latin typeface="Abadi" panose="020B0604020104020204" pitchFamily="34" charset="0"/>
              </a:rPr>
              <a:t>)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Esim. </a:t>
            </a:r>
            <a:r>
              <a:rPr lang="fi-FI" dirty="0" err="1">
                <a:latin typeface="Abadi" panose="020B0604020104020204" pitchFamily="34" charset="0"/>
              </a:rPr>
              <a:t>ti,ext:toiset</a:t>
            </a:r>
            <a:r>
              <a:rPr lang="fi-FI" dirty="0">
                <a:latin typeface="Abadi" panose="020B0604020104020204" pitchFamily="34" charset="0"/>
              </a:rPr>
              <a:t> kengät AND </a:t>
            </a:r>
            <a:r>
              <a:rPr lang="fi-FI" dirty="0" err="1">
                <a:latin typeface="Abadi" panose="020B0604020104020204" pitchFamily="34" charset="0"/>
              </a:rPr>
              <a:t>au:Väisänen</a:t>
            </a:r>
            <a:r>
              <a:rPr lang="fi-FI" dirty="0">
                <a:latin typeface="Abadi" panose="020B0604020104020204" pitchFamily="34" charset="0"/>
              </a:rPr>
              <a:t> AND (</a:t>
            </a:r>
            <a:r>
              <a:rPr lang="fi-FI" dirty="0" err="1">
                <a:latin typeface="Abadi" panose="020B0604020104020204" pitchFamily="34" charset="0"/>
              </a:rPr>
              <a:t>itype:KIRJA</a:t>
            </a:r>
            <a:r>
              <a:rPr lang="fi-FI" dirty="0">
                <a:latin typeface="Abadi" panose="020B0604020104020204" pitchFamily="34" charset="0"/>
              </a:rPr>
              <a:t> OR </a:t>
            </a:r>
            <a:r>
              <a:rPr lang="fi-FI" dirty="0" err="1">
                <a:latin typeface="Abadi" panose="020B0604020104020204" pitchFamily="34" charset="0"/>
              </a:rPr>
              <a:t>itype:CDPUHE</a:t>
            </a:r>
            <a:r>
              <a:rPr lang="fi-FI" dirty="0">
                <a:latin typeface="Abadi" panose="020B0604020104020204" pitchFamily="34" charset="0"/>
              </a:rPr>
              <a:t>)</a:t>
            </a:r>
          </a:p>
          <a:p>
            <a:pPr lvl="1"/>
            <a:endParaRPr lang="fi-FI" sz="2800" dirty="0">
              <a:latin typeface="Abadi" panose="020B0604020104020204" pitchFamily="34" charset="0"/>
            </a:endParaRP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9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Finna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pPr lvl="1"/>
            <a:r>
              <a:rPr lang="fi-FI" sz="3200" dirty="0">
                <a:latin typeface="Abadi" panose="020B0604020104020204" pitchFamily="34" charset="0"/>
              </a:rPr>
              <a:t>Nidetyypit saadaan näkymään myös </a:t>
            </a:r>
            <a:r>
              <a:rPr lang="fi-FI" sz="3200" dirty="0" err="1">
                <a:latin typeface="Abadi" panose="020B0604020104020204" pitchFamily="34" charset="0"/>
              </a:rPr>
              <a:t>Finnassa</a:t>
            </a:r>
            <a:r>
              <a:rPr lang="fi-FI" sz="3200" dirty="0">
                <a:latin typeface="Abadi" panose="020B0604020104020204" pitchFamily="34" charset="0"/>
              </a:rPr>
              <a:t>, jolloin asiakkaat näkevät suoraan niteen laina-ajan yms. verkkokirjastossa.</a:t>
            </a:r>
            <a:br>
              <a:rPr lang="fi-FI" sz="3200" dirty="0">
                <a:latin typeface="Abadi" panose="020B0604020104020204" pitchFamily="34" charset="0"/>
              </a:rPr>
            </a:br>
            <a:endParaRPr lang="fi-FI" sz="3200" dirty="0">
              <a:latin typeface="Abadi" panose="020B0604020104020204" pitchFamily="34" charset="0"/>
            </a:endParaRPr>
          </a:p>
          <a:p>
            <a:pPr lvl="1"/>
            <a:r>
              <a:rPr lang="fi-FI" sz="3200" dirty="0">
                <a:latin typeface="Abadi" panose="020B0604020104020204" pitchFamily="34" charset="0"/>
              </a:rPr>
              <a:t>Aineistotyyppi näkyy </a:t>
            </a:r>
            <a:r>
              <a:rPr lang="fi-FI" sz="3200" dirty="0" err="1">
                <a:latin typeface="Abadi" panose="020B0604020104020204" pitchFamily="34" charset="0"/>
              </a:rPr>
              <a:t>Finnassa</a:t>
            </a:r>
            <a:r>
              <a:rPr lang="fi-FI" sz="3200" dirty="0">
                <a:latin typeface="Abadi" panose="020B0604020104020204" pitchFamily="34" charset="0"/>
              </a:rPr>
              <a:t> kuten nytkin.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231FD651A4CA849B51EA4AEC10BFED7" ma:contentTypeVersion="12" ma:contentTypeDescription="Luo uusi asiakirja." ma:contentTypeScope="" ma:versionID="87eaedc40f7bb588ad8807beb92432ba">
  <xsd:schema xmlns:xsd="http://www.w3.org/2001/XMLSchema" xmlns:xs="http://www.w3.org/2001/XMLSchema" xmlns:p="http://schemas.microsoft.com/office/2006/metadata/properties" xmlns:ns1="http://schemas.microsoft.com/sharepoint/v3" xmlns:ns3="3a4fe892-6219-40aa-ab8d-121d48e74ebc" xmlns:ns4="42c4d673-0002-4c94-a073-9c40e3a8b3fa" targetNamespace="http://schemas.microsoft.com/office/2006/metadata/properties" ma:root="true" ma:fieldsID="dd7852d2e89303ff8173ec9e6709835c" ns1:_="" ns3:_="" ns4:_="">
    <xsd:import namespace="http://schemas.microsoft.com/sharepoint/v3"/>
    <xsd:import namespace="3a4fe892-6219-40aa-ab8d-121d48e74ebc"/>
    <xsd:import namespace="42c4d673-0002-4c94-a073-9c40e3a8b3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Yhtenäisen yhteensopivuuskäytännön ominaisuudet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Yhtenäisen yhteensopivuuskäytännön käyttöliittymän toimint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e892-6219-40aa-ab8d-121d48e74e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4d673-0002-4c94-a073-9c40e3a8b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52FBEDD-204D-47B2-A78A-8F609A89D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4fe892-6219-40aa-ab8d-121d48e74ebc"/>
    <ds:schemaRef ds:uri="42c4d673-0002-4c94-a073-9c40e3a8b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5BB413-18B2-47B1-9444-BE85C41B5A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0EBD6-0E49-446A-A466-17C3C58A41F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430</Words>
  <Application>Microsoft Office PowerPoint</Application>
  <PresentationFormat>Laajakuva</PresentationFormat>
  <Paragraphs>52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Office-teema</vt:lpstr>
      <vt:lpstr>Aineistolajiuudistus</vt:lpstr>
      <vt:lpstr>Taustaa</vt:lpstr>
      <vt:lpstr>Toteutusehdotus</vt:lpstr>
      <vt:lpstr>Toteutusehdotus</vt:lpstr>
      <vt:lpstr>Koha-näkymät</vt:lpstr>
      <vt:lpstr>Koha-näkymät</vt:lpstr>
      <vt:lpstr>Koha-näkymät</vt:lpstr>
      <vt:lpstr>Tiedonhaku</vt:lpstr>
      <vt:lpstr>Finna</vt:lpstr>
      <vt:lpstr>Tilanne nyt</vt:lpstr>
      <vt:lpstr>Seuraavaksi työn alle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Aineistolajiuudistus</dc:title>
  <dc:creator>Österman Anneli</dc:creator>
  <cp:lastModifiedBy>Österman Anneli</cp:lastModifiedBy>
  <cp:revision>1</cp:revision>
  <dcterms:created xsi:type="dcterms:W3CDTF">2021-02-12T06:43:46Z</dcterms:created>
  <dcterms:modified xsi:type="dcterms:W3CDTF">2021-02-15T12:22:51Z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8ef749-f464-4495-9b41-5047bcb17145_Enabled">
    <vt:lpwstr>True</vt:lpwstr>
  </property>
  <property fmtid="{D5CDD505-2E9C-101B-9397-08002B2CF9AE}" pid="3" name="MSIP_Label_cb8ef749-f464-4495-9b41-5047bcb17145_SiteId">
    <vt:lpwstr>5cc89a67-fa29-4356-af5d-f436abc7c21b</vt:lpwstr>
  </property>
  <property fmtid="{D5CDD505-2E9C-101B-9397-08002B2CF9AE}" pid="4" name="MSIP_Label_cb8ef749-f464-4495-9b41-5047bcb17145_Owner">
    <vt:lpwstr>anneli.osterman@ouka.fi</vt:lpwstr>
  </property>
  <property fmtid="{D5CDD505-2E9C-101B-9397-08002B2CF9AE}" pid="5" name="MSIP_Label_cb8ef749-f464-4495-9b41-5047bcb17145_SetDate">
    <vt:lpwstr>2021-02-12T06:46:31.4075092Z</vt:lpwstr>
  </property>
  <property fmtid="{D5CDD505-2E9C-101B-9397-08002B2CF9AE}" pid="6" name="MSIP_Label_cb8ef749-f464-4495-9b41-5047bcb17145_Name">
    <vt:lpwstr>Muu asiakirja</vt:lpwstr>
  </property>
  <property fmtid="{D5CDD505-2E9C-101B-9397-08002B2CF9AE}" pid="7" name="MSIP_Label_cb8ef749-f464-4495-9b41-5047bcb17145_Application">
    <vt:lpwstr>Microsoft Azure Information Protection</vt:lpwstr>
  </property>
  <property fmtid="{D5CDD505-2E9C-101B-9397-08002B2CF9AE}" pid="8" name="MSIP_Label_cb8ef749-f464-4495-9b41-5047bcb17145_ActionId">
    <vt:lpwstr>d58d08b7-b7a8-472f-893c-8230f5708b35</vt:lpwstr>
  </property>
  <property fmtid="{D5CDD505-2E9C-101B-9397-08002B2CF9AE}" pid="9" name="MSIP_Label_cb8ef749-f464-4495-9b41-5047bcb17145_Extended_MSFT_Method">
    <vt:lpwstr>Automatic</vt:lpwstr>
  </property>
  <property fmtid="{D5CDD505-2E9C-101B-9397-08002B2CF9AE}" pid="10" name="MSIP_Label_e7f2b28d-54cf-44b6-aad9-6a2b7fb652a6_Enabled">
    <vt:lpwstr>True</vt:lpwstr>
  </property>
  <property fmtid="{D5CDD505-2E9C-101B-9397-08002B2CF9AE}" pid="11" name="MSIP_Label_e7f2b28d-54cf-44b6-aad9-6a2b7fb652a6_SiteId">
    <vt:lpwstr>5cc89a67-fa29-4356-af5d-f436abc7c21b</vt:lpwstr>
  </property>
  <property fmtid="{D5CDD505-2E9C-101B-9397-08002B2CF9AE}" pid="12" name="MSIP_Label_e7f2b28d-54cf-44b6-aad9-6a2b7fb652a6_Owner">
    <vt:lpwstr>anneli.osterman@ouka.fi</vt:lpwstr>
  </property>
  <property fmtid="{D5CDD505-2E9C-101B-9397-08002B2CF9AE}" pid="13" name="MSIP_Label_e7f2b28d-54cf-44b6-aad9-6a2b7fb652a6_SetDate">
    <vt:lpwstr>2021-02-12T06:46:31.4075092Z</vt:lpwstr>
  </property>
  <property fmtid="{D5CDD505-2E9C-101B-9397-08002B2CF9AE}" pid="14" name="MSIP_Label_e7f2b28d-54cf-44b6-aad9-6a2b7fb652a6_Name">
    <vt:lpwstr>Sisäinen</vt:lpwstr>
  </property>
  <property fmtid="{D5CDD505-2E9C-101B-9397-08002B2CF9AE}" pid="15" name="MSIP_Label_e7f2b28d-54cf-44b6-aad9-6a2b7fb652a6_Application">
    <vt:lpwstr>Microsoft Azure Information Protection</vt:lpwstr>
  </property>
  <property fmtid="{D5CDD505-2E9C-101B-9397-08002B2CF9AE}" pid="16" name="MSIP_Label_e7f2b28d-54cf-44b6-aad9-6a2b7fb652a6_ActionId">
    <vt:lpwstr>d58d08b7-b7a8-472f-893c-8230f5708b35</vt:lpwstr>
  </property>
  <property fmtid="{D5CDD505-2E9C-101B-9397-08002B2CF9AE}" pid="17" name="MSIP_Label_e7f2b28d-54cf-44b6-aad9-6a2b7fb652a6_Parent">
    <vt:lpwstr>cb8ef749-f464-4495-9b41-5047bcb17145</vt:lpwstr>
  </property>
  <property fmtid="{D5CDD505-2E9C-101B-9397-08002B2CF9AE}" pid="18" name="MSIP_Label_e7f2b28d-54cf-44b6-aad9-6a2b7fb652a6_Extended_MSFT_Method">
    <vt:lpwstr>Automatic</vt:lpwstr>
  </property>
  <property fmtid="{D5CDD505-2E9C-101B-9397-08002B2CF9AE}" pid="19" name="Sensitivity">
    <vt:lpwstr>Muu asiakirja Sisäinen</vt:lpwstr>
  </property>
  <property fmtid="{D5CDD505-2E9C-101B-9397-08002B2CF9AE}" pid="20" name="ContentTypeId">
    <vt:lpwstr>0x010100C231FD651A4CA849B51EA4AEC10BFED7</vt:lpwstr>
  </property>
</Properties>
</file>