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67" r:id="rId3"/>
    <p:sldId id="264" r:id="rId4"/>
    <p:sldId id="257" r:id="rId5"/>
    <p:sldId id="265" r:id="rId6"/>
    <p:sldId id="258" r:id="rId7"/>
    <p:sldId id="259" r:id="rId8"/>
    <p:sldId id="263" r:id="rId9"/>
    <p:sldId id="268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171FA-4E36-6312-F72C-F74BDCE90D29}" v="111" dt="2021-10-25T10:35:26.339"/>
    <p1510:client id="{460A2238-385C-9022-92A0-BC6FFA2E933A}" v="464" dt="2021-10-25T13:30:05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-CLAUDIU KOHAN" userId="S::alexandru.kohan@stud.ubbcluj.ro::1c737a45-29ce-4c91-9b1b-195b1e2b6102" providerId="AD" clId="Web-{460A2238-385C-9022-92A0-BC6FFA2E933A}"/>
    <pc:docChg chg="addSld delSld modSld sldOrd">
      <pc:chgData name="ALEXANDRU-CLAUDIU KOHAN" userId="S::alexandru.kohan@stud.ubbcluj.ro::1c737a45-29ce-4c91-9b1b-195b1e2b6102" providerId="AD" clId="Web-{460A2238-385C-9022-92A0-BC6FFA2E933A}" dt="2021-10-25T13:30:05.422" v="529" actId="20577"/>
      <pc:docMkLst>
        <pc:docMk/>
      </pc:docMkLst>
      <pc:sldChg chg="addSp delSp modSp addAnim delAnim">
        <pc:chgData name="ALEXANDRU-CLAUDIU KOHAN" userId="S::alexandru.kohan@stud.ubbcluj.ro::1c737a45-29ce-4c91-9b1b-195b1e2b6102" providerId="AD" clId="Web-{460A2238-385C-9022-92A0-BC6FFA2E933A}" dt="2021-10-25T12:42:58.045" v="525" actId="20577"/>
        <pc:sldMkLst>
          <pc:docMk/>
          <pc:sldMk cId="109857222" sldId="256"/>
        </pc:sldMkLst>
        <pc:spChg chg="mod">
          <ac:chgData name="ALEXANDRU-CLAUDIU KOHAN" userId="S::alexandru.kohan@stud.ubbcluj.ro::1c737a45-29ce-4c91-9b1b-195b1e2b6102" providerId="AD" clId="Web-{460A2238-385C-9022-92A0-BC6FFA2E933A}" dt="2021-10-25T10:51:42.209" v="5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ANDRU-CLAUDIU KOHAN" userId="S::alexandru.kohan@stud.ubbcluj.ro::1c737a45-29ce-4c91-9b1b-195b1e2b6102" providerId="AD" clId="Web-{460A2238-385C-9022-92A0-BC6FFA2E933A}" dt="2021-10-25T12:42:58.045" v="52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1:42.225" v="51"/>
          <ac:spMkLst>
            <pc:docMk/>
            <pc:sldMk cId="109857222" sldId="256"/>
            <ac:spMk id="5" creationId="{82950D9A-4705-4314-961A-4F88B2CE412D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1:42.225" v="51"/>
          <ac:spMkLst>
            <pc:docMk/>
            <pc:sldMk cId="109857222" sldId="256"/>
            <ac:spMk id="6" creationId="{B13969F2-ED52-4E5C-B3FC-01E01B8B9FBC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1:36.287" v="44"/>
          <ac:spMkLst>
            <pc:docMk/>
            <pc:sldMk cId="109857222" sldId="256"/>
            <ac:spMk id="10" creationId="{5E4165CA-2930-4841-AFB7-DD41E95F2DE1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1:42.209" v="50"/>
          <ac:spMkLst>
            <pc:docMk/>
            <pc:sldMk cId="109857222" sldId="256"/>
            <ac:spMk id="12" creationId="{A221245A-B93D-45A8-B0FA-EC2AEE26EAB1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1:42.209" v="50"/>
          <ac:spMkLst>
            <pc:docMk/>
            <pc:sldMk cId="109857222" sldId="256"/>
            <ac:spMk id="14" creationId="{A60A95D1-194E-4E4E-8C67-30F91F8E76D9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1:36.287" v="44"/>
          <ac:spMkLst>
            <pc:docMk/>
            <pc:sldMk cId="109857222" sldId="256"/>
            <ac:spMk id="15" creationId="{D3A19439-95A7-4D53-B166-072A2A397205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0:51:42.225" v="51"/>
          <ac:spMkLst>
            <pc:docMk/>
            <pc:sldMk cId="109857222" sldId="256"/>
            <ac:spMk id="16" creationId="{82950D9A-4705-4314-961A-4F88B2CE412D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0:51:42.225" v="51"/>
          <ac:spMkLst>
            <pc:docMk/>
            <pc:sldMk cId="109857222" sldId="256"/>
            <ac:spMk id="18" creationId="{B13969F2-ED52-4E5C-B3FC-01E01B8B9FBC}"/>
          </ac:spMkLst>
        </pc:spChg>
        <pc:picChg chg="mod ord">
          <ac:chgData name="ALEXANDRU-CLAUDIU KOHAN" userId="S::alexandru.kohan@stud.ubbcluj.ro::1c737a45-29ce-4c91-9b1b-195b1e2b6102" providerId="AD" clId="Web-{460A2238-385C-9022-92A0-BC6FFA2E933A}" dt="2021-10-25T10:51:42.225" v="51"/>
          <ac:picMkLst>
            <pc:docMk/>
            <pc:sldMk cId="109857222" sldId="256"/>
            <ac:picMk id="7" creationId="{2BF62590-7143-4CDC-BD20-E79F9F9B978F}"/>
          </ac:picMkLst>
        </pc:picChg>
        <pc:cxnChg chg="add del">
          <ac:chgData name="ALEXANDRU-CLAUDIU KOHAN" userId="S::alexandru.kohan@stud.ubbcluj.ro::1c737a45-29ce-4c91-9b1b-195b1e2b6102" providerId="AD" clId="Web-{460A2238-385C-9022-92A0-BC6FFA2E933A}" dt="2021-10-25T10:51:42.225" v="51"/>
          <ac:cxnSpMkLst>
            <pc:docMk/>
            <pc:sldMk cId="109857222" sldId="256"/>
            <ac:cxnSpMk id="8" creationId="{13AC671C-E66F-43C5-A66A-C477339DD232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51:42.209" v="50"/>
          <ac:cxnSpMkLst>
            <pc:docMk/>
            <pc:sldMk cId="109857222" sldId="256"/>
            <ac:cxnSpMk id="17" creationId="{64C0A835-9AC9-4D0F-A529-BE4789E126C4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51:42.209" v="50"/>
          <ac:cxnSpMkLst>
            <pc:docMk/>
            <pc:sldMk cId="109857222" sldId="256"/>
            <ac:cxnSpMk id="19" creationId="{7CF67ECC-797A-4CA0-87E3-36046649860E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0:51:42.225" v="51"/>
          <ac:cxnSpMkLst>
            <pc:docMk/>
            <pc:sldMk cId="109857222" sldId="256"/>
            <ac:cxnSpMk id="20" creationId="{13AC671C-E66F-43C5-A66A-C477339DD232}"/>
          </ac:cxnSpMkLst>
        </pc:cxnChg>
      </pc:sldChg>
      <pc:sldChg chg="modSp">
        <pc:chgData name="ALEXANDRU-CLAUDIU KOHAN" userId="S::alexandru.kohan@stud.ubbcluj.ro::1c737a45-29ce-4c91-9b1b-195b1e2b6102" providerId="AD" clId="Web-{460A2238-385C-9022-92A0-BC6FFA2E933A}" dt="2021-10-25T12:42:23.654" v="511" actId="20577"/>
        <pc:sldMkLst>
          <pc:docMk/>
          <pc:sldMk cId="2987379145" sldId="257"/>
        </pc:sldMkLst>
        <pc:spChg chg="mod">
          <ac:chgData name="ALEXANDRU-CLAUDIU KOHAN" userId="S::alexandru.kohan@stud.ubbcluj.ro::1c737a45-29ce-4c91-9b1b-195b1e2b6102" providerId="AD" clId="Web-{460A2238-385C-9022-92A0-BC6FFA2E933A}" dt="2021-10-25T12:42:23.654" v="511" actId="20577"/>
          <ac:spMkLst>
            <pc:docMk/>
            <pc:sldMk cId="2987379145" sldId="257"/>
            <ac:spMk id="2" creationId="{AC68E9D1-5849-42DD-83B6-5B00B73BC848}"/>
          </ac:spMkLst>
        </pc:spChg>
        <pc:spChg chg="mod">
          <ac:chgData name="ALEXANDRU-CLAUDIU KOHAN" userId="S::alexandru.kohan@stud.ubbcluj.ro::1c737a45-29ce-4c91-9b1b-195b1e2b6102" providerId="AD" clId="Web-{460A2238-385C-9022-92A0-BC6FFA2E933A}" dt="2021-10-25T12:06:43.625" v="219" actId="20577"/>
          <ac:spMkLst>
            <pc:docMk/>
            <pc:sldMk cId="2987379145" sldId="257"/>
            <ac:spMk id="3" creationId="{40C4EF76-5192-4D4C-B964-0FCE110BF960}"/>
          </ac:spMkLst>
        </pc:spChg>
      </pc:sldChg>
      <pc:sldChg chg="addSp delSp modSp mod setBg">
        <pc:chgData name="ALEXANDRU-CLAUDIU KOHAN" userId="S::alexandru.kohan@stud.ubbcluj.ro::1c737a45-29ce-4c91-9b1b-195b1e2b6102" providerId="AD" clId="Web-{460A2238-385C-9022-92A0-BC6FFA2E933A}" dt="2021-10-25T12:42:18.482" v="510" actId="1076"/>
        <pc:sldMkLst>
          <pc:docMk/>
          <pc:sldMk cId="1702104494" sldId="258"/>
        </pc:sldMkLst>
        <pc:spChg chg="mod">
          <ac:chgData name="ALEXANDRU-CLAUDIU KOHAN" userId="S::alexandru.kohan@stud.ubbcluj.ro::1c737a45-29ce-4c91-9b1b-195b1e2b6102" providerId="AD" clId="Web-{460A2238-385C-9022-92A0-BC6FFA2E933A}" dt="2021-10-25T12:42:18.482" v="510" actId="1076"/>
          <ac:spMkLst>
            <pc:docMk/>
            <pc:sldMk cId="1702104494" sldId="258"/>
            <ac:spMk id="2" creationId="{404443A3-A6D6-41A7-9388-50A8BF18F72E}"/>
          </ac:spMkLst>
        </pc:spChg>
        <pc:spChg chg="del mod">
          <ac:chgData name="ALEXANDRU-CLAUDIU KOHAN" userId="S::alexandru.kohan@stud.ubbcluj.ro::1c737a45-29ce-4c91-9b1b-195b1e2b6102" providerId="AD" clId="Web-{460A2238-385C-9022-92A0-BC6FFA2E933A}" dt="2021-10-25T12:10:38.661" v="254"/>
          <ac:spMkLst>
            <pc:docMk/>
            <pc:sldMk cId="1702104494" sldId="258"/>
            <ac:spMk id="3" creationId="{6F0AD180-D47F-4EB2-B01A-1CA716E59BF8}"/>
          </ac:spMkLst>
        </pc:spChg>
        <pc:spChg chg="add del mod">
          <ac:chgData name="ALEXANDRU-CLAUDIU KOHAN" userId="S::alexandru.kohan@stud.ubbcluj.ro::1c737a45-29ce-4c91-9b1b-195b1e2b6102" providerId="AD" clId="Web-{460A2238-385C-9022-92A0-BC6FFA2E933A}" dt="2021-10-25T10:39:13.849" v="15"/>
          <ac:spMkLst>
            <pc:docMk/>
            <pc:sldMk cId="1702104494" sldId="258"/>
            <ac:spMk id="5" creationId="{6EEE9980-E54E-4E12-9985-73EBEF482477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09:04.081" v="246"/>
          <ac:spMkLst>
            <pc:docMk/>
            <pc:sldMk cId="1702104494" sldId="258"/>
            <ac:spMk id="6" creationId="{D3E0373C-BDE9-4FAA-892A-B226DD970D36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09:04.081" v="246"/>
          <ac:spMkLst>
            <pc:docMk/>
            <pc:sldMk cId="1702104494" sldId="258"/>
            <ac:spMk id="7" creationId="{FC2BFFFF-16DA-434F-B48D-28B539690C2E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39:21.130" v="18"/>
          <ac:spMkLst>
            <pc:docMk/>
            <pc:sldMk cId="1702104494" sldId="258"/>
            <ac:spMk id="8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39:21.130" v="18"/>
          <ac:spMkLst>
            <pc:docMk/>
            <pc:sldMk cId="1702104494" sldId="258"/>
            <ac:spMk id="10" creationId="{C161622E-3A00-40AA-904E-B75E5910B141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10:38.661" v="254"/>
          <ac:spMkLst>
            <pc:docMk/>
            <pc:sldMk cId="1702104494" sldId="258"/>
            <ac:spMk id="11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10:38.661" v="254"/>
          <ac:spMkLst>
            <pc:docMk/>
            <pc:sldMk cId="1702104494" sldId="258"/>
            <ac:spMk id="13" creationId="{8CECB99A-E2AB-482F-A307-48795531018B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10:38.661" v="254"/>
          <ac:spMkLst>
            <pc:docMk/>
            <pc:sldMk cId="1702104494" sldId="258"/>
            <ac:spMk id="23" creationId="{75A5BB70-1673-4097-A7F8-BCF5F4F19B52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10:38.661" v="254"/>
          <ac:spMkLst>
            <pc:docMk/>
            <pc:sldMk cId="1702104494" sldId="258"/>
            <ac:spMk id="25" creationId="{7AA72C55-67D2-47FE-9C0B-01A954C8BF4B}"/>
          </ac:spMkLst>
        </pc:spChg>
        <pc:graphicFrameChg chg="add modGraphic">
          <ac:chgData name="ALEXANDRU-CLAUDIU KOHAN" userId="S::alexandru.kohan@stud.ubbcluj.ro::1c737a45-29ce-4c91-9b1b-195b1e2b6102" providerId="AD" clId="Web-{460A2238-385C-9022-92A0-BC6FFA2E933A}" dt="2021-10-25T12:11:18.381" v="267" actId="20577"/>
          <ac:graphicFrameMkLst>
            <pc:docMk/>
            <pc:sldMk cId="1702104494" sldId="258"/>
            <ac:graphicFrameMk id="19" creationId="{955A18F4-9280-4968-8C8C-1637FE5F5A9B}"/>
          </ac:graphicFrameMkLst>
        </pc:graphicFrameChg>
        <pc:picChg chg="add del mod">
          <ac:chgData name="ALEXANDRU-CLAUDIU KOHAN" userId="S::alexandru.kohan@stud.ubbcluj.ro::1c737a45-29ce-4c91-9b1b-195b1e2b6102" providerId="AD" clId="Web-{460A2238-385C-9022-92A0-BC6FFA2E933A}" dt="2021-10-25T10:39:13.849" v="16"/>
          <ac:picMkLst>
            <pc:docMk/>
            <pc:sldMk cId="1702104494" sldId="258"/>
            <ac:picMk id="4" creationId="{8C872666-F55F-4BB2-93FE-3F1484326F9B}"/>
          </ac:picMkLst>
        </pc:picChg>
        <pc:cxnChg chg="add del">
          <ac:chgData name="ALEXANDRU-CLAUDIU KOHAN" userId="S::alexandru.kohan@stud.ubbcluj.ro::1c737a45-29ce-4c91-9b1b-195b1e2b6102" providerId="AD" clId="Web-{460A2238-385C-9022-92A0-BC6FFA2E933A}" dt="2021-10-25T12:09:04.081" v="246"/>
          <ac:cxnSpMkLst>
            <pc:docMk/>
            <pc:sldMk cId="1702104494" sldId="258"/>
            <ac:cxnSpMk id="9" creationId="{E8EAD419-2D3B-4CD6-A841-F11CA09440D3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39:21.130" v="18"/>
          <ac:cxnSpMkLst>
            <pc:docMk/>
            <pc:sldMk cId="1702104494" sldId="258"/>
            <ac:cxnSpMk id="12" creationId="{7A364443-B44B-44C9-B8C4-AED23CB62151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39:21.130" v="18"/>
          <ac:cxnSpMkLst>
            <pc:docMk/>
            <pc:sldMk cId="1702104494" sldId="258"/>
            <ac:cxnSpMk id="14" creationId="{A3B4C179-2540-4304-9C9C-2AAAA53EFDC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10:38.661" v="254"/>
          <ac:cxnSpMkLst>
            <pc:docMk/>
            <pc:sldMk cId="1702104494" sldId="258"/>
            <ac:cxnSpMk id="15" creationId="{E8A66062-E0FE-4EE7-9840-EC05B87ACF4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39:21.130" v="18"/>
          <ac:cxnSpMkLst>
            <pc:docMk/>
            <pc:sldMk cId="1702104494" sldId="258"/>
            <ac:cxnSpMk id="16" creationId="{C5950BAB-F521-4A52-A263-D105789771E6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10:38.661" v="254"/>
          <ac:cxnSpMkLst>
            <pc:docMk/>
            <pc:sldMk cId="1702104494" sldId="258"/>
            <ac:cxnSpMk id="17" creationId="{A3B4C179-2540-4304-9C9C-2AAAA53EFDC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39:21.130" v="18"/>
          <ac:cxnSpMkLst>
            <pc:docMk/>
            <pc:sldMk cId="1702104494" sldId="258"/>
            <ac:cxnSpMk id="18" creationId="{384CA14D-52DC-4F3C-A1CE-235B99A179A8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39:21.130" v="18"/>
          <ac:cxnSpMkLst>
            <pc:docMk/>
            <pc:sldMk cId="1702104494" sldId="258"/>
            <ac:cxnSpMk id="20" creationId="{EAC9B2E5-D7C8-4575-9C92-245984A14A03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10:38.661" v="254"/>
          <ac:cxnSpMkLst>
            <pc:docMk/>
            <pc:sldMk cId="1702104494" sldId="258"/>
            <ac:cxnSpMk id="27" creationId="{CED23ACC-C318-4DEB-B776-570408C7FBA0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10:38.661" v="254"/>
          <ac:cxnSpMkLst>
            <pc:docMk/>
            <pc:sldMk cId="1702104494" sldId="258"/>
            <ac:cxnSpMk id="29" creationId="{C5D9BE15-6B66-4F4C-B41A-B2A4C304902F}"/>
          </ac:cxnSpMkLst>
        </pc:cxnChg>
      </pc:sldChg>
      <pc:sldChg chg="addSp delSp modSp mod setBg">
        <pc:chgData name="ALEXANDRU-CLAUDIU KOHAN" userId="S::alexandru.kohan@stud.ubbcluj.ro::1c737a45-29ce-4c91-9b1b-195b1e2b6102" providerId="AD" clId="Web-{460A2238-385C-9022-92A0-BC6FFA2E933A}" dt="2021-10-25T12:42:00.403" v="502" actId="14100"/>
        <pc:sldMkLst>
          <pc:docMk/>
          <pc:sldMk cId="3869501886" sldId="259"/>
        </pc:sldMkLst>
        <pc:spChg chg="mod">
          <ac:chgData name="ALEXANDRU-CLAUDIU KOHAN" userId="S::alexandru.kohan@stud.ubbcluj.ro::1c737a45-29ce-4c91-9b1b-195b1e2b6102" providerId="AD" clId="Web-{460A2238-385C-9022-92A0-BC6FFA2E933A}" dt="2021-10-25T12:42:00.403" v="502" actId="14100"/>
          <ac:spMkLst>
            <pc:docMk/>
            <pc:sldMk cId="3869501886" sldId="259"/>
            <ac:spMk id="2" creationId="{796537F2-4397-4C42-AAEA-19799A7CEB29}"/>
          </ac:spMkLst>
        </pc:spChg>
        <pc:spChg chg="mod">
          <ac:chgData name="ALEXANDRU-CLAUDIU KOHAN" userId="S::alexandru.kohan@stud.ubbcluj.ro::1c737a45-29ce-4c91-9b1b-195b1e2b6102" providerId="AD" clId="Web-{460A2238-385C-9022-92A0-BC6FFA2E933A}" dt="2021-10-25T12:15:50.652" v="287"/>
          <ac:spMkLst>
            <pc:docMk/>
            <pc:sldMk cId="3869501886" sldId="259"/>
            <ac:spMk id="3" creationId="{5C3C160A-C9FA-42A7-A74A-91E0BC169675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15:50.652" v="287"/>
          <ac:spMkLst>
            <pc:docMk/>
            <pc:sldMk cId="3869501886" sldId="259"/>
            <ac:spMk id="8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15:50.652" v="287"/>
          <ac:spMkLst>
            <pc:docMk/>
            <pc:sldMk cId="3869501886" sldId="259"/>
            <ac:spMk id="10" creationId="{8AAE0423-BDD0-446E-8E7E-AD39C661C917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15:50.652" v="287"/>
          <ac:spMkLst>
            <pc:docMk/>
            <pc:sldMk cId="3869501886" sldId="259"/>
            <ac:spMk id="20" creationId="{D6309531-94CD-4CF6-AACE-80EC085E0F34}"/>
          </ac:spMkLst>
        </pc:spChg>
        <pc:picChg chg="add">
          <ac:chgData name="ALEXANDRU-CLAUDIU KOHAN" userId="S::alexandru.kohan@stud.ubbcluj.ro::1c737a45-29ce-4c91-9b1b-195b1e2b6102" providerId="AD" clId="Web-{460A2238-385C-9022-92A0-BC6FFA2E933A}" dt="2021-10-25T12:15:50.652" v="287"/>
          <ac:picMkLst>
            <pc:docMk/>
            <pc:sldMk cId="3869501886" sldId="259"/>
            <ac:picMk id="16" creationId="{F78A2EB5-6ABD-46F4-895A-EA5459A873E4}"/>
          </ac:picMkLst>
        </pc:picChg>
        <pc:cxnChg chg="add del">
          <ac:chgData name="ALEXANDRU-CLAUDIU KOHAN" userId="S::alexandru.kohan@stud.ubbcluj.ro::1c737a45-29ce-4c91-9b1b-195b1e2b6102" providerId="AD" clId="Web-{460A2238-385C-9022-92A0-BC6FFA2E933A}" dt="2021-10-25T12:15:50.652" v="287"/>
          <ac:cxnSpMkLst>
            <pc:docMk/>
            <pc:sldMk cId="3869501886" sldId="259"/>
            <ac:cxnSpMk id="12" creationId="{1F4B48C8-2A0F-488D-AD2B-8302238506AD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15:50.652" v="287"/>
          <ac:cxnSpMkLst>
            <pc:docMk/>
            <pc:sldMk cId="3869501886" sldId="259"/>
            <ac:cxnSpMk id="14" creationId="{C6BEB5BD-6C08-40C8-8912-A7FAB7C45A92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15:50.652" v="287"/>
          <ac:cxnSpMkLst>
            <pc:docMk/>
            <pc:sldMk cId="3869501886" sldId="259"/>
            <ac:cxnSpMk id="22" creationId="{F75BF611-D2A5-4454-8C47-95B0BC422843}"/>
          </ac:cxnSpMkLst>
        </pc:cxnChg>
      </pc:sldChg>
      <pc:sldChg chg="del">
        <pc:chgData name="ALEXANDRU-CLAUDIU KOHAN" userId="S::alexandru.kohan@stud.ubbcluj.ro::1c737a45-29ce-4c91-9b1b-195b1e2b6102" providerId="AD" clId="Web-{460A2238-385C-9022-92A0-BC6FFA2E933A}" dt="2021-10-25T12:17:23.919" v="288"/>
        <pc:sldMkLst>
          <pc:docMk/>
          <pc:sldMk cId="1634534728" sldId="260"/>
        </pc:sldMkLst>
      </pc:sldChg>
      <pc:sldChg chg="addSp delSp modSp mod setBg">
        <pc:chgData name="ALEXANDRU-CLAUDIU KOHAN" userId="S::alexandru.kohan@stud.ubbcluj.ro::1c737a45-29ce-4c91-9b1b-195b1e2b6102" providerId="AD" clId="Web-{460A2238-385C-9022-92A0-BC6FFA2E933A}" dt="2021-10-25T12:41:51.653" v="499" actId="20577"/>
        <pc:sldMkLst>
          <pc:docMk/>
          <pc:sldMk cId="3100459210" sldId="261"/>
        </pc:sldMkLst>
        <pc:spChg chg="mod">
          <ac:chgData name="ALEXANDRU-CLAUDIU KOHAN" userId="S::alexandru.kohan@stud.ubbcluj.ro::1c737a45-29ce-4c91-9b1b-195b1e2b6102" providerId="AD" clId="Web-{460A2238-385C-9022-92A0-BC6FFA2E933A}" dt="2021-10-25T12:41:51.653" v="499" actId="20577"/>
          <ac:spMkLst>
            <pc:docMk/>
            <pc:sldMk cId="3100459210" sldId="261"/>
            <ac:spMk id="2" creationId="{20266FD8-EFC7-4BA6-A8FB-AE75CE5C1322}"/>
          </ac:spMkLst>
        </pc:spChg>
        <pc:spChg chg="del mod">
          <ac:chgData name="ALEXANDRU-CLAUDIU KOHAN" userId="S::alexandru.kohan@stud.ubbcluj.ro::1c737a45-29ce-4c91-9b1b-195b1e2b6102" providerId="AD" clId="Web-{460A2238-385C-9022-92A0-BC6FFA2E933A}" dt="2021-10-25T12:33:50.878" v="439"/>
          <ac:spMkLst>
            <pc:docMk/>
            <pc:sldMk cId="3100459210" sldId="261"/>
            <ac:spMk id="3" creationId="{7039EFA4-E5BB-4E29-8711-0DDA1DDDBABB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4:22.800" v="440"/>
          <ac:spMkLst>
            <pc:docMk/>
            <pc:sldMk cId="3100459210" sldId="261"/>
            <ac:spMk id="5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4:22.800" v="440"/>
          <ac:spMkLst>
            <pc:docMk/>
            <pc:sldMk cId="3100459210" sldId="261"/>
            <ac:spMk id="6" creationId="{8CECB99A-E2AB-482F-A307-48795531018B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20:08.423" v="308"/>
          <ac:spMkLst>
            <pc:docMk/>
            <pc:sldMk cId="3100459210" sldId="261"/>
            <ac:spMk id="8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20:08.423" v="308"/>
          <ac:spMkLst>
            <pc:docMk/>
            <pc:sldMk cId="3100459210" sldId="261"/>
            <ac:spMk id="10" creationId="{8AAE0423-BDD0-446E-8E7E-AD39C661C917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34:22.800" v="440"/>
          <ac:spMkLst>
            <pc:docMk/>
            <pc:sldMk cId="3100459210" sldId="261"/>
            <ac:spMk id="16" creationId="{03F1FC93-1440-4B98-BEA3-8750A194972A}"/>
          </ac:spMkLst>
        </pc:spChg>
        <pc:graphicFrameChg chg="add mod modGraphic">
          <ac:chgData name="ALEXANDRU-CLAUDIU KOHAN" userId="S::alexandru.kohan@stud.ubbcluj.ro::1c737a45-29ce-4c91-9b1b-195b1e2b6102" providerId="AD" clId="Web-{460A2238-385C-9022-92A0-BC6FFA2E933A}" dt="2021-10-25T12:34:22.800" v="440"/>
          <ac:graphicFrameMkLst>
            <pc:docMk/>
            <pc:sldMk cId="3100459210" sldId="261"/>
            <ac:graphicFrameMk id="11" creationId="{2012D08B-FF7B-4113-B161-3499EC77FB51}"/>
          </ac:graphicFrameMkLst>
        </pc:graphicFrameChg>
        <pc:cxnChg chg="add del">
          <ac:chgData name="ALEXANDRU-CLAUDIU KOHAN" userId="S::alexandru.kohan@stud.ubbcluj.ro::1c737a45-29ce-4c91-9b1b-195b1e2b6102" providerId="AD" clId="Web-{460A2238-385C-9022-92A0-BC6FFA2E933A}" dt="2021-10-25T12:34:22.800" v="440"/>
          <ac:cxnSpMkLst>
            <pc:docMk/>
            <pc:sldMk cId="3100459210" sldId="261"/>
            <ac:cxnSpMk id="7" creationId="{E8A66062-E0FE-4EE7-9840-EC05B87ACF4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4:22.800" v="440"/>
          <ac:cxnSpMkLst>
            <pc:docMk/>
            <pc:sldMk cId="3100459210" sldId="261"/>
            <ac:cxnSpMk id="9" creationId="{A3B4C179-2540-4304-9C9C-2AAAA53EFDC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20:08.423" v="308"/>
          <ac:cxnSpMkLst>
            <pc:docMk/>
            <pc:sldMk cId="3100459210" sldId="261"/>
            <ac:cxnSpMk id="12" creationId="{1F4B48C8-2A0F-488D-AD2B-8302238506AD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20:08.423" v="308"/>
          <ac:cxnSpMkLst>
            <pc:docMk/>
            <pc:sldMk cId="3100459210" sldId="261"/>
            <ac:cxnSpMk id="14" creationId="{C6BEB5BD-6C08-40C8-8912-A7FAB7C45A92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34:22.800" v="440"/>
          <ac:cxnSpMkLst>
            <pc:docMk/>
            <pc:sldMk cId="3100459210" sldId="261"/>
            <ac:cxnSpMk id="18" creationId="{EE8097BD-3640-487B-BBD8-EE139DA0A603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34:22.800" v="440"/>
          <ac:cxnSpMkLst>
            <pc:docMk/>
            <pc:sldMk cId="3100459210" sldId="261"/>
            <ac:cxnSpMk id="20" creationId="{38B72F05-10A2-4D83-96F2-5DDFC587FD9F}"/>
          </ac:cxnSpMkLst>
        </pc:cxnChg>
      </pc:sldChg>
      <pc:sldChg chg="addSp modSp mod setBg">
        <pc:chgData name="ALEXANDRU-CLAUDIU KOHAN" userId="S::alexandru.kohan@stud.ubbcluj.ro::1c737a45-29ce-4c91-9b1b-195b1e2b6102" providerId="AD" clId="Web-{460A2238-385C-9022-92A0-BC6FFA2E933A}" dt="2021-10-25T12:41:20.402" v="495" actId="20577"/>
        <pc:sldMkLst>
          <pc:docMk/>
          <pc:sldMk cId="557834735" sldId="262"/>
        </pc:sldMkLst>
        <pc:spChg chg="mod">
          <ac:chgData name="ALEXANDRU-CLAUDIU KOHAN" userId="S::alexandru.kohan@stud.ubbcluj.ro::1c737a45-29ce-4c91-9b1b-195b1e2b6102" providerId="AD" clId="Web-{460A2238-385C-9022-92A0-BC6FFA2E933A}" dt="2021-10-25T12:41:20.402" v="495" actId="20577"/>
          <ac:spMkLst>
            <pc:docMk/>
            <pc:sldMk cId="557834735" sldId="262"/>
            <ac:spMk id="2" creationId="{907DB808-95B3-4F69-A0B8-B41C9086BEAE}"/>
          </ac:spMkLst>
        </pc:spChg>
        <pc:spChg chg="mod">
          <ac:chgData name="ALEXANDRU-CLAUDIU KOHAN" userId="S::alexandru.kohan@stud.ubbcluj.ro::1c737a45-29ce-4c91-9b1b-195b1e2b6102" providerId="AD" clId="Web-{460A2238-385C-9022-92A0-BC6FFA2E933A}" dt="2021-10-25T12:30:40.436" v="414"/>
          <ac:spMkLst>
            <pc:docMk/>
            <pc:sldMk cId="557834735" sldId="262"/>
            <ac:spMk id="3" creationId="{93E97869-AE1E-4195-B618-606A56006682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30:40.436" v="414"/>
          <ac:spMkLst>
            <pc:docMk/>
            <pc:sldMk cId="557834735" sldId="262"/>
            <ac:spMk id="9" creationId="{D6309531-94CD-4CF6-AACE-80EC085E0F34}"/>
          </ac:spMkLst>
        </pc:spChg>
        <pc:picChg chg="add">
          <ac:chgData name="ALEXANDRU-CLAUDIU KOHAN" userId="S::alexandru.kohan@stud.ubbcluj.ro::1c737a45-29ce-4c91-9b1b-195b1e2b6102" providerId="AD" clId="Web-{460A2238-385C-9022-92A0-BC6FFA2E933A}" dt="2021-10-25T12:30:40.436" v="414"/>
          <ac:picMkLst>
            <pc:docMk/>
            <pc:sldMk cId="557834735" sldId="262"/>
            <ac:picMk id="5" creationId="{AC45B314-DC05-454E-8919-C5E874E9D207}"/>
          </ac:picMkLst>
        </pc:picChg>
        <pc:cxnChg chg="add">
          <ac:chgData name="ALEXANDRU-CLAUDIU KOHAN" userId="S::alexandru.kohan@stud.ubbcluj.ro::1c737a45-29ce-4c91-9b1b-195b1e2b6102" providerId="AD" clId="Web-{460A2238-385C-9022-92A0-BC6FFA2E933A}" dt="2021-10-25T12:30:40.436" v="414"/>
          <ac:cxnSpMkLst>
            <pc:docMk/>
            <pc:sldMk cId="557834735" sldId="262"/>
            <ac:cxnSpMk id="11" creationId="{F75BF611-D2A5-4454-8C47-95B0BC422843}"/>
          </ac:cxnSpMkLst>
        </pc:cxnChg>
      </pc:sldChg>
      <pc:sldChg chg="addSp delSp modSp mod setBg">
        <pc:chgData name="ALEXANDRU-CLAUDIU KOHAN" userId="S::alexandru.kohan@stud.ubbcluj.ro::1c737a45-29ce-4c91-9b1b-195b1e2b6102" providerId="AD" clId="Web-{460A2238-385C-9022-92A0-BC6FFA2E933A}" dt="2021-10-25T13:30:05.422" v="529" actId="20577"/>
        <pc:sldMkLst>
          <pc:docMk/>
          <pc:sldMk cId="3640910042" sldId="263"/>
        </pc:sldMkLst>
        <pc:spChg chg="mod">
          <ac:chgData name="ALEXANDRU-CLAUDIU KOHAN" userId="S::alexandru.kohan@stud.ubbcluj.ro::1c737a45-29ce-4c91-9b1b-195b1e2b6102" providerId="AD" clId="Web-{460A2238-385C-9022-92A0-BC6FFA2E933A}" dt="2021-10-25T12:41:47.497" v="498" actId="20577"/>
          <ac:spMkLst>
            <pc:docMk/>
            <pc:sldMk cId="3640910042" sldId="263"/>
            <ac:spMk id="2" creationId="{D292B428-7CA4-4365-8365-467B8C0CA962}"/>
          </ac:spMkLst>
        </pc:spChg>
        <pc:spChg chg="add del mod">
          <ac:chgData name="ALEXANDRU-CLAUDIU KOHAN" userId="S::alexandru.kohan@stud.ubbcluj.ro::1c737a45-29ce-4c91-9b1b-195b1e2b6102" providerId="AD" clId="Web-{460A2238-385C-9022-92A0-BC6FFA2E933A}" dt="2021-10-25T13:30:05.422" v="529" actId="20577"/>
          <ac:spMkLst>
            <pc:docMk/>
            <pc:sldMk cId="3640910042" sldId="263"/>
            <ac:spMk id="6" creationId="{CB1EF1DD-03AF-4811-A556-8F08A9A8BE6B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30:07.420" v="412"/>
          <ac:spMkLst>
            <pc:docMk/>
            <pc:sldMk cId="3640910042" sldId="263"/>
            <ac:spMk id="9" creationId="{81775E6C-9FE7-4AE4-ABE7-2568D95DEAE0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30:07.420" v="412"/>
          <ac:spMkLst>
            <pc:docMk/>
            <pc:sldMk cId="3640910042" sldId="263"/>
            <ac:spMk id="10" creationId="{8CECB99A-E2AB-482F-A307-48795531018B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0:00.888" v="409"/>
          <ac:spMkLst>
            <pc:docMk/>
            <pc:sldMk cId="3640910042" sldId="263"/>
            <ac:spMk id="11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0:07.404" v="411"/>
          <ac:spMkLst>
            <pc:docMk/>
            <pc:sldMk cId="3640910042" sldId="263"/>
            <ac:spMk id="12" creationId="{A6CA7A60-8DF8-4B78-BFE3-B372B90AB9F5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0:00.888" v="409"/>
          <ac:spMkLst>
            <pc:docMk/>
            <pc:sldMk cId="3640910042" sldId="263"/>
            <ac:spMk id="13" creationId="{8CECB99A-E2AB-482F-A307-48795531018B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0:07.404" v="411"/>
          <ac:spMkLst>
            <pc:docMk/>
            <pc:sldMk cId="3640910042" sldId="263"/>
            <ac:spMk id="14" creationId="{469A5737-8D36-4BF8-AC7D-2AA2B6B633CA}"/>
          </ac:spMkLst>
        </pc:spChg>
        <pc:graphicFrameChg chg="add del">
          <ac:chgData name="ALEXANDRU-CLAUDIU KOHAN" userId="S::alexandru.kohan@stud.ubbcluj.ro::1c737a45-29ce-4c91-9b1b-195b1e2b6102" providerId="AD" clId="Web-{460A2238-385C-9022-92A0-BC6FFA2E933A}" dt="2021-10-25T12:30:07.404" v="411"/>
          <ac:graphicFrameMkLst>
            <pc:docMk/>
            <pc:sldMk cId="3640910042" sldId="263"/>
            <ac:graphicFrameMk id="8" creationId="{64CF43AB-2992-4306-9DD5-311AEDE11A82}"/>
          </ac:graphicFrameMkLst>
        </pc:graphicFrameChg>
        <pc:cxnChg chg="add del">
          <ac:chgData name="ALEXANDRU-CLAUDIU KOHAN" userId="S::alexandru.kohan@stud.ubbcluj.ro::1c737a45-29ce-4c91-9b1b-195b1e2b6102" providerId="AD" clId="Web-{460A2238-385C-9022-92A0-BC6FFA2E933A}" dt="2021-10-25T12:30:00.888" v="409"/>
          <ac:cxnSpMkLst>
            <pc:docMk/>
            <pc:sldMk cId="3640910042" sldId="263"/>
            <ac:cxnSpMk id="15" creationId="{E8A66062-E0FE-4EE7-9840-EC05B87ACF4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0:07.404" v="411"/>
          <ac:cxnSpMkLst>
            <pc:docMk/>
            <pc:sldMk cId="3640910042" sldId="263"/>
            <ac:cxnSpMk id="16" creationId="{72ECE8B0-6962-4F5B-830A-E8F8F97267E0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0:00.888" v="409"/>
          <ac:cxnSpMkLst>
            <pc:docMk/>
            <pc:sldMk cId="3640910042" sldId="263"/>
            <ac:cxnSpMk id="17" creationId="{A3B4C179-2540-4304-9C9C-2AAAA53EFDC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0:07.404" v="411"/>
          <ac:cxnSpMkLst>
            <pc:docMk/>
            <pc:sldMk cId="3640910042" sldId="263"/>
            <ac:cxnSpMk id="18" creationId="{FEAF673E-0279-495F-A8A9-F84D0AB5A491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30:07.420" v="412"/>
          <ac:cxnSpMkLst>
            <pc:docMk/>
            <pc:sldMk cId="3640910042" sldId="263"/>
            <ac:cxnSpMk id="19" creationId="{E8A66062-E0FE-4EE7-9840-EC05B87ACF47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30:07.420" v="412"/>
          <ac:cxnSpMkLst>
            <pc:docMk/>
            <pc:sldMk cId="3640910042" sldId="263"/>
            <ac:cxnSpMk id="20" creationId="{A3B4C179-2540-4304-9C9C-2AAAA53EFDC7}"/>
          </ac:cxnSpMkLst>
        </pc:cxnChg>
      </pc:sldChg>
      <pc:sldChg chg="modSp">
        <pc:chgData name="ALEXANDRU-CLAUDIU KOHAN" userId="S::alexandru.kohan@stud.ubbcluj.ro::1c737a45-29ce-4c91-9b1b-195b1e2b6102" providerId="AD" clId="Web-{460A2238-385C-9022-92A0-BC6FFA2E933A}" dt="2021-10-25T12:42:34.623" v="514" actId="1076"/>
        <pc:sldMkLst>
          <pc:docMk/>
          <pc:sldMk cId="261816605" sldId="264"/>
        </pc:sldMkLst>
        <pc:spChg chg="mod">
          <ac:chgData name="ALEXANDRU-CLAUDIU KOHAN" userId="S::alexandru.kohan@stud.ubbcluj.ro::1c737a45-29ce-4c91-9b1b-195b1e2b6102" providerId="AD" clId="Web-{460A2238-385C-9022-92A0-BC6FFA2E933A}" dt="2021-10-25T12:42:34.623" v="514" actId="1076"/>
          <ac:spMkLst>
            <pc:docMk/>
            <pc:sldMk cId="261816605" sldId="264"/>
            <ac:spMk id="2" creationId="{DACE70C0-534C-4F48-A956-995B6F87CF5B}"/>
          </ac:spMkLst>
        </pc:spChg>
      </pc:sldChg>
      <pc:sldChg chg="addSp delSp modSp new">
        <pc:chgData name="ALEXANDRU-CLAUDIU KOHAN" userId="S::alexandru.kohan@stud.ubbcluj.ro::1c737a45-29ce-4c91-9b1b-195b1e2b6102" providerId="AD" clId="Web-{460A2238-385C-9022-92A0-BC6FFA2E933A}" dt="2021-10-25T12:08:17.314" v="236" actId="1076"/>
        <pc:sldMkLst>
          <pc:docMk/>
          <pc:sldMk cId="118269088" sldId="265"/>
        </pc:sldMkLst>
        <pc:spChg chg="del">
          <ac:chgData name="ALEXANDRU-CLAUDIU KOHAN" userId="S::alexandru.kohan@stud.ubbcluj.ro::1c737a45-29ce-4c91-9b1b-195b1e2b6102" providerId="AD" clId="Web-{460A2238-385C-9022-92A0-BC6FFA2E933A}" dt="2021-10-25T10:37:51.050" v="3"/>
          <ac:spMkLst>
            <pc:docMk/>
            <pc:sldMk cId="118269088" sldId="265"/>
            <ac:spMk id="3" creationId="{F08D8264-5725-471E-8EA9-7DB1E9EB25F8}"/>
          </ac:spMkLst>
        </pc:spChg>
        <pc:picChg chg="add mod ord">
          <ac:chgData name="ALEXANDRU-CLAUDIU KOHAN" userId="S::alexandru.kohan@stud.ubbcluj.ro::1c737a45-29ce-4c91-9b1b-195b1e2b6102" providerId="AD" clId="Web-{460A2238-385C-9022-92A0-BC6FFA2E933A}" dt="2021-10-25T12:08:17.314" v="236" actId="1076"/>
          <ac:picMkLst>
            <pc:docMk/>
            <pc:sldMk cId="118269088" sldId="265"/>
            <ac:picMk id="4" creationId="{2C4AB049-7C0F-41F8-9B77-BA9A1DD3FD0B}"/>
          </ac:picMkLst>
        </pc:picChg>
      </pc:sldChg>
      <pc:sldChg chg="addSp delSp modSp new mod ord setBg">
        <pc:chgData name="ALEXANDRU-CLAUDIU KOHAN" userId="S::alexandru.kohan@stud.ubbcluj.ro::1c737a45-29ce-4c91-9b1b-195b1e2b6102" providerId="AD" clId="Web-{460A2238-385C-9022-92A0-BC6FFA2E933A}" dt="2021-10-25T12:43:22.186" v="528" actId="20577"/>
        <pc:sldMkLst>
          <pc:docMk/>
          <pc:sldMk cId="2940708761" sldId="266"/>
        </pc:sldMkLst>
        <pc:spChg chg="mod">
          <ac:chgData name="ALEXANDRU-CLAUDIU KOHAN" userId="S::alexandru.kohan@stud.ubbcluj.ro::1c737a45-29ce-4c91-9b1b-195b1e2b6102" providerId="AD" clId="Web-{460A2238-385C-9022-92A0-BC6FFA2E933A}" dt="2021-10-25T12:41:40.309" v="497" actId="14100"/>
          <ac:spMkLst>
            <pc:docMk/>
            <pc:sldMk cId="2940708761" sldId="266"/>
            <ac:spMk id="2" creationId="{794EB62F-B682-4C56-A645-06F112AC512B}"/>
          </ac:spMkLst>
        </pc:spChg>
        <pc:spChg chg="add del mod">
          <ac:chgData name="ALEXANDRU-CLAUDIU KOHAN" userId="S::alexandru.kohan@stud.ubbcluj.ro::1c737a45-29ce-4c91-9b1b-195b1e2b6102" providerId="AD" clId="Web-{460A2238-385C-9022-92A0-BC6FFA2E933A}" dt="2021-10-25T12:43:22.186" v="528" actId="20577"/>
          <ac:spMkLst>
            <pc:docMk/>
            <pc:sldMk cId="2940708761" sldId="266"/>
            <ac:spMk id="3" creationId="{D708B481-5DCD-4BC5-BBE9-784A9E0531F9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33:33.143" v="438"/>
          <ac:spMkLst>
            <pc:docMk/>
            <pc:sldMk cId="2940708761" sldId="266"/>
            <ac:spMk id="8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3:33.127" v="437"/>
          <ac:spMkLst>
            <pc:docMk/>
            <pc:sldMk cId="2940708761" sldId="266"/>
            <ac:spMk id="9" creationId="{A6CA7A60-8DF8-4B78-BFE3-B372B90AB9F5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33:33.143" v="438"/>
          <ac:spMkLst>
            <pc:docMk/>
            <pc:sldMk cId="2940708761" sldId="266"/>
            <ac:spMk id="10" creationId="{8CECB99A-E2AB-482F-A307-48795531018B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3:33.127" v="437"/>
          <ac:spMkLst>
            <pc:docMk/>
            <pc:sldMk cId="2940708761" sldId="266"/>
            <ac:spMk id="11" creationId="{469A5737-8D36-4BF8-AC7D-2AA2B6B633CA}"/>
          </ac:spMkLst>
        </pc:spChg>
        <pc:graphicFrameChg chg="add del">
          <ac:chgData name="ALEXANDRU-CLAUDIU KOHAN" userId="S::alexandru.kohan@stud.ubbcluj.ro::1c737a45-29ce-4c91-9b1b-195b1e2b6102" providerId="AD" clId="Web-{460A2238-385C-9022-92A0-BC6FFA2E933A}" dt="2021-10-25T12:33:33.127" v="437"/>
          <ac:graphicFrameMkLst>
            <pc:docMk/>
            <pc:sldMk cId="2940708761" sldId="266"/>
            <ac:graphicFrameMk id="5" creationId="{4496AD6A-06C3-4F80-8591-3CEA50616F1D}"/>
          </ac:graphicFrameMkLst>
        </pc:graphicFrameChg>
        <pc:cxnChg chg="add">
          <ac:chgData name="ALEXANDRU-CLAUDIU KOHAN" userId="S::alexandru.kohan@stud.ubbcluj.ro::1c737a45-29ce-4c91-9b1b-195b1e2b6102" providerId="AD" clId="Web-{460A2238-385C-9022-92A0-BC6FFA2E933A}" dt="2021-10-25T12:33:33.143" v="438"/>
          <ac:cxnSpMkLst>
            <pc:docMk/>
            <pc:sldMk cId="2940708761" sldId="266"/>
            <ac:cxnSpMk id="12" creationId="{E8A66062-E0FE-4EE7-9840-EC05B87ACF4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3:33.127" v="437"/>
          <ac:cxnSpMkLst>
            <pc:docMk/>
            <pc:sldMk cId="2940708761" sldId="266"/>
            <ac:cxnSpMk id="13" creationId="{72ECE8B0-6962-4F5B-830A-E8F8F97267E0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33:33.143" v="438"/>
          <ac:cxnSpMkLst>
            <pc:docMk/>
            <pc:sldMk cId="2940708761" sldId="266"/>
            <ac:cxnSpMk id="14" creationId="{A3B4C179-2540-4304-9C9C-2AAAA53EFDC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3:33.127" v="437"/>
          <ac:cxnSpMkLst>
            <pc:docMk/>
            <pc:sldMk cId="2940708761" sldId="266"/>
            <ac:cxnSpMk id="15" creationId="{FEAF673E-0279-495F-A8A9-F84D0AB5A491}"/>
          </ac:cxnSpMkLst>
        </pc:cxnChg>
      </pc:sldChg>
      <pc:sldChg chg="add del replId">
        <pc:chgData name="ALEXANDRU-CLAUDIU KOHAN" userId="S::alexandru.kohan@stud.ubbcluj.ro::1c737a45-29ce-4c91-9b1b-195b1e2b6102" providerId="AD" clId="Web-{460A2238-385C-9022-92A0-BC6FFA2E933A}" dt="2021-10-25T10:51:52.194" v="53"/>
        <pc:sldMkLst>
          <pc:docMk/>
          <pc:sldMk cId="105715434" sldId="267"/>
        </pc:sldMkLst>
      </pc:sldChg>
      <pc:sldChg chg="addSp delSp modSp new mod ord setBg">
        <pc:chgData name="ALEXANDRU-CLAUDIU KOHAN" userId="S::alexandru.kohan@stud.ubbcluj.ro::1c737a45-29ce-4c91-9b1b-195b1e2b6102" providerId="AD" clId="Web-{460A2238-385C-9022-92A0-BC6FFA2E933A}" dt="2021-10-25T12:42:38.060" v="515" actId="20577"/>
        <pc:sldMkLst>
          <pc:docMk/>
          <pc:sldMk cId="679236548" sldId="267"/>
        </pc:sldMkLst>
        <pc:spChg chg="mod">
          <ac:chgData name="ALEXANDRU-CLAUDIU KOHAN" userId="S::alexandru.kohan@stud.ubbcluj.ro::1c737a45-29ce-4c91-9b1b-195b1e2b6102" providerId="AD" clId="Web-{460A2238-385C-9022-92A0-BC6FFA2E933A}" dt="2021-10-25T12:42:38.060" v="515" actId="20577"/>
          <ac:spMkLst>
            <pc:docMk/>
            <pc:sldMk cId="679236548" sldId="267"/>
            <ac:spMk id="2" creationId="{CD81D097-4BBC-4866-8B37-E38F956B6421}"/>
          </ac:spMkLst>
        </pc:spChg>
        <pc:spChg chg="mod">
          <ac:chgData name="ALEXANDRU-CLAUDIU KOHAN" userId="S::alexandru.kohan@stud.ubbcluj.ro::1c737a45-29ce-4c91-9b1b-195b1e2b6102" providerId="AD" clId="Web-{460A2238-385C-9022-92A0-BC6FFA2E933A}" dt="2021-10-25T12:07:54.158" v="233"/>
          <ac:spMkLst>
            <pc:docMk/>
            <pc:sldMk cId="679236548" sldId="267"/>
            <ac:spMk id="3" creationId="{1E424E4E-797D-4284-82A0-CE6441FDE7F7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07:54.158" v="233"/>
          <ac:spMkLst>
            <pc:docMk/>
            <pc:sldMk cId="679236548" sldId="267"/>
            <ac:spMk id="9" creationId="{96493F34-B007-4F88-83C1-12063F3D539E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4:43.073" v="65"/>
          <ac:spMkLst>
            <pc:docMk/>
            <pc:sldMk cId="679236548" sldId="267"/>
            <ac:spMk id="10" creationId="{DD16DE02-C2C8-477C-9FD7-70A983BDEA14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07:54.158" v="233"/>
          <ac:spMkLst>
            <pc:docMk/>
            <pc:sldMk cId="679236548" sldId="267"/>
            <ac:spMk id="11" creationId="{2A9F10D5-969B-46A5-8D52-AFF8DFF6C3D2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0:54:43.073" v="65"/>
          <ac:spMkLst>
            <pc:docMk/>
            <pc:sldMk cId="679236548" sldId="267"/>
            <ac:spMk id="12" creationId="{D13AF29F-D5EC-4489-BF8F-3B356C5972CD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07:54.158" v="233"/>
          <ac:spMkLst>
            <pc:docMk/>
            <pc:sldMk cId="679236548" sldId="267"/>
            <ac:spMk id="15" creationId="{7E105210-61FE-4E9D-9076-A5618FDA8D0C}"/>
          </ac:spMkLst>
        </pc:spChg>
        <pc:picChg chg="add mod">
          <ac:chgData name="ALEXANDRU-CLAUDIU KOHAN" userId="S::alexandru.kohan@stud.ubbcluj.ro::1c737a45-29ce-4c91-9b1b-195b1e2b6102" providerId="AD" clId="Web-{460A2238-385C-9022-92A0-BC6FFA2E933A}" dt="2021-10-25T12:07:54.158" v="233"/>
          <ac:picMkLst>
            <pc:docMk/>
            <pc:sldMk cId="679236548" sldId="267"/>
            <ac:picMk id="5" creationId="{53952DC2-0940-48BC-8485-B6269A6CBFD7}"/>
          </ac:picMkLst>
        </pc:picChg>
        <pc:picChg chg="add del">
          <ac:chgData name="ALEXANDRU-CLAUDIU KOHAN" userId="S::alexandru.kohan@stud.ubbcluj.ro::1c737a45-29ce-4c91-9b1b-195b1e2b6102" providerId="AD" clId="Web-{460A2238-385C-9022-92A0-BC6FFA2E933A}" dt="2021-10-25T10:54:43.073" v="65"/>
          <ac:picMkLst>
            <pc:docMk/>
            <pc:sldMk cId="679236548" sldId="267"/>
            <ac:picMk id="7" creationId="{9CB4561B-E7F0-4B3A-9F30-99221ACC5B46}"/>
          </ac:picMkLst>
        </pc:picChg>
        <pc:cxnChg chg="add del">
          <ac:chgData name="ALEXANDRU-CLAUDIU KOHAN" userId="S::alexandru.kohan@stud.ubbcluj.ro::1c737a45-29ce-4c91-9b1b-195b1e2b6102" providerId="AD" clId="Web-{460A2238-385C-9022-92A0-BC6FFA2E933A}" dt="2021-10-25T12:07:54.158" v="233"/>
          <ac:cxnSpMkLst>
            <pc:docMk/>
            <pc:sldMk cId="679236548" sldId="267"/>
            <ac:cxnSpMk id="13" creationId="{0978701E-0889-4A2E-A270-C42ADEB8CA18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54:43.073" v="65"/>
          <ac:cxnSpMkLst>
            <pc:docMk/>
            <pc:sldMk cId="679236548" sldId="267"/>
            <ac:cxnSpMk id="14" creationId="{60173A01-F891-430E-B39E-483E711B204B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54:43.073" v="65"/>
          <ac:cxnSpMkLst>
            <pc:docMk/>
            <pc:sldMk cId="679236548" sldId="267"/>
            <ac:cxnSpMk id="16" creationId="{1E0363E9-7CD0-497E-88D7-940136490327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07:54.158" v="233"/>
          <ac:cxnSpMkLst>
            <pc:docMk/>
            <pc:sldMk cId="679236548" sldId="267"/>
            <ac:cxnSpMk id="17" creationId="{8C1DF613-CD5C-4D37-9F6C-843AFBBBDEF2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54:43.073" v="65"/>
          <ac:cxnSpMkLst>
            <pc:docMk/>
            <pc:sldMk cId="679236548" sldId="267"/>
            <ac:cxnSpMk id="18" creationId="{ECCD4B14-FFCC-4CE5-BC9D-DF47AA1AD7F4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07:54.158" v="233"/>
          <ac:cxnSpMkLst>
            <pc:docMk/>
            <pc:sldMk cId="679236548" sldId="267"/>
            <ac:cxnSpMk id="19" creationId="{8CB56F5D-A737-4E56-BCDD-0F992B89C804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54:43.073" v="65"/>
          <ac:cxnSpMkLst>
            <pc:docMk/>
            <pc:sldMk cId="679236548" sldId="267"/>
            <ac:cxnSpMk id="20" creationId="{15DED734-54E5-48ED-AEE6-165F24827C70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0:54:43.073" v="65"/>
          <ac:cxnSpMkLst>
            <pc:docMk/>
            <pc:sldMk cId="679236548" sldId="267"/>
            <ac:cxnSpMk id="22" creationId="{34222167-616B-448F-A79B-219A4FD3DDE9}"/>
          </ac:cxnSpMkLst>
        </pc:cxnChg>
      </pc:sldChg>
      <pc:sldChg chg="addSp delSp modSp new mod ord setBg">
        <pc:chgData name="ALEXANDRU-CLAUDIU KOHAN" userId="S::alexandru.kohan@stud.ubbcluj.ro::1c737a45-29ce-4c91-9b1b-195b1e2b6102" providerId="AD" clId="Web-{460A2238-385C-9022-92A0-BC6FFA2E933A}" dt="2021-10-25T12:41:26.637" v="496" actId="20577"/>
        <pc:sldMkLst>
          <pc:docMk/>
          <pc:sldMk cId="5590060" sldId="268"/>
        </pc:sldMkLst>
        <pc:spChg chg="mod">
          <ac:chgData name="ALEXANDRU-CLAUDIU KOHAN" userId="S::alexandru.kohan@stud.ubbcluj.ro::1c737a45-29ce-4c91-9b1b-195b1e2b6102" providerId="AD" clId="Web-{460A2238-385C-9022-92A0-BC6FFA2E933A}" dt="2021-10-25T12:41:26.637" v="496" actId="20577"/>
          <ac:spMkLst>
            <pc:docMk/>
            <pc:sldMk cId="5590060" sldId="268"/>
            <ac:spMk id="2" creationId="{38C25D2D-EC25-4E80-9733-CD629501052F}"/>
          </ac:spMkLst>
        </pc:spChg>
        <pc:spChg chg="add del mod">
          <ac:chgData name="ALEXANDRU-CLAUDIU KOHAN" userId="S::alexandru.kohan@stud.ubbcluj.ro::1c737a45-29ce-4c91-9b1b-195b1e2b6102" providerId="AD" clId="Web-{460A2238-385C-9022-92A0-BC6FFA2E933A}" dt="2021-10-25T12:40:12.042" v="489"/>
          <ac:spMkLst>
            <pc:docMk/>
            <pc:sldMk cId="5590060" sldId="268"/>
            <ac:spMk id="3" creationId="{C1782971-11F8-4E15-8EC5-8F60D330A81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40:12.042" v="489"/>
          <ac:spMkLst>
            <pc:docMk/>
            <pc:sldMk cId="5590060" sldId="268"/>
            <ac:spMk id="6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40:12.042" v="489"/>
          <ac:spMkLst>
            <pc:docMk/>
            <pc:sldMk cId="5590060" sldId="268"/>
            <ac:spMk id="7" creationId="{8CECB99A-E2AB-482F-A307-48795531018B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1:45.031" v="422"/>
          <ac:spMkLst>
            <pc:docMk/>
            <pc:sldMk cId="5590060" sldId="268"/>
            <ac:spMk id="8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1:35.109" v="420"/>
          <ac:spMkLst>
            <pc:docMk/>
            <pc:sldMk cId="5590060" sldId="268"/>
            <ac:spMk id="9" creationId="{A6CA7A60-8DF8-4B78-BFE3-B372B90AB9F5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1:45.031" v="422"/>
          <ac:spMkLst>
            <pc:docMk/>
            <pc:sldMk cId="5590060" sldId="268"/>
            <ac:spMk id="10" creationId="{8AAE0423-BDD0-446E-8E7E-AD39C661C917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31:35.109" v="420"/>
          <ac:spMkLst>
            <pc:docMk/>
            <pc:sldMk cId="5590060" sldId="268"/>
            <ac:spMk id="11" creationId="{469A5737-8D36-4BF8-AC7D-2AA2B6B633CA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40:12.042" v="488"/>
          <ac:spMkLst>
            <pc:docMk/>
            <pc:sldMk cId="5590060" sldId="268"/>
            <ac:spMk id="19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40:12.042" v="488"/>
          <ac:spMkLst>
            <pc:docMk/>
            <pc:sldMk cId="5590060" sldId="268"/>
            <ac:spMk id="20" creationId="{8CECB99A-E2AB-482F-A307-48795531018B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40:09.401" v="486"/>
          <ac:spMkLst>
            <pc:docMk/>
            <pc:sldMk cId="5590060" sldId="268"/>
            <ac:spMk id="22" creationId="{81775E6C-9FE7-4AE4-ABE7-2568D95DEAE0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2:40:09.401" v="486"/>
          <ac:spMkLst>
            <pc:docMk/>
            <pc:sldMk cId="5590060" sldId="268"/>
            <ac:spMk id="24" creationId="{8CECB99A-E2AB-482F-A307-48795531018B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40:12.042" v="489"/>
          <ac:spMkLst>
            <pc:docMk/>
            <pc:sldMk cId="5590060" sldId="268"/>
            <ac:spMk id="25" creationId="{81775E6C-9FE7-4AE4-ABE7-2568D95DEAE0}"/>
          </ac:spMkLst>
        </pc:spChg>
        <pc:spChg chg="add">
          <ac:chgData name="ALEXANDRU-CLAUDIU KOHAN" userId="S::alexandru.kohan@stud.ubbcluj.ro::1c737a45-29ce-4c91-9b1b-195b1e2b6102" providerId="AD" clId="Web-{460A2238-385C-9022-92A0-BC6FFA2E933A}" dt="2021-10-25T12:40:12.042" v="489"/>
          <ac:spMkLst>
            <pc:docMk/>
            <pc:sldMk cId="5590060" sldId="268"/>
            <ac:spMk id="27" creationId="{8CECB99A-E2AB-482F-A307-48795531018B}"/>
          </ac:spMkLst>
        </pc:spChg>
        <pc:graphicFrameChg chg="add del">
          <ac:chgData name="ALEXANDRU-CLAUDIU KOHAN" userId="S::alexandru.kohan@stud.ubbcluj.ro::1c737a45-29ce-4c91-9b1b-195b1e2b6102" providerId="AD" clId="Web-{460A2238-385C-9022-92A0-BC6FFA2E933A}" dt="2021-10-25T12:31:35.109" v="420"/>
          <ac:graphicFrameMkLst>
            <pc:docMk/>
            <pc:sldMk cId="5590060" sldId="268"/>
            <ac:graphicFrameMk id="5" creationId="{0C46C953-EF62-4547-BEA1-658C01AB356C}"/>
          </ac:graphicFrameMkLst>
        </pc:graphicFrameChg>
        <pc:cxnChg chg="add del">
          <ac:chgData name="ALEXANDRU-CLAUDIU KOHAN" userId="S::alexandru.kohan@stud.ubbcluj.ro::1c737a45-29ce-4c91-9b1b-195b1e2b6102" providerId="AD" clId="Web-{460A2238-385C-9022-92A0-BC6FFA2E933A}" dt="2021-10-25T12:31:45.031" v="422"/>
          <ac:cxnSpMkLst>
            <pc:docMk/>
            <pc:sldMk cId="5590060" sldId="268"/>
            <ac:cxnSpMk id="12" creationId="{1F4B48C8-2A0F-488D-AD2B-8302238506AD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1:35.109" v="420"/>
          <ac:cxnSpMkLst>
            <pc:docMk/>
            <pc:sldMk cId="5590060" sldId="268"/>
            <ac:cxnSpMk id="13" creationId="{72ECE8B0-6962-4F5B-830A-E8F8F97267E0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1:45.031" v="422"/>
          <ac:cxnSpMkLst>
            <pc:docMk/>
            <pc:sldMk cId="5590060" sldId="268"/>
            <ac:cxnSpMk id="14" creationId="{C6BEB5BD-6C08-40C8-8912-A7FAB7C45A92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31:35.109" v="420"/>
          <ac:cxnSpMkLst>
            <pc:docMk/>
            <pc:sldMk cId="5590060" sldId="268"/>
            <ac:cxnSpMk id="15" creationId="{FEAF673E-0279-495F-A8A9-F84D0AB5A491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40:12.042" v="489"/>
          <ac:cxnSpMkLst>
            <pc:docMk/>
            <pc:sldMk cId="5590060" sldId="268"/>
            <ac:cxnSpMk id="16" creationId="{E8A66062-E0FE-4EE7-9840-EC05B87ACF4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40:12.042" v="489"/>
          <ac:cxnSpMkLst>
            <pc:docMk/>
            <pc:sldMk cId="5590060" sldId="268"/>
            <ac:cxnSpMk id="17" creationId="{A3B4C179-2540-4304-9C9C-2AAAA53EFDC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40:12.042" v="488"/>
          <ac:cxnSpMkLst>
            <pc:docMk/>
            <pc:sldMk cId="5590060" sldId="268"/>
            <ac:cxnSpMk id="21" creationId="{A3B4C179-2540-4304-9C9C-2AAAA53EFDC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40:12.042" v="488"/>
          <ac:cxnSpMkLst>
            <pc:docMk/>
            <pc:sldMk cId="5590060" sldId="268"/>
            <ac:cxnSpMk id="23" creationId="{7A364443-B44B-44C9-B8C4-AED23CB62151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40:09.401" v="486"/>
          <ac:cxnSpMkLst>
            <pc:docMk/>
            <pc:sldMk cId="5590060" sldId="268"/>
            <ac:cxnSpMk id="26" creationId="{E8A66062-E0FE-4EE7-9840-EC05B87ACF4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2:40:09.401" v="486"/>
          <ac:cxnSpMkLst>
            <pc:docMk/>
            <pc:sldMk cId="5590060" sldId="268"/>
            <ac:cxnSpMk id="28" creationId="{A3B4C179-2540-4304-9C9C-2AAAA53EFDC7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40:12.042" v="489"/>
          <ac:cxnSpMkLst>
            <pc:docMk/>
            <pc:sldMk cId="5590060" sldId="268"/>
            <ac:cxnSpMk id="29" creationId="{E8A66062-E0FE-4EE7-9840-EC05B87ACF47}"/>
          </ac:cxnSpMkLst>
        </pc:cxnChg>
        <pc:cxnChg chg="add">
          <ac:chgData name="ALEXANDRU-CLAUDIU KOHAN" userId="S::alexandru.kohan@stud.ubbcluj.ro::1c737a45-29ce-4c91-9b1b-195b1e2b6102" providerId="AD" clId="Web-{460A2238-385C-9022-92A0-BC6FFA2E933A}" dt="2021-10-25T12:40:12.042" v="489"/>
          <ac:cxnSpMkLst>
            <pc:docMk/>
            <pc:sldMk cId="5590060" sldId="268"/>
            <ac:cxnSpMk id="30" creationId="{A3B4C179-2540-4304-9C9C-2AAAA53EFDC7}"/>
          </ac:cxnSpMkLst>
        </pc:cxnChg>
      </pc:sldChg>
      <pc:sldChg chg="modSp new del">
        <pc:chgData name="ALEXANDRU-CLAUDIU KOHAN" userId="S::alexandru.kohan@stud.ubbcluj.ro::1c737a45-29ce-4c91-9b1b-195b1e2b6102" providerId="AD" clId="Web-{460A2238-385C-9022-92A0-BC6FFA2E933A}" dt="2021-10-25T11:01:45.207" v="92"/>
        <pc:sldMkLst>
          <pc:docMk/>
          <pc:sldMk cId="2767094235" sldId="268"/>
        </pc:sldMkLst>
        <pc:spChg chg="mod">
          <ac:chgData name="ALEXANDRU-CLAUDIU KOHAN" userId="S::alexandru.kohan@stud.ubbcluj.ro::1c737a45-29ce-4c91-9b1b-195b1e2b6102" providerId="AD" clId="Web-{460A2238-385C-9022-92A0-BC6FFA2E933A}" dt="2021-10-25T11:01:43.379" v="88" actId="20577"/>
          <ac:spMkLst>
            <pc:docMk/>
            <pc:sldMk cId="2767094235" sldId="268"/>
            <ac:spMk id="2" creationId="{F249AE43-41CE-4653-8CF9-DEB824E005A8}"/>
          </ac:spMkLst>
        </pc:spChg>
        <pc:spChg chg="mod">
          <ac:chgData name="ALEXANDRU-CLAUDIU KOHAN" userId="S::alexandru.kohan@stud.ubbcluj.ro::1c737a45-29ce-4c91-9b1b-195b1e2b6102" providerId="AD" clId="Web-{460A2238-385C-9022-92A0-BC6FFA2E933A}" dt="2021-10-25T11:01:44.317" v="91" actId="20577"/>
          <ac:spMkLst>
            <pc:docMk/>
            <pc:sldMk cId="2767094235" sldId="268"/>
            <ac:spMk id="3" creationId="{64471464-B4C5-4C24-8566-22F22AC0B78B}"/>
          </ac:spMkLst>
        </pc:spChg>
      </pc:sldChg>
      <pc:sldChg chg="addSp delSp modSp new del mod setBg">
        <pc:chgData name="ALEXANDRU-CLAUDIU KOHAN" userId="S::alexandru.kohan@stud.ubbcluj.ro::1c737a45-29ce-4c91-9b1b-195b1e2b6102" providerId="AD" clId="Web-{460A2238-385C-9022-92A0-BC6FFA2E933A}" dt="2021-10-25T12:31:08.265" v="416"/>
        <pc:sldMkLst>
          <pc:docMk/>
          <pc:sldMk cId="2140606764" sldId="269"/>
        </pc:sldMkLst>
        <pc:spChg chg="add del mod">
          <ac:chgData name="ALEXANDRU-CLAUDIU KOHAN" userId="S::alexandru.kohan@stud.ubbcluj.ro::1c737a45-29ce-4c91-9b1b-195b1e2b6102" providerId="AD" clId="Web-{460A2238-385C-9022-92A0-BC6FFA2E933A}" dt="2021-10-25T11:10:52.689" v="143"/>
          <ac:spMkLst>
            <pc:docMk/>
            <pc:sldMk cId="2140606764" sldId="269"/>
            <ac:spMk id="2" creationId="{E58ACD65-23B7-4E2C-BDC7-282E2F4DC1E9}"/>
          </ac:spMkLst>
        </pc:spChg>
        <pc:spChg chg="del">
          <ac:chgData name="ALEXANDRU-CLAUDIU KOHAN" userId="S::alexandru.kohan@stud.ubbcluj.ro::1c737a45-29ce-4c91-9b1b-195b1e2b6102" providerId="AD" clId="Web-{460A2238-385C-9022-92A0-BC6FFA2E933A}" dt="2021-10-25T11:04:47.227" v="110"/>
          <ac:spMkLst>
            <pc:docMk/>
            <pc:sldMk cId="2140606764" sldId="269"/>
            <ac:spMk id="3" creationId="{30AC3D4D-D9B1-4BCA-A46A-26E3AC1FE00B}"/>
          </ac:spMkLst>
        </pc:spChg>
        <pc:spChg chg="add del mod">
          <ac:chgData name="ALEXANDRU-CLAUDIU KOHAN" userId="S::alexandru.kohan@stud.ubbcluj.ro::1c737a45-29ce-4c91-9b1b-195b1e2b6102" providerId="AD" clId="Web-{460A2238-385C-9022-92A0-BC6FFA2E933A}" dt="2021-10-25T11:05:53.541" v="119"/>
          <ac:spMkLst>
            <pc:docMk/>
            <pc:sldMk cId="2140606764" sldId="269"/>
            <ac:spMk id="7" creationId="{08F65A5C-5CC2-492F-AD46-CD74C241C878}"/>
          </ac:spMkLst>
        </pc:spChg>
        <pc:spChg chg="add del mod">
          <ac:chgData name="ALEXANDRU-CLAUDIU KOHAN" userId="S::alexandru.kohan@stud.ubbcluj.ro::1c737a45-29ce-4c91-9b1b-195b1e2b6102" providerId="AD" clId="Web-{460A2238-385C-9022-92A0-BC6FFA2E933A}" dt="2021-10-25T11:06:34.464" v="122"/>
          <ac:spMkLst>
            <pc:docMk/>
            <pc:sldMk cId="2140606764" sldId="269"/>
            <ac:spMk id="9" creationId="{6AEC8C2D-A222-4293-B79B-1BBF51D40EE3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1:10:47.470" v="141"/>
          <ac:spMkLst>
            <pc:docMk/>
            <pc:sldMk cId="2140606764" sldId="269"/>
            <ac:spMk id="12" creationId="{21FBE127-D2A6-4FA3-A6B9-B8FD1DE4BE39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1:10:47.470" v="141"/>
          <ac:spMkLst>
            <pc:docMk/>
            <pc:sldMk cId="2140606764" sldId="269"/>
            <ac:spMk id="14" creationId="{4AF59D58-1BE2-4DEB-A42F-17E55C397235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1:10:52.689" v="143"/>
          <ac:spMkLst>
            <pc:docMk/>
            <pc:sldMk cId="2140606764" sldId="269"/>
            <ac:spMk id="22" creationId="{D6309531-94CD-4CF6-AACE-80EC085E0F34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1:10:52.689" v="143"/>
          <ac:spMkLst>
            <pc:docMk/>
            <pc:sldMk cId="2140606764" sldId="269"/>
            <ac:spMk id="24" creationId="{C3E1E2F2-B3A4-4B00-A1E8-1EF14F6EAFF2}"/>
          </ac:spMkLst>
        </pc:spChg>
        <pc:spChg chg="add del">
          <ac:chgData name="ALEXANDRU-CLAUDIU KOHAN" userId="S::alexandru.kohan@stud.ubbcluj.ro::1c737a45-29ce-4c91-9b1b-195b1e2b6102" providerId="AD" clId="Web-{460A2238-385C-9022-92A0-BC6FFA2E933A}" dt="2021-10-25T11:10:43.860" v="139"/>
          <ac:spMkLst>
            <pc:docMk/>
            <pc:sldMk cId="2140606764" sldId="269"/>
            <ac:spMk id="29" creationId="{1AF3C8EA-7A37-4A07-BDF2-89EBD3DF2CD1}"/>
          </ac:spMkLst>
        </pc:spChg>
        <pc:picChg chg="add del mod ord">
          <ac:chgData name="ALEXANDRU-CLAUDIU KOHAN" userId="S::alexandru.kohan@stud.ubbcluj.ro::1c737a45-29ce-4c91-9b1b-195b1e2b6102" providerId="AD" clId="Web-{460A2238-385C-9022-92A0-BC6FFA2E933A}" dt="2021-10-25T11:05:56.010" v="121"/>
          <ac:picMkLst>
            <pc:docMk/>
            <pc:sldMk cId="2140606764" sldId="269"/>
            <ac:picMk id="4" creationId="{D0AC5FB0-B4BE-48A2-8283-EE31B06F4D9E}"/>
          </ac:picMkLst>
        </pc:picChg>
        <pc:picChg chg="add del mod">
          <ac:chgData name="ALEXANDRU-CLAUDIU KOHAN" userId="S::alexandru.kohan@stud.ubbcluj.ro::1c737a45-29ce-4c91-9b1b-195b1e2b6102" providerId="AD" clId="Web-{460A2238-385C-9022-92A0-BC6FFA2E933A}" dt="2021-10-25T11:05:55.432" v="120"/>
          <ac:picMkLst>
            <pc:docMk/>
            <pc:sldMk cId="2140606764" sldId="269"/>
            <ac:picMk id="5" creationId="{3401917A-4B3F-42BF-97E3-B8AC9DA87B12}"/>
          </ac:picMkLst>
        </pc:picChg>
        <pc:picChg chg="add mod ord">
          <ac:chgData name="ALEXANDRU-CLAUDIU KOHAN" userId="S::alexandru.kohan@stud.ubbcluj.ro::1c737a45-29ce-4c91-9b1b-195b1e2b6102" providerId="AD" clId="Web-{460A2238-385C-9022-92A0-BC6FFA2E933A}" dt="2021-10-25T12:20:36.158" v="310" actId="1076"/>
          <ac:picMkLst>
            <pc:docMk/>
            <pc:sldMk cId="2140606764" sldId="269"/>
            <ac:picMk id="10" creationId="{0A27A9E0-B095-43A2-B130-855C0249EC9B}"/>
          </ac:picMkLst>
        </pc:picChg>
        <pc:cxnChg chg="add del">
          <ac:chgData name="ALEXANDRU-CLAUDIU KOHAN" userId="S::alexandru.kohan@stud.ubbcluj.ro::1c737a45-29ce-4c91-9b1b-195b1e2b6102" providerId="AD" clId="Web-{460A2238-385C-9022-92A0-BC6FFA2E933A}" dt="2021-10-25T11:10:47.470" v="141"/>
          <ac:cxnSpMkLst>
            <pc:docMk/>
            <pc:sldMk cId="2140606764" sldId="269"/>
            <ac:cxnSpMk id="13" creationId="{DDD9C044-4B08-47CC-852C-B22B09675A8C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3.860" v="139"/>
          <ac:cxnSpMkLst>
            <pc:docMk/>
            <pc:sldMk cId="2140606764" sldId="269"/>
            <ac:cxnSpMk id="15" creationId="{4436E0F2-A64B-471E-93C0-8DFE08CC57C8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7.470" v="141"/>
          <ac:cxnSpMkLst>
            <pc:docMk/>
            <pc:sldMk cId="2140606764" sldId="269"/>
            <ac:cxnSpMk id="16" creationId="{5033687E-2F83-4E90-B11A-4B998C15403E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3.860" v="139"/>
          <ac:cxnSpMkLst>
            <pc:docMk/>
            <pc:sldMk cId="2140606764" sldId="269"/>
            <ac:cxnSpMk id="17" creationId="{DC1E3AB1-2A8C-4607-9FAE-D8BDB280FE1A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7.470" v="141"/>
          <ac:cxnSpMkLst>
            <pc:docMk/>
            <pc:sldMk cId="2140606764" sldId="269"/>
            <ac:cxnSpMk id="18" creationId="{D292DBC3-1A72-41ED-8432-D0D64FD63148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3.860" v="139"/>
          <ac:cxnSpMkLst>
            <pc:docMk/>
            <pc:sldMk cId="2140606764" sldId="269"/>
            <ac:cxnSpMk id="19" creationId="{26D66059-832F-40B6-A35F-F56C8F38A1E7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7.470" v="141"/>
          <ac:cxnSpMkLst>
            <pc:docMk/>
            <pc:sldMk cId="2140606764" sldId="269"/>
            <ac:cxnSpMk id="20" creationId="{99309E4A-5F81-4CAB-B5DB-AB4EB90C7126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3.860" v="139"/>
          <ac:cxnSpMkLst>
            <pc:docMk/>
            <pc:sldMk cId="2140606764" sldId="269"/>
            <ac:cxnSpMk id="21" creationId="{A515E2ED-7EA9-448D-83FA-54C3DF9723BD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3.860" v="139"/>
          <ac:cxnSpMkLst>
            <pc:docMk/>
            <pc:sldMk cId="2140606764" sldId="269"/>
            <ac:cxnSpMk id="23" creationId="{20595356-EABD-4767-AC9D-EA21FF115EC0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3.860" v="139"/>
          <ac:cxnSpMkLst>
            <pc:docMk/>
            <pc:sldMk cId="2140606764" sldId="269"/>
            <ac:cxnSpMk id="25" creationId="{28CD9F06-9628-469C-B788-A894E3E08281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52.689" v="143"/>
          <ac:cxnSpMkLst>
            <pc:docMk/>
            <pc:sldMk cId="2140606764" sldId="269"/>
            <ac:cxnSpMk id="26" creationId="{F75BF611-D2A5-4454-8C47-95B0BC422843}"/>
          </ac:cxnSpMkLst>
        </pc:cxnChg>
        <pc:cxnChg chg="add del">
          <ac:chgData name="ALEXANDRU-CLAUDIU KOHAN" userId="S::alexandru.kohan@stud.ubbcluj.ro::1c737a45-29ce-4c91-9b1b-195b1e2b6102" providerId="AD" clId="Web-{460A2238-385C-9022-92A0-BC6FFA2E933A}" dt="2021-10-25T11:10:43.860" v="139"/>
          <ac:cxnSpMkLst>
            <pc:docMk/>
            <pc:sldMk cId="2140606764" sldId="269"/>
            <ac:cxnSpMk id="27" creationId="{8550A431-0B61-421B-B4B7-24C0CFF0F938}"/>
          </ac:cxnSpMkLst>
        </pc:cxnChg>
      </pc:sldChg>
    </pc:docChg>
  </pc:docChgLst>
  <pc:docChgLst>
    <pc:chgData name="ALEXANDRU-CLAUDIU KOHAN" userId="S::alexandru.kohan@stud.ubbcluj.ro::1c737a45-29ce-4c91-9b1b-195b1e2b6102" providerId="AD" clId="Web-{3CE171FA-4E36-6312-F72C-F74BDCE90D29}"/>
    <pc:docChg chg="addSld modSld sldOrd addMainMaster delMainMaster">
      <pc:chgData name="ALEXANDRU-CLAUDIU KOHAN" userId="S::alexandru.kohan@stud.ubbcluj.ro::1c737a45-29ce-4c91-9b1b-195b1e2b6102" providerId="AD" clId="Web-{3CE171FA-4E36-6312-F72C-F74BDCE90D29}" dt="2021-10-25T10:35:26.339" v="129" actId="20577"/>
      <pc:docMkLst>
        <pc:docMk/>
      </pc:docMkLst>
      <pc:sldChg chg="addSp delSp modSp mod setBg modClrScheme chgLayout">
        <pc:chgData name="ALEXANDRU-CLAUDIU KOHAN" userId="S::alexandru.kohan@stud.ubbcluj.ro::1c737a45-29ce-4c91-9b1b-195b1e2b6102" providerId="AD" clId="Web-{3CE171FA-4E36-6312-F72C-F74BDCE90D29}" dt="2021-10-25T10:33:46.728" v="119" actId="20577"/>
        <pc:sldMkLst>
          <pc:docMk/>
          <pc:sldMk cId="109857222" sldId="256"/>
        </pc:sldMkLst>
        <pc:spChg chg="mod ord">
          <ac:chgData name="ALEXANDRU-CLAUDIU KOHAN" userId="S::alexandru.kohan@stud.ubbcluj.ro::1c737a45-29ce-4c91-9b1b-195b1e2b6102" providerId="AD" clId="Web-{3CE171FA-4E36-6312-F72C-F74BDCE90D29}" dt="2021-10-25T09:29:15.630" v="1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LEXANDRU-CLAUDIU KOHAN" userId="S::alexandru.kohan@stud.ubbcluj.ro::1c737a45-29ce-4c91-9b1b-195b1e2b6102" providerId="AD" clId="Web-{3CE171FA-4E36-6312-F72C-F74BDCE90D29}" dt="2021-10-25T10:33:46.728" v="1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EXANDRU-CLAUDIU KOHAN" userId="S::alexandru.kohan@stud.ubbcluj.ro::1c737a45-29ce-4c91-9b1b-195b1e2b6102" providerId="AD" clId="Web-{3CE171FA-4E36-6312-F72C-F74BDCE90D29}" dt="2021-10-25T09:29:04.348" v="6"/>
          <ac:spMkLst>
            <pc:docMk/>
            <pc:sldMk cId="109857222" sldId="256"/>
            <ac:spMk id="5" creationId="{82950D9A-4705-4314-961A-4F88B2CE412D}"/>
          </ac:spMkLst>
        </pc:spChg>
        <pc:spChg chg="add">
          <ac:chgData name="ALEXANDRU-CLAUDIU KOHAN" userId="S::alexandru.kohan@stud.ubbcluj.ro::1c737a45-29ce-4c91-9b1b-195b1e2b6102" providerId="AD" clId="Web-{3CE171FA-4E36-6312-F72C-F74BDCE90D29}" dt="2021-10-25T09:29:04.348" v="6"/>
          <ac:spMkLst>
            <pc:docMk/>
            <pc:sldMk cId="109857222" sldId="256"/>
            <ac:spMk id="6" creationId="{B13969F2-ED52-4E5C-B3FC-01E01B8B9FBC}"/>
          </ac:spMkLst>
        </pc:spChg>
        <pc:spChg chg="add del">
          <ac:chgData name="ALEXANDRU-CLAUDIU KOHAN" userId="S::alexandru.kohan@stud.ubbcluj.ro::1c737a45-29ce-4c91-9b1b-195b1e2b6102" providerId="AD" clId="Web-{3CE171FA-4E36-6312-F72C-F74BDCE90D29}" dt="2021-10-25T09:29:04.270" v="5"/>
          <ac:spMkLst>
            <pc:docMk/>
            <pc:sldMk cId="109857222" sldId="256"/>
            <ac:spMk id="9" creationId="{945D478C-A9A5-4832-89D8-703607711BB1}"/>
          </ac:spMkLst>
        </pc:spChg>
        <pc:spChg chg="add del">
          <ac:chgData name="ALEXANDRU-CLAUDIU KOHAN" userId="S::alexandru.kohan@stud.ubbcluj.ro::1c737a45-29ce-4c91-9b1b-195b1e2b6102" providerId="AD" clId="Web-{3CE171FA-4E36-6312-F72C-F74BDCE90D29}" dt="2021-10-25T09:29:04.270" v="5"/>
          <ac:spMkLst>
            <pc:docMk/>
            <pc:sldMk cId="109857222" sldId="256"/>
            <ac:spMk id="11" creationId="{6070DF15-E754-42BB-9A78-F070643B1F41}"/>
          </ac:spMkLst>
        </pc:spChg>
        <pc:grpChg chg="add del">
          <ac:chgData name="ALEXANDRU-CLAUDIU KOHAN" userId="S::alexandru.kohan@stud.ubbcluj.ro::1c737a45-29ce-4c91-9b1b-195b1e2b6102" providerId="AD" clId="Web-{3CE171FA-4E36-6312-F72C-F74BDCE90D29}" dt="2021-10-25T09:29:04.270" v="5"/>
          <ac:grpSpMkLst>
            <pc:docMk/>
            <pc:sldMk cId="109857222" sldId="256"/>
            <ac:grpSpMk id="13" creationId="{67A83510-2790-4866-911D-2E1588DF5FCC}"/>
          </ac:grpSpMkLst>
        </pc:grpChg>
        <pc:picChg chg="add del">
          <ac:chgData name="ALEXANDRU-CLAUDIU KOHAN" userId="S::alexandru.kohan@stud.ubbcluj.ro::1c737a45-29ce-4c91-9b1b-195b1e2b6102" providerId="AD" clId="Web-{3CE171FA-4E36-6312-F72C-F74BDCE90D29}" dt="2021-10-25T09:29:04.270" v="5"/>
          <ac:picMkLst>
            <pc:docMk/>
            <pc:sldMk cId="109857222" sldId="256"/>
            <ac:picMk id="4" creationId="{6FCC6518-502F-4A80-BCB7-5D3BECDDA8A8}"/>
          </ac:picMkLst>
        </pc:picChg>
        <pc:picChg chg="add">
          <ac:chgData name="ALEXANDRU-CLAUDIU KOHAN" userId="S::alexandru.kohan@stud.ubbcluj.ro::1c737a45-29ce-4c91-9b1b-195b1e2b6102" providerId="AD" clId="Web-{3CE171FA-4E36-6312-F72C-F74BDCE90D29}" dt="2021-10-25T09:29:04.348" v="6"/>
          <ac:picMkLst>
            <pc:docMk/>
            <pc:sldMk cId="109857222" sldId="256"/>
            <ac:picMk id="7" creationId="{2BF62590-7143-4CDC-BD20-E79F9F9B978F}"/>
          </ac:picMkLst>
        </pc:picChg>
        <pc:cxnChg chg="add">
          <ac:chgData name="ALEXANDRU-CLAUDIU KOHAN" userId="S::alexandru.kohan@stud.ubbcluj.ro::1c737a45-29ce-4c91-9b1b-195b1e2b6102" providerId="AD" clId="Web-{3CE171FA-4E36-6312-F72C-F74BDCE90D29}" dt="2021-10-25T09:29:04.348" v="6"/>
          <ac:cxnSpMkLst>
            <pc:docMk/>
            <pc:sldMk cId="109857222" sldId="256"/>
            <ac:cxnSpMk id="8" creationId="{13AC671C-E66F-43C5-A66A-C477339DD232}"/>
          </ac:cxnSpMkLst>
        </pc:cxnChg>
      </pc:sldChg>
      <pc:sldChg chg="addSp delSp modSp new mod setBg">
        <pc:chgData name="ALEXANDRU-CLAUDIU KOHAN" userId="S::alexandru.kohan@stud.ubbcluj.ro::1c737a45-29ce-4c91-9b1b-195b1e2b6102" providerId="AD" clId="Web-{3CE171FA-4E36-6312-F72C-F74BDCE90D29}" dt="2021-10-25T09:40:05.248" v="77"/>
        <pc:sldMkLst>
          <pc:docMk/>
          <pc:sldMk cId="2987379145" sldId="257"/>
        </pc:sldMkLst>
        <pc:spChg chg="mod">
          <ac:chgData name="ALEXANDRU-CLAUDIU KOHAN" userId="S::alexandru.kohan@stud.ubbcluj.ro::1c737a45-29ce-4c91-9b1b-195b1e2b6102" providerId="AD" clId="Web-{3CE171FA-4E36-6312-F72C-F74BDCE90D29}" dt="2021-10-25T09:40:05.248" v="77"/>
          <ac:spMkLst>
            <pc:docMk/>
            <pc:sldMk cId="2987379145" sldId="257"/>
            <ac:spMk id="2" creationId="{AC68E9D1-5849-42DD-83B6-5B00B73BC848}"/>
          </ac:spMkLst>
        </pc:spChg>
        <pc:spChg chg="mod">
          <ac:chgData name="ALEXANDRU-CLAUDIU KOHAN" userId="S::alexandru.kohan@stud.ubbcluj.ro::1c737a45-29ce-4c91-9b1b-195b1e2b6102" providerId="AD" clId="Web-{3CE171FA-4E36-6312-F72C-F74BDCE90D29}" dt="2021-10-25T09:40:05.248" v="77"/>
          <ac:spMkLst>
            <pc:docMk/>
            <pc:sldMk cId="2987379145" sldId="257"/>
            <ac:spMk id="3" creationId="{40C4EF76-5192-4D4C-B964-0FCE110BF960}"/>
          </ac:spMkLst>
        </pc:spChg>
        <pc:spChg chg="add del">
          <ac:chgData name="ALEXANDRU-CLAUDIU KOHAN" userId="S::alexandru.kohan@stud.ubbcluj.ro::1c737a45-29ce-4c91-9b1b-195b1e2b6102" providerId="AD" clId="Web-{3CE171FA-4E36-6312-F72C-F74BDCE90D29}" dt="2021-10-25T09:40:05.248" v="77"/>
          <ac:spMkLst>
            <pc:docMk/>
            <pc:sldMk cId="2987379145" sldId="257"/>
            <ac:spMk id="9" creationId="{8B2BAECB-35E2-4DD9-8B8C-22D215DD0C10}"/>
          </ac:spMkLst>
        </pc:spChg>
        <pc:spChg chg="add">
          <ac:chgData name="ALEXANDRU-CLAUDIU KOHAN" userId="S::alexandru.kohan@stud.ubbcluj.ro::1c737a45-29ce-4c91-9b1b-195b1e2b6102" providerId="AD" clId="Web-{3CE171FA-4E36-6312-F72C-F74BDCE90D29}" dt="2021-10-25T09:40:05.248" v="77"/>
          <ac:spMkLst>
            <pc:docMk/>
            <pc:sldMk cId="2987379145" sldId="257"/>
            <ac:spMk id="16" creationId="{D6309531-94CD-4CF6-AACE-80EC085E0F34}"/>
          </ac:spMkLst>
        </pc:spChg>
        <pc:picChg chg="add mod ord">
          <ac:chgData name="ALEXANDRU-CLAUDIU KOHAN" userId="S::alexandru.kohan@stud.ubbcluj.ro::1c737a45-29ce-4c91-9b1b-195b1e2b6102" providerId="AD" clId="Web-{3CE171FA-4E36-6312-F72C-F74BDCE90D29}" dt="2021-10-25T09:40:05.248" v="77"/>
          <ac:picMkLst>
            <pc:docMk/>
            <pc:sldMk cId="2987379145" sldId="257"/>
            <ac:picMk id="5" creationId="{4284F383-1D79-48CF-98B4-BD532A5D03A7}"/>
          </ac:picMkLst>
        </pc:picChg>
        <pc:cxnChg chg="add del">
          <ac:chgData name="ALEXANDRU-CLAUDIU KOHAN" userId="S::alexandru.kohan@stud.ubbcluj.ro::1c737a45-29ce-4c91-9b1b-195b1e2b6102" providerId="AD" clId="Web-{3CE171FA-4E36-6312-F72C-F74BDCE90D29}" dt="2021-10-25T09:40:05.248" v="77"/>
          <ac:cxnSpMkLst>
            <pc:docMk/>
            <pc:sldMk cId="2987379145" sldId="257"/>
            <ac:cxnSpMk id="11" creationId="{13AC671C-E66F-43C5-A66A-C477339DD232}"/>
          </ac:cxnSpMkLst>
        </pc:cxnChg>
        <pc:cxnChg chg="add">
          <ac:chgData name="ALEXANDRU-CLAUDIU KOHAN" userId="S::alexandru.kohan@stud.ubbcluj.ro::1c737a45-29ce-4c91-9b1b-195b1e2b6102" providerId="AD" clId="Web-{3CE171FA-4E36-6312-F72C-F74BDCE90D29}" dt="2021-10-25T09:40:05.248" v="77"/>
          <ac:cxnSpMkLst>
            <pc:docMk/>
            <pc:sldMk cId="2987379145" sldId="257"/>
            <ac:cxnSpMk id="18" creationId="{F75BF611-D2A5-4454-8C47-95B0BC422843}"/>
          </ac:cxnSpMkLst>
        </pc:cxnChg>
      </pc:sldChg>
      <pc:sldChg chg="modSp new">
        <pc:chgData name="ALEXANDRU-CLAUDIU KOHAN" userId="S::alexandru.kohan@stud.ubbcluj.ro::1c737a45-29ce-4c91-9b1b-195b1e2b6102" providerId="AD" clId="Web-{3CE171FA-4E36-6312-F72C-F74BDCE90D29}" dt="2021-10-25T09:42:40.117" v="97" actId="20577"/>
        <pc:sldMkLst>
          <pc:docMk/>
          <pc:sldMk cId="1702104494" sldId="258"/>
        </pc:sldMkLst>
        <pc:spChg chg="mod">
          <ac:chgData name="ALEXANDRU-CLAUDIU KOHAN" userId="S::alexandru.kohan@stud.ubbcluj.ro::1c737a45-29ce-4c91-9b1b-195b1e2b6102" providerId="AD" clId="Web-{3CE171FA-4E36-6312-F72C-F74BDCE90D29}" dt="2021-10-25T09:42:40.117" v="97" actId="20577"/>
          <ac:spMkLst>
            <pc:docMk/>
            <pc:sldMk cId="1702104494" sldId="258"/>
            <ac:spMk id="2" creationId="{404443A3-A6D6-41A7-9388-50A8BF18F72E}"/>
          </ac:spMkLst>
        </pc:spChg>
        <pc:spChg chg="mod">
          <ac:chgData name="ALEXANDRU-CLAUDIU KOHAN" userId="S::alexandru.kohan@stud.ubbcluj.ro::1c737a45-29ce-4c91-9b1b-195b1e2b6102" providerId="AD" clId="Web-{3CE171FA-4E36-6312-F72C-F74BDCE90D29}" dt="2021-10-25T09:42:08.412" v="81" actId="20577"/>
          <ac:spMkLst>
            <pc:docMk/>
            <pc:sldMk cId="1702104494" sldId="258"/>
            <ac:spMk id="3" creationId="{6F0AD180-D47F-4EB2-B01A-1CA716E59BF8}"/>
          </ac:spMkLst>
        </pc:spChg>
      </pc:sldChg>
      <pc:sldChg chg="modSp new">
        <pc:chgData name="ALEXANDRU-CLAUDIU KOHAN" userId="S::alexandru.kohan@stud.ubbcluj.ro::1c737a45-29ce-4c91-9b1b-195b1e2b6102" providerId="AD" clId="Web-{3CE171FA-4E36-6312-F72C-F74BDCE90D29}" dt="2021-10-25T09:44:13.904" v="108" actId="20577"/>
        <pc:sldMkLst>
          <pc:docMk/>
          <pc:sldMk cId="3869501886" sldId="259"/>
        </pc:sldMkLst>
        <pc:spChg chg="mod">
          <ac:chgData name="ALEXANDRU-CLAUDIU KOHAN" userId="S::alexandru.kohan@stud.ubbcluj.ro::1c737a45-29ce-4c91-9b1b-195b1e2b6102" providerId="AD" clId="Web-{3CE171FA-4E36-6312-F72C-F74BDCE90D29}" dt="2021-10-25T09:44:13.904" v="108" actId="20577"/>
          <ac:spMkLst>
            <pc:docMk/>
            <pc:sldMk cId="3869501886" sldId="259"/>
            <ac:spMk id="2" creationId="{796537F2-4397-4C42-AAEA-19799A7CEB29}"/>
          </ac:spMkLst>
        </pc:spChg>
        <pc:spChg chg="mod">
          <ac:chgData name="ALEXANDRU-CLAUDIU KOHAN" userId="S::alexandru.kohan@stud.ubbcluj.ro::1c737a45-29ce-4c91-9b1b-195b1e2b6102" providerId="AD" clId="Web-{3CE171FA-4E36-6312-F72C-F74BDCE90D29}" dt="2021-10-25T09:43:34.324" v="98" actId="20577"/>
          <ac:spMkLst>
            <pc:docMk/>
            <pc:sldMk cId="3869501886" sldId="259"/>
            <ac:spMk id="3" creationId="{5C3C160A-C9FA-42A7-A74A-91E0BC169675}"/>
          </ac:spMkLst>
        </pc:spChg>
      </pc:sldChg>
      <pc:sldChg chg="modSp new">
        <pc:chgData name="ALEXANDRU-CLAUDIU KOHAN" userId="S::alexandru.kohan@stud.ubbcluj.ro::1c737a45-29ce-4c91-9b1b-195b1e2b6102" providerId="AD" clId="Web-{3CE171FA-4E36-6312-F72C-F74BDCE90D29}" dt="2021-10-25T09:44:48.531" v="112" actId="20577"/>
        <pc:sldMkLst>
          <pc:docMk/>
          <pc:sldMk cId="1634534728" sldId="260"/>
        </pc:sldMkLst>
        <pc:spChg chg="mod">
          <ac:chgData name="ALEXANDRU-CLAUDIU KOHAN" userId="S::alexandru.kohan@stud.ubbcluj.ro::1c737a45-29ce-4c91-9b1b-195b1e2b6102" providerId="AD" clId="Web-{3CE171FA-4E36-6312-F72C-F74BDCE90D29}" dt="2021-10-25T09:44:22.920" v="109" actId="20577"/>
          <ac:spMkLst>
            <pc:docMk/>
            <pc:sldMk cId="1634534728" sldId="260"/>
            <ac:spMk id="2" creationId="{9E25893D-53AE-4919-A9D0-1486AC591C71}"/>
          </ac:spMkLst>
        </pc:spChg>
        <pc:spChg chg="mod">
          <ac:chgData name="ALEXANDRU-CLAUDIU KOHAN" userId="S::alexandru.kohan@stud.ubbcluj.ro::1c737a45-29ce-4c91-9b1b-195b1e2b6102" providerId="AD" clId="Web-{3CE171FA-4E36-6312-F72C-F74BDCE90D29}" dt="2021-10-25T09:44:48.531" v="112" actId="20577"/>
          <ac:spMkLst>
            <pc:docMk/>
            <pc:sldMk cId="1634534728" sldId="260"/>
            <ac:spMk id="3" creationId="{A430D5D5-3F84-4946-8088-717E7571F2F0}"/>
          </ac:spMkLst>
        </pc:spChg>
      </pc:sldChg>
      <pc:sldChg chg="modSp new">
        <pc:chgData name="ALEXANDRU-CLAUDIU KOHAN" userId="S::alexandru.kohan@stud.ubbcluj.ro::1c737a45-29ce-4c91-9b1b-195b1e2b6102" providerId="AD" clId="Web-{3CE171FA-4E36-6312-F72C-F74BDCE90D29}" dt="2021-10-25T09:45:14.752" v="114" actId="20577"/>
        <pc:sldMkLst>
          <pc:docMk/>
          <pc:sldMk cId="3100459210" sldId="261"/>
        </pc:sldMkLst>
        <pc:spChg chg="mod">
          <ac:chgData name="ALEXANDRU-CLAUDIU KOHAN" userId="S::alexandru.kohan@stud.ubbcluj.ro::1c737a45-29ce-4c91-9b1b-195b1e2b6102" providerId="AD" clId="Web-{3CE171FA-4E36-6312-F72C-F74BDCE90D29}" dt="2021-10-25T09:45:09.923" v="113" actId="20577"/>
          <ac:spMkLst>
            <pc:docMk/>
            <pc:sldMk cId="3100459210" sldId="261"/>
            <ac:spMk id="2" creationId="{20266FD8-EFC7-4BA6-A8FB-AE75CE5C1322}"/>
          </ac:spMkLst>
        </pc:spChg>
        <pc:spChg chg="mod">
          <ac:chgData name="ALEXANDRU-CLAUDIU KOHAN" userId="S::alexandru.kohan@stud.ubbcluj.ro::1c737a45-29ce-4c91-9b1b-195b1e2b6102" providerId="AD" clId="Web-{3CE171FA-4E36-6312-F72C-F74BDCE90D29}" dt="2021-10-25T09:45:14.752" v="114" actId="20577"/>
          <ac:spMkLst>
            <pc:docMk/>
            <pc:sldMk cId="3100459210" sldId="261"/>
            <ac:spMk id="3" creationId="{7039EFA4-E5BB-4E29-8711-0DDA1DDDBABB}"/>
          </ac:spMkLst>
        </pc:spChg>
      </pc:sldChg>
      <pc:sldChg chg="modSp new ord">
        <pc:chgData name="ALEXANDRU-CLAUDIU KOHAN" userId="S::alexandru.kohan@stud.ubbcluj.ro::1c737a45-29ce-4c91-9b1b-195b1e2b6102" providerId="AD" clId="Web-{3CE171FA-4E36-6312-F72C-F74BDCE90D29}" dt="2021-10-25T10:34:37.073" v="120"/>
        <pc:sldMkLst>
          <pc:docMk/>
          <pc:sldMk cId="557834735" sldId="262"/>
        </pc:sldMkLst>
        <pc:spChg chg="mod">
          <ac:chgData name="ALEXANDRU-CLAUDIU KOHAN" userId="S::alexandru.kohan@stud.ubbcluj.ro::1c737a45-29ce-4c91-9b1b-195b1e2b6102" providerId="AD" clId="Web-{3CE171FA-4E36-6312-F72C-F74BDCE90D29}" dt="2021-10-25T09:45:24.909" v="115" actId="20577"/>
          <ac:spMkLst>
            <pc:docMk/>
            <pc:sldMk cId="557834735" sldId="262"/>
            <ac:spMk id="2" creationId="{907DB808-95B3-4F69-A0B8-B41C9086BEAE}"/>
          </ac:spMkLst>
        </pc:spChg>
        <pc:spChg chg="mod">
          <ac:chgData name="ALEXANDRU-CLAUDIU KOHAN" userId="S::alexandru.kohan@stud.ubbcluj.ro::1c737a45-29ce-4c91-9b1b-195b1e2b6102" providerId="AD" clId="Web-{3CE171FA-4E36-6312-F72C-F74BDCE90D29}" dt="2021-10-25T09:45:31.175" v="116" actId="20577"/>
          <ac:spMkLst>
            <pc:docMk/>
            <pc:sldMk cId="557834735" sldId="262"/>
            <ac:spMk id="3" creationId="{93E97869-AE1E-4195-B618-606A56006682}"/>
          </ac:spMkLst>
        </pc:spChg>
      </pc:sldChg>
      <pc:sldChg chg="addSp delSp modSp new">
        <pc:chgData name="ALEXANDRU-CLAUDIU KOHAN" userId="S::alexandru.kohan@stud.ubbcluj.ro::1c737a45-29ce-4c91-9b1b-195b1e2b6102" providerId="AD" clId="Web-{3CE171FA-4E36-6312-F72C-F74BDCE90D29}" dt="2021-10-25T10:35:26.339" v="129" actId="20577"/>
        <pc:sldMkLst>
          <pc:docMk/>
          <pc:sldMk cId="3640910042" sldId="263"/>
        </pc:sldMkLst>
        <pc:spChg chg="mod">
          <ac:chgData name="ALEXANDRU-CLAUDIU KOHAN" userId="S::alexandru.kohan@stud.ubbcluj.ro::1c737a45-29ce-4c91-9b1b-195b1e2b6102" providerId="AD" clId="Web-{3CE171FA-4E36-6312-F72C-F74BDCE90D29}" dt="2021-10-25T10:34:39.932" v="121" actId="20577"/>
          <ac:spMkLst>
            <pc:docMk/>
            <pc:sldMk cId="3640910042" sldId="263"/>
            <ac:spMk id="2" creationId="{D292B428-7CA4-4365-8365-467B8C0CA962}"/>
          </ac:spMkLst>
        </pc:spChg>
        <pc:spChg chg="del">
          <ac:chgData name="ALEXANDRU-CLAUDIU KOHAN" userId="S::alexandru.kohan@stud.ubbcluj.ro::1c737a45-29ce-4c91-9b1b-195b1e2b6102" providerId="AD" clId="Web-{3CE171FA-4E36-6312-F72C-F74BDCE90D29}" dt="2021-10-25T09:45:53.426" v="117"/>
          <ac:spMkLst>
            <pc:docMk/>
            <pc:sldMk cId="3640910042" sldId="263"/>
            <ac:spMk id="3" creationId="{1676384E-5FA7-427A-944C-E4B988CA94A7}"/>
          </ac:spMkLst>
        </pc:spChg>
        <pc:spChg chg="add mod">
          <ac:chgData name="ALEXANDRU-CLAUDIU KOHAN" userId="S::alexandru.kohan@stud.ubbcluj.ro::1c737a45-29ce-4c91-9b1b-195b1e2b6102" providerId="AD" clId="Web-{3CE171FA-4E36-6312-F72C-F74BDCE90D29}" dt="2021-10-25T10:35:26.339" v="129" actId="20577"/>
          <ac:spMkLst>
            <pc:docMk/>
            <pc:sldMk cId="3640910042" sldId="263"/>
            <ac:spMk id="6" creationId="{CB1EF1DD-03AF-4811-A556-8F08A9A8BE6B}"/>
          </ac:spMkLst>
        </pc:spChg>
        <pc:picChg chg="add del mod ord">
          <ac:chgData name="ALEXANDRU-CLAUDIU KOHAN" userId="S::alexandru.kohan@stud.ubbcluj.ro::1c737a45-29ce-4c91-9b1b-195b1e2b6102" providerId="AD" clId="Web-{3CE171FA-4E36-6312-F72C-F74BDCE90D29}" dt="2021-10-25T09:46:03.583" v="118"/>
          <ac:picMkLst>
            <pc:docMk/>
            <pc:sldMk cId="3640910042" sldId="263"/>
            <ac:picMk id="4" creationId="{86B0B5E9-3F85-454D-8289-952FA7DD16DD}"/>
          </ac:picMkLst>
        </pc:picChg>
      </pc:sldChg>
      <pc:sldChg chg="addSp delSp modSp new mod ord setBg">
        <pc:chgData name="ALEXANDRU-CLAUDIU KOHAN" userId="S::alexandru.kohan@stud.ubbcluj.ro::1c737a45-29ce-4c91-9b1b-195b1e2b6102" providerId="AD" clId="Web-{3CE171FA-4E36-6312-F72C-F74BDCE90D29}" dt="2021-10-25T09:35:56.967" v="54"/>
        <pc:sldMkLst>
          <pc:docMk/>
          <pc:sldMk cId="261816605" sldId="264"/>
        </pc:sldMkLst>
        <pc:spChg chg="mod">
          <ac:chgData name="ALEXANDRU-CLAUDIU KOHAN" userId="S::alexandru.kohan@stud.ubbcluj.ro::1c737a45-29ce-4c91-9b1b-195b1e2b6102" providerId="AD" clId="Web-{3CE171FA-4E36-6312-F72C-F74BDCE90D29}" dt="2021-10-25T09:35:47.810" v="53"/>
          <ac:spMkLst>
            <pc:docMk/>
            <pc:sldMk cId="261816605" sldId="264"/>
            <ac:spMk id="2" creationId="{DACE70C0-534C-4F48-A956-995B6F87CF5B}"/>
          </ac:spMkLst>
        </pc:spChg>
        <pc:spChg chg="del mod">
          <ac:chgData name="ALEXANDRU-CLAUDIU KOHAN" userId="S::alexandru.kohan@stud.ubbcluj.ro::1c737a45-29ce-4c91-9b1b-195b1e2b6102" providerId="AD" clId="Web-{3CE171FA-4E36-6312-F72C-F74BDCE90D29}" dt="2021-10-25T09:35:47.810" v="53"/>
          <ac:spMkLst>
            <pc:docMk/>
            <pc:sldMk cId="261816605" sldId="264"/>
            <ac:spMk id="3" creationId="{A67B6BFE-9965-4100-906D-182F5AE317B0}"/>
          </ac:spMkLst>
        </pc:spChg>
        <pc:spChg chg="add">
          <ac:chgData name="ALEXANDRU-CLAUDIU KOHAN" userId="S::alexandru.kohan@stud.ubbcluj.ro::1c737a45-29ce-4c91-9b1b-195b1e2b6102" providerId="AD" clId="Web-{3CE171FA-4E36-6312-F72C-F74BDCE90D29}" dt="2021-10-25T09:35:47.810" v="53"/>
          <ac:spMkLst>
            <pc:docMk/>
            <pc:sldMk cId="261816605" sldId="264"/>
            <ac:spMk id="9" creationId="{75A5BB70-1673-4097-A7F8-BCF5F4F19B52}"/>
          </ac:spMkLst>
        </pc:spChg>
        <pc:spChg chg="add">
          <ac:chgData name="ALEXANDRU-CLAUDIU KOHAN" userId="S::alexandru.kohan@stud.ubbcluj.ro::1c737a45-29ce-4c91-9b1b-195b1e2b6102" providerId="AD" clId="Web-{3CE171FA-4E36-6312-F72C-F74BDCE90D29}" dt="2021-10-25T09:35:47.810" v="53"/>
          <ac:spMkLst>
            <pc:docMk/>
            <pc:sldMk cId="261816605" sldId="264"/>
            <ac:spMk id="11" creationId="{7AA72C55-67D2-47FE-9C0B-01A954C8BF4B}"/>
          </ac:spMkLst>
        </pc:spChg>
        <pc:graphicFrameChg chg="add">
          <ac:chgData name="ALEXANDRU-CLAUDIU KOHAN" userId="S::alexandru.kohan@stud.ubbcluj.ro::1c737a45-29ce-4c91-9b1b-195b1e2b6102" providerId="AD" clId="Web-{3CE171FA-4E36-6312-F72C-F74BDCE90D29}" dt="2021-10-25T09:35:47.810" v="53"/>
          <ac:graphicFrameMkLst>
            <pc:docMk/>
            <pc:sldMk cId="261816605" sldId="264"/>
            <ac:graphicFrameMk id="5" creationId="{21FC7E5F-1378-46DB-8FFB-21A225B7DF60}"/>
          </ac:graphicFrameMkLst>
        </pc:graphicFrameChg>
        <pc:cxnChg chg="add">
          <ac:chgData name="ALEXANDRU-CLAUDIU KOHAN" userId="S::alexandru.kohan@stud.ubbcluj.ro::1c737a45-29ce-4c91-9b1b-195b1e2b6102" providerId="AD" clId="Web-{3CE171FA-4E36-6312-F72C-F74BDCE90D29}" dt="2021-10-25T09:35:47.810" v="53"/>
          <ac:cxnSpMkLst>
            <pc:docMk/>
            <pc:sldMk cId="261816605" sldId="264"/>
            <ac:cxnSpMk id="13" creationId="{CED23ACC-C318-4DEB-B776-570408C7FBA0}"/>
          </ac:cxnSpMkLst>
        </pc:cxnChg>
        <pc:cxnChg chg="add">
          <ac:chgData name="ALEXANDRU-CLAUDIU KOHAN" userId="S::alexandru.kohan@stud.ubbcluj.ro::1c737a45-29ce-4c91-9b1b-195b1e2b6102" providerId="AD" clId="Web-{3CE171FA-4E36-6312-F72C-F74BDCE90D29}" dt="2021-10-25T09:35:47.810" v="53"/>
          <ac:cxnSpMkLst>
            <pc:docMk/>
            <pc:sldMk cId="261816605" sldId="264"/>
            <ac:cxnSpMk id="15" creationId="{C5D9BE15-6B66-4F4C-B41A-B2A4C304902F}"/>
          </ac:cxnSpMkLst>
        </pc:cxnChg>
      </pc:sldChg>
      <pc:sldMasterChg chg="del delSldLayout">
        <pc:chgData name="ALEXANDRU-CLAUDIU KOHAN" userId="S::alexandru.kohan@stud.ubbcluj.ro::1c737a45-29ce-4c91-9b1b-195b1e2b6102" providerId="AD" clId="Web-{3CE171FA-4E36-6312-F72C-F74BDCE90D29}" dt="2021-10-25T08:56:41.711" v="0"/>
        <pc:sldMasterMkLst>
          <pc:docMk/>
          <pc:sldMasterMk cId="2460954070" sldId="2147483660"/>
        </pc:sldMasterMkLst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EXANDRU-CLAUDIU KOHAN" userId="S::alexandru.kohan@stud.ubbcluj.ro::1c737a45-29ce-4c91-9b1b-195b1e2b6102" providerId="AD" clId="Web-{3CE171FA-4E36-6312-F72C-F74BDCE90D29}" dt="2021-10-25T08:56:41.71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LEXANDRU-CLAUDIU KOHAN" userId="S::alexandru.kohan@stud.ubbcluj.ro::1c737a45-29ce-4c91-9b1b-195b1e2b6102" providerId="AD" clId="Web-{3CE171FA-4E36-6312-F72C-F74BDCE90D29}" dt="2021-10-25T08:56:45.993" v="1"/>
        <pc:sldMasterMkLst>
          <pc:docMk/>
          <pc:sldMasterMk cId="1765361372" sldId="2147483672"/>
        </pc:sldMasterMkLst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3375397254" sldId="2147483673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702518302" sldId="2147483674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494935256" sldId="2147483675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3562711746" sldId="2147483676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2737550311" sldId="2147483677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3944365484" sldId="2147483678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1996382142" sldId="2147483679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1290079031" sldId="2147483680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1885120623" sldId="2147483681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491878534" sldId="2147483682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2813180601" sldId="2147483683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3390530714" sldId="2147483684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2584482418" sldId="2147483685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1753190227" sldId="2147483686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2336770097" sldId="2147483687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8:56:45.993" v="1"/>
          <pc:sldLayoutMkLst>
            <pc:docMk/>
            <pc:sldMasterMk cId="1765361372" sldId="2147483672"/>
            <pc:sldLayoutMk cId="4258800905" sldId="2147483688"/>
          </pc:sldLayoutMkLst>
        </pc:sldLayoutChg>
      </pc:sldMasterChg>
      <pc:sldMasterChg chg="add del addSldLayout delSldLayout modSldLayout">
        <pc:chgData name="ALEXANDRU-CLAUDIU KOHAN" userId="S::alexandru.kohan@stud.ubbcluj.ro::1c737a45-29ce-4c91-9b1b-195b1e2b6102" providerId="AD" clId="Web-{3CE171FA-4E36-6312-F72C-F74BDCE90D29}" dt="2021-10-25T09:28:25.736" v="2"/>
        <pc:sldMasterMkLst>
          <pc:docMk/>
          <pc:sldMasterMk cId="2466112630" sldId="2147483689"/>
        </pc:sldMasterMkLst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3602000232" sldId="2147483690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2012003614" sldId="2147483691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1265416801" sldId="2147483692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3427401624" sldId="2147483693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3549672998" sldId="2147483694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1375532768" sldId="2147483695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2798436559" sldId="2147483696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3023871062" sldId="2147483697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2920118599" sldId="2147483698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2685686577" sldId="2147483699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5.736" v="2"/>
          <pc:sldLayoutMkLst>
            <pc:docMk/>
            <pc:sldMasterMk cId="2466112630" sldId="2147483689"/>
            <pc:sldLayoutMk cId="2831701424" sldId="2147483700"/>
          </pc:sldLayoutMkLst>
        </pc:sldLayoutChg>
      </pc:sldMasterChg>
      <pc:sldMasterChg chg="add del addSldLayout delSldLayout modSldLayout">
        <pc:chgData name="ALEXANDRU-CLAUDIU KOHAN" userId="S::alexandru.kohan@stud.ubbcluj.ro::1c737a45-29ce-4c91-9b1b-195b1e2b6102" providerId="AD" clId="Web-{3CE171FA-4E36-6312-F72C-F74BDCE90D29}" dt="2021-10-25T09:28:27.642" v="3"/>
        <pc:sldMasterMkLst>
          <pc:docMk/>
          <pc:sldMasterMk cId="1287560437" sldId="2147483701"/>
        </pc:sldMasterMkLst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1067313533" sldId="2147483702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295201872" sldId="2147483703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1635928439" sldId="2147483704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2820606407" sldId="2147483705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2269212534" sldId="2147483706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3902614064" sldId="2147483707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4103312282" sldId="2147483708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2940898706" sldId="2147483709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2341274677" sldId="2147483710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4115527830" sldId="2147483711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8:27.642" v="3"/>
          <pc:sldLayoutMkLst>
            <pc:docMk/>
            <pc:sldMasterMk cId="1287560437" sldId="2147483701"/>
            <pc:sldLayoutMk cId="3118151130" sldId="2147483712"/>
          </pc:sldLayoutMkLst>
        </pc:sldLayoutChg>
      </pc:sldMasterChg>
      <pc:sldMasterChg chg="add del addSldLayout delSldLayout modSldLayout">
        <pc:chgData name="ALEXANDRU-CLAUDIU KOHAN" userId="S::alexandru.kohan@stud.ubbcluj.ro::1c737a45-29ce-4c91-9b1b-195b1e2b6102" providerId="AD" clId="Web-{3CE171FA-4E36-6312-F72C-F74BDCE90D29}" dt="2021-10-25T09:29:04.348" v="6"/>
        <pc:sldMasterMkLst>
          <pc:docMk/>
          <pc:sldMasterMk cId="2007411493" sldId="2147483713"/>
        </pc:sldMasterMkLst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149689616" sldId="2147483714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3288923367" sldId="2147483715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1705175586" sldId="2147483716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1940450065" sldId="2147483717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2973860943" sldId="2147483718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653183417" sldId="2147483719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1044118241" sldId="2147483720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2513854323" sldId="2147483721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1827365756" sldId="2147483722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2209915494" sldId="2147483723"/>
          </pc:sldLayoutMkLst>
        </pc:sldLayoutChg>
        <pc:sldLayoutChg chg="add del mod replI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2007411493" sldId="2147483713"/>
            <pc:sldLayoutMk cId="756677266" sldId="2147483724"/>
          </pc:sldLayoutMkLst>
        </pc:sldLayoutChg>
      </pc:sldMasterChg>
      <pc:sldMasterChg chg="add addSldLayout">
        <pc:chgData name="ALEXANDRU-CLAUDIU KOHAN" userId="S::alexandru.kohan@stud.ubbcluj.ro::1c737a45-29ce-4c91-9b1b-195b1e2b6102" providerId="AD" clId="Web-{3CE171FA-4E36-6312-F72C-F74BDCE90D29}" dt="2021-10-25T09:29:04.348" v="6"/>
        <pc:sldMasterMkLst>
          <pc:docMk/>
          <pc:sldMasterMk cId="3730664092" sldId="2147483777"/>
        </pc:sldMasterMkLst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850775069" sldId="2147483766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582862392" sldId="2147483767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2800435531" sldId="2147483768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1083237774" sldId="2147483769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4148367152" sldId="2147483770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3938041873" sldId="2147483771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1039644698" sldId="2147483772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820248138" sldId="2147483773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951860042" sldId="2147483774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2722701612" sldId="2147483775"/>
          </pc:sldLayoutMkLst>
        </pc:sldLayoutChg>
        <pc:sldLayoutChg chg="add">
          <pc:chgData name="ALEXANDRU-CLAUDIU KOHAN" userId="S::alexandru.kohan@stud.ubbcluj.ro::1c737a45-29ce-4c91-9b1b-195b1e2b6102" providerId="AD" clId="Web-{3CE171FA-4E36-6312-F72C-F74BDCE90D29}" dt="2021-10-25T09:29:04.348" v="6"/>
          <pc:sldLayoutMkLst>
            <pc:docMk/>
            <pc:sldMasterMk cId="3730664092" sldId="2147483777"/>
            <pc:sldLayoutMk cId="1757338154" sldId="2147483776"/>
          </pc:sldLayoutMkLst>
        </pc:sldLayoutChg>
      </pc:sldMasterChg>
      <pc:sldMasterChg chg="add del addSldLayout delSldLayout">
        <pc:chgData name="ALEXANDRU-CLAUDIU KOHAN" userId="S::alexandru.kohan@stud.ubbcluj.ro::1c737a45-29ce-4c91-9b1b-195b1e2b6102" providerId="AD" clId="Web-{3CE171FA-4E36-6312-F72C-F74BDCE90D29}" dt="2021-10-25T09:29:04.270" v="5"/>
        <pc:sldMasterMkLst>
          <pc:docMk/>
          <pc:sldMasterMk cId="1300027672" sldId="2147483790"/>
        </pc:sldMasterMkLst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293476373" sldId="2147483779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2715564827" sldId="2147483780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3049111418" sldId="2147483781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95936975" sldId="2147483782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1485107585" sldId="2147483783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634786480" sldId="2147483784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3630150304" sldId="2147483785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3051999403" sldId="2147483786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126796805" sldId="2147483787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659359810" sldId="2147483788"/>
          </pc:sldLayoutMkLst>
        </pc:sldLayoutChg>
        <pc:sldLayoutChg chg="add del">
          <pc:chgData name="ALEXANDRU-CLAUDIU KOHAN" userId="S::alexandru.kohan@stud.ubbcluj.ro::1c737a45-29ce-4c91-9b1b-195b1e2b6102" providerId="AD" clId="Web-{3CE171FA-4E36-6312-F72C-F74BDCE90D29}" dt="2021-10-25T09:29:04.270" v="5"/>
          <pc:sldLayoutMkLst>
            <pc:docMk/>
            <pc:sldMasterMk cId="1300027672" sldId="2147483790"/>
            <pc:sldLayoutMk cId="278391062" sldId="214748378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77B51-43F3-4CDF-A75A-C57B3E905F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BACE0B-47B9-4C13-979C-8FF6C21D52E2}">
      <dgm:prSet/>
      <dgm:spPr/>
      <dgm:t>
        <a:bodyPr/>
        <a:lstStyle/>
        <a:p>
          <a:r>
            <a:rPr lang="en-US"/>
            <a:t>Game-based learning refers to the borrowing of certain gaming principles and applying them to real-life settings to engage users.</a:t>
          </a:r>
        </a:p>
      </dgm:t>
    </dgm:pt>
    <dgm:pt modelId="{0878C9D8-D338-4CED-A40E-D3A8FAC34437}" type="parTrans" cxnId="{ED903921-796A-45EA-9DBB-384EBC2CF278}">
      <dgm:prSet/>
      <dgm:spPr/>
      <dgm:t>
        <a:bodyPr/>
        <a:lstStyle/>
        <a:p>
          <a:endParaRPr lang="en-US"/>
        </a:p>
      </dgm:t>
    </dgm:pt>
    <dgm:pt modelId="{F25F551A-4DA1-4BA1-A335-F592FAFCF374}" type="sibTrans" cxnId="{ED903921-796A-45EA-9DBB-384EBC2CF278}">
      <dgm:prSet/>
      <dgm:spPr/>
      <dgm:t>
        <a:bodyPr/>
        <a:lstStyle/>
        <a:p>
          <a:endParaRPr lang="en-US"/>
        </a:p>
      </dgm:t>
    </dgm:pt>
    <dgm:pt modelId="{EA8ADE5F-CF89-4495-AA5E-DDD2CE854686}">
      <dgm:prSet/>
      <dgm:spPr/>
      <dgm:t>
        <a:bodyPr/>
        <a:lstStyle/>
        <a:p>
          <a:r>
            <a:rPr lang="en-US"/>
            <a:t>The motivational psychology involved in gamebased learning allows students to engage with educational materials in a playful and dynamic way. </a:t>
          </a:r>
        </a:p>
      </dgm:t>
    </dgm:pt>
    <dgm:pt modelId="{0FBC45F1-8E09-4B45-A1DD-69BD255F640F}" type="parTrans" cxnId="{76D00AFA-FCFB-434F-A6AB-4217B491CC8F}">
      <dgm:prSet/>
      <dgm:spPr/>
      <dgm:t>
        <a:bodyPr/>
        <a:lstStyle/>
        <a:p>
          <a:endParaRPr lang="en-US"/>
        </a:p>
      </dgm:t>
    </dgm:pt>
    <dgm:pt modelId="{46683859-4974-4EAE-A362-6D320D332025}" type="sibTrans" cxnId="{76D00AFA-FCFB-434F-A6AB-4217B491CC8F}">
      <dgm:prSet/>
      <dgm:spPr/>
      <dgm:t>
        <a:bodyPr/>
        <a:lstStyle/>
        <a:p>
          <a:endParaRPr lang="en-US"/>
        </a:p>
      </dgm:t>
    </dgm:pt>
    <dgm:pt modelId="{61F568FD-FCFA-40DB-8276-72AF3F510C7F}">
      <dgm:prSet/>
      <dgm:spPr/>
      <dgm:t>
        <a:bodyPr/>
        <a:lstStyle/>
        <a:p>
          <a:r>
            <a:rPr lang="en-US"/>
            <a:t>Game-based learning is not just creating games for students to play, it is designing learning activities that can incrementally introduce concepts, and guide users towards an end goal.</a:t>
          </a:r>
        </a:p>
      </dgm:t>
    </dgm:pt>
    <dgm:pt modelId="{8CB6B22D-ABF8-455E-9596-11C85DC24845}" type="parTrans" cxnId="{FE6085F8-E262-42C7-9643-A1399E048020}">
      <dgm:prSet/>
      <dgm:spPr/>
      <dgm:t>
        <a:bodyPr/>
        <a:lstStyle/>
        <a:p>
          <a:endParaRPr lang="en-US"/>
        </a:p>
      </dgm:t>
    </dgm:pt>
    <dgm:pt modelId="{1386BEF5-530E-41E8-A681-7C4932BC0E8E}" type="sibTrans" cxnId="{FE6085F8-E262-42C7-9643-A1399E048020}">
      <dgm:prSet/>
      <dgm:spPr/>
      <dgm:t>
        <a:bodyPr/>
        <a:lstStyle/>
        <a:p>
          <a:endParaRPr lang="en-US"/>
        </a:p>
      </dgm:t>
    </dgm:pt>
    <dgm:pt modelId="{37C8D436-1315-4A91-8602-A151BCEB2B20}" type="pres">
      <dgm:prSet presAssocID="{48877B51-43F3-4CDF-A75A-C57B3E905FF7}" presName="root" presStyleCnt="0">
        <dgm:presLayoutVars>
          <dgm:dir/>
          <dgm:resizeHandles val="exact"/>
        </dgm:presLayoutVars>
      </dgm:prSet>
      <dgm:spPr/>
    </dgm:pt>
    <dgm:pt modelId="{913B2496-B410-4C76-BFA2-9ADC5F8774F6}" type="pres">
      <dgm:prSet presAssocID="{32BACE0B-47B9-4C13-979C-8FF6C21D52E2}" presName="compNode" presStyleCnt="0"/>
      <dgm:spPr/>
    </dgm:pt>
    <dgm:pt modelId="{26DC205A-3D3A-4F1A-BB8C-300097251845}" type="pres">
      <dgm:prSet presAssocID="{32BACE0B-47B9-4C13-979C-8FF6C21D52E2}" presName="bgRect" presStyleLbl="bgShp" presStyleIdx="0" presStyleCnt="3"/>
      <dgm:spPr/>
    </dgm:pt>
    <dgm:pt modelId="{E3994687-ED79-40C7-ACBC-8D8C38FEC8FC}" type="pres">
      <dgm:prSet presAssocID="{32BACE0B-47B9-4C13-979C-8FF6C21D52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2F5012EE-9B68-493F-9D68-C1D12FB0D467}" type="pres">
      <dgm:prSet presAssocID="{32BACE0B-47B9-4C13-979C-8FF6C21D52E2}" presName="spaceRect" presStyleCnt="0"/>
      <dgm:spPr/>
    </dgm:pt>
    <dgm:pt modelId="{1F7CA207-C6A5-4B45-BC4C-D9E287DA456B}" type="pres">
      <dgm:prSet presAssocID="{32BACE0B-47B9-4C13-979C-8FF6C21D52E2}" presName="parTx" presStyleLbl="revTx" presStyleIdx="0" presStyleCnt="3">
        <dgm:presLayoutVars>
          <dgm:chMax val="0"/>
          <dgm:chPref val="0"/>
        </dgm:presLayoutVars>
      </dgm:prSet>
      <dgm:spPr/>
    </dgm:pt>
    <dgm:pt modelId="{6632DA47-5AA2-405F-9667-E24B2B6C84B2}" type="pres">
      <dgm:prSet presAssocID="{F25F551A-4DA1-4BA1-A335-F592FAFCF374}" presName="sibTrans" presStyleCnt="0"/>
      <dgm:spPr/>
    </dgm:pt>
    <dgm:pt modelId="{0C413EB7-FCC7-4839-AF8A-D1C21B94DFA1}" type="pres">
      <dgm:prSet presAssocID="{EA8ADE5F-CF89-4495-AA5E-DDD2CE854686}" presName="compNode" presStyleCnt="0"/>
      <dgm:spPr/>
    </dgm:pt>
    <dgm:pt modelId="{3B4E3E49-67C4-4D6C-A813-4EB1220A3260}" type="pres">
      <dgm:prSet presAssocID="{EA8ADE5F-CF89-4495-AA5E-DDD2CE854686}" presName="bgRect" presStyleLbl="bgShp" presStyleIdx="1" presStyleCnt="3"/>
      <dgm:spPr/>
    </dgm:pt>
    <dgm:pt modelId="{4FF0C199-B4AF-46C0-BDF1-C29BE97E66AD}" type="pres">
      <dgm:prSet presAssocID="{EA8ADE5F-CF89-4495-AA5E-DDD2CE8546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E2F8508-34AB-4B44-8B0C-96ED62B47B1A}" type="pres">
      <dgm:prSet presAssocID="{EA8ADE5F-CF89-4495-AA5E-DDD2CE854686}" presName="spaceRect" presStyleCnt="0"/>
      <dgm:spPr/>
    </dgm:pt>
    <dgm:pt modelId="{EACEC070-03F2-4A15-BD65-73F21AD0D98C}" type="pres">
      <dgm:prSet presAssocID="{EA8ADE5F-CF89-4495-AA5E-DDD2CE854686}" presName="parTx" presStyleLbl="revTx" presStyleIdx="1" presStyleCnt="3">
        <dgm:presLayoutVars>
          <dgm:chMax val="0"/>
          <dgm:chPref val="0"/>
        </dgm:presLayoutVars>
      </dgm:prSet>
      <dgm:spPr/>
    </dgm:pt>
    <dgm:pt modelId="{02095328-C307-4DF5-8B1A-0E8BC6D3DA2B}" type="pres">
      <dgm:prSet presAssocID="{46683859-4974-4EAE-A362-6D320D332025}" presName="sibTrans" presStyleCnt="0"/>
      <dgm:spPr/>
    </dgm:pt>
    <dgm:pt modelId="{84F27F72-7D29-49B2-A44C-31C05AB933D9}" type="pres">
      <dgm:prSet presAssocID="{61F568FD-FCFA-40DB-8276-72AF3F510C7F}" presName="compNode" presStyleCnt="0"/>
      <dgm:spPr/>
    </dgm:pt>
    <dgm:pt modelId="{60328E07-B716-46E0-9BEC-C38F4787A475}" type="pres">
      <dgm:prSet presAssocID="{61F568FD-FCFA-40DB-8276-72AF3F510C7F}" presName="bgRect" presStyleLbl="bgShp" presStyleIdx="2" presStyleCnt="3"/>
      <dgm:spPr/>
    </dgm:pt>
    <dgm:pt modelId="{ABA6FCE1-21F0-409E-81B3-56A8BF78256B}" type="pres">
      <dgm:prSet presAssocID="{61F568FD-FCFA-40DB-8276-72AF3F510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B490370-1E96-4EFF-827B-B73612CB56CA}" type="pres">
      <dgm:prSet presAssocID="{61F568FD-FCFA-40DB-8276-72AF3F510C7F}" presName="spaceRect" presStyleCnt="0"/>
      <dgm:spPr/>
    </dgm:pt>
    <dgm:pt modelId="{6386C7C9-9A69-4AE6-A89C-28B6802D3A60}" type="pres">
      <dgm:prSet presAssocID="{61F568FD-FCFA-40DB-8276-72AF3F510C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903921-796A-45EA-9DBB-384EBC2CF278}" srcId="{48877B51-43F3-4CDF-A75A-C57B3E905FF7}" destId="{32BACE0B-47B9-4C13-979C-8FF6C21D52E2}" srcOrd="0" destOrd="0" parTransId="{0878C9D8-D338-4CED-A40E-D3A8FAC34437}" sibTransId="{F25F551A-4DA1-4BA1-A335-F592FAFCF374}"/>
    <dgm:cxn modelId="{86A97E5F-366D-452E-9947-E8C090686C72}" type="presOf" srcId="{48877B51-43F3-4CDF-A75A-C57B3E905FF7}" destId="{37C8D436-1315-4A91-8602-A151BCEB2B20}" srcOrd="0" destOrd="0" presId="urn:microsoft.com/office/officeart/2018/2/layout/IconVerticalSolidList"/>
    <dgm:cxn modelId="{2850FB72-C3D5-41BC-A031-1CCFEDCCC3FE}" type="presOf" srcId="{32BACE0B-47B9-4C13-979C-8FF6C21D52E2}" destId="{1F7CA207-C6A5-4B45-BC4C-D9E287DA456B}" srcOrd="0" destOrd="0" presId="urn:microsoft.com/office/officeart/2018/2/layout/IconVerticalSolidList"/>
    <dgm:cxn modelId="{05698891-3C58-431F-A5B7-911470712D96}" type="presOf" srcId="{61F568FD-FCFA-40DB-8276-72AF3F510C7F}" destId="{6386C7C9-9A69-4AE6-A89C-28B6802D3A60}" srcOrd="0" destOrd="0" presId="urn:microsoft.com/office/officeart/2018/2/layout/IconVerticalSolidList"/>
    <dgm:cxn modelId="{AC5DC0B8-FC21-4092-A125-4C509614C761}" type="presOf" srcId="{EA8ADE5F-CF89-4495-AA5E-DDD2CE854686}" destId="{EACEC070-03F2-4A15-BD65-73F21AD0D98C}" srcOrd="0" destOrd="0" presId="urn:microsoft.com/office/officeart/2018/2/layout/IconVerticalSolidList"/>
    <dgm:cxn modelId="{FE6085F8-E262-42C7-9643-A1399E048020}" srcId="{48877B51-43F3-4CDF-A75A-C57B3E905FF7}" destId="{61F568FD-FCFA-40DB-8276-72AF3F510C7F}" srcOrd="2" destOrd="0" parTransId="{8CB6B22D-ABF8-455E-9596-11C85DC24845}" sibTransId="{1386BEF5-530E-41E8-A681-7C4932BC0E8E}"/>
    <dgm:cxn modelId="{76D00AFA-FCFB-434F-A6AB-4217B491CC8F}" srcId="{48877B51-43F3-4CDF-A75A-C57B3E905FF7}" destId="{EA8ADE5F-CF89-4495-AA5E-DDD2CE854686}" srcOrd="1" destOrd="0" parTransId="{0FBC45F1-8E09-4B45-A1DD-69BD255F640F}" sibTransId="{46683859-4974-4EAE-A362-6D320D332025}"/>
    <dgm:cxn modelId="{5C135551-1998-44D3-A62D-761DCBC30CF9}" type="presParOf" srcId="{37C8D436-1315-4A91-8602-A151BCEB2B20}" destId="{913B2496-B410-4C76-BFA2-9ADC5F8774F6}" srcOrd="0" destOrd="0" presId="urn:microsoft.com/office/officeart/2018/2/layout/IconVerticalSolidList"/>
    <dgm:cxn modelId="{EB16F5DE-E153-493E-8E52-A69F199E5058}" type="presParOf" srcId="{913B2496-B410-4C76-BFA2-9ADC5F8774F6}" destId="{26DC205A-3D3A-4F1A-BB8C-300097251845}" srcOrd="0" destOrd="0" presId="urn:microsoft.com/office/officeart/2018/2/layout/IconVerticalSolidList"/>
    <dgm:cxn modelId="{ED0190F4-8312-4777-980A-2FAB16531B58}" type="presParOf" srcId="{913B2496-B410-4C76-BFA2-9ADC5F8774F6}" destId="{E3994687-ED79-40C7-ACBC-8D8C38FEC8FC}" srcOrd="1" destOrd="0" presId="urn:microsoft.com/office/officeart/2018/2/layout/IconVerticalSolidList"/>
    <dgm:cxn modelId="{C206522F-2CE7-4998-A604-806EFB6A742F}" type="presParOf" srcId="{913B2496-B410-4C76-BFA2-9ADC5F8774F6}" destId="{2F5012EE-9B68-493F-9D68-C1D12FB0D467}" srcOrd="2" destOrd="0" presId="urn:microsoft.com/office/officeart/2018/2/layout/IconVerticalSolidList"/>
    <dgm:cxn modelId="{65C27265-7889-4E19-A61C-E99EC08E1579}" type="presParOf" srcId="{913B2496-B410-4C76-BFA2-9ADC5F8774F6}" destId="{1F7CA207-C6A5-4B45-BC4C-D9E287DA456B}" srcOrd="3" destOrd="0" presId="urn:microsoft.com/office/officeart/2018/2/layout/IconVerticalSolidList"/>
    <dgm:cxn modelId="{A5B408F6-2B34-4F38-9AFC-3A3981F758CF}" type="presParOf" srcId="{37C8D436-1315-4A91-8602-A151BCEB2B20}" destId="{6632DA47-5AA2-405F-9667-E24B2B6C84B2}" srcOrd="1" destOrd="0" presId="urn:microsoft.com/office/officeart/2018/2/layout/IconVerticalSolidList"/>
    <dgm:cxn modelId="{55D2B6C9-0CE7-4AFC-B7A5-36B95251E805}" type="presParOf" srcId="{37C8D436-1315-4A91-8602-A151BCEB2B20}" destId="{0C413EB7-FCC7-4839-AF8A-D1C21B94DFA1}" srcOrd="2" destOrd="0" presId="urn:microsoft.com/office/officeart/2018/2/layout/IconVerticalSolidList"/>
    <dgm:cxn modelId="{6D35BC00-F38D-4B9F-B73D-29B7505A6435}" type="presParOf" srcId="{0C413EB7-FCC7-4839-AF8A-D1C21B94DFA1}" destId="{3B4E3E49-67C4-4D6C-A813-4EB1220A3260}" srcOrd="0" destOrd="0" presId="urn:microsoft.com/office/officeart/2018/2/layout/IconVerticalSolidList"/>
    <dgm:cxn modelId="{9FBD1D33-442F-420C-9A48-339DE561B3A1}" type="presParOf" srcId="{0C413EB7-FCC7-4839-AF8A-D1C21B94DFA1}" destId="{4FF0C199-B4AF-46C0-BDF1-C29BE97E66AD}" srcOrd="1" destOrd="0" presId="urn:microsoft.com/office/officeart/2018/2/layout/IconVerticalSolidList"/>
    <dgm:cxn modelId="{939D2A83-DC0F-4F60-97DA-186423B4C40E}" type="presParOf" srcId="{0C413EB7-FCC7-4839-AF8A-D1C21B94DFA1}" destId="{AE2F8508-34AB-4B44-8B0C-96ED62B47B1A}" srcOrd="2" destOrd="0" presId="urn:microsoft.com/office/officeart/2018/2/layout/IconVerticalSolidList"/>
    <dgm:cxn modelId="{A61F3DB4-BDD8-4612-B479-D86A4AF2E960}" type="presParOf" srcId="{0C413EB7-FCC7-4839-AF8A-D1C21B94DFA1}" destId="{EACEC070-03F2-4A15-BD65-73F21AD0D98C}" srcOrd="3" destOrd="0" presId="urn:microsoft.com/office/officeart/2018/2/layout/IconVerticalSolidList"/>
    <dgm:cxn modelId="{E55780EA-A4C7-4C1D-9726-7FEF1F4883DD}" type="presParOf" srcId="{37C8D436-1315-4A91-8602-A151BCEB2B20}" destId="{02095328-C307-4DF5-8B1A-0E8BC6D3DA2B}" srcOrd="3" destOrd="0" presId="urn:microsoft.com/office/officeart/2018/2/layout/IconVerticalSolidList"/>
    <dgm:cxn modelId="{0F7887FC-9D7E-4A6D-9C75-7C2172C3EB27}" type="presParOf" srcId="{37C8D436-1315-4A91-8602-A151BCEB2B20}" destId="{84F27F72-7D29-49B2-A44C-31C05AB933D9}" srcOrd="4" destOrd="0" presId="urn:microsoft.com/office/officeart/2018/2/layout/IconVerticalSolidList"/>
    <dgm:cxn modelId="{7963A366-D39C-4470-963D-FD57925DD907}" type="presParOf" srcId="{84F27F72-7D29-49B2-A44C-31C05AB933D9}" destId="{60328E07-B716-46E0-9BEC-C38F4787A475}" srcOrd="0" destOrd="0" presId="urn:microsoft.com/office/officeart/2018/2/layout/IconVerticalSolidList"/>
    <dgm:cxn modelId="{31746CED-0147-4BB5-A4FB-74D5D2360344}" type="presParOf" srcId="{84F27F72-7D29-49B2-A44C-31C05AB933D9}" destId="{ABA6FCE1-21F0-409E-81B3-56A8BF78256B}" srcOrd="1" destOrd="0" presId="urn:microsoft.com/office/officeart/2018/2/layout/IconVerticalSolidList"/>
    <dgm:cxn modelId="{F477925D-6866-4149-81D5-79C6DDE78E05}" type="presParOf" srcId="{84F27F72-7D29-49B2-A44C-31C05AB933D9}" destId="{CB490370-1E96-4EFF-827B-B73612CB56CA}" srcOrd="2" destOrd="0" presId="urn:microsoft.com/office/officeart/2018/2/layout/IconVerticalSolidList"/>
    <dgm:cxn modelId="{6EA9AA54-D1A4-4335-AD31-A47010825D07}" type="presParOf" srcId="{84F27F72-7D29-49B2-A44C-31C05AB933D9}" destId="{6386C7C9-9A69-4AE6-A89C-28B6802D3A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3C02F-715C-4B0A-AF53-68586C4D1C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F61421-DBD9-42B8-8AE6-09D423EC79B1}">
      <dgm:prSet/>
      <dgm:spPr/>
      <dgm:t>
        <a:bodyPr/>
        <a:lstStyle/>
        <a:p>
          <a:r>
            <a:rPr lang="en-US"/>
            <a:t>The 2014 NMC Horizon Report lists games and gamification as a trend in higher education.</a:t>
          </a:r>
        </a:p>
      </dgm:t>
    </dgm:pt>
    <dgm:pt modelId="{B76756F0-7FDE-4FF3-8661-AA5EB6E3030B}" type="parTrans" cxnId="{E1C7C000-9CC6-43BC-80A0-C2005EC10586}">
      <dgm:prSet/>
      <dgm:spPr/>
      <dgm:t>
        <a:bodyPr/>
        <a:lstStyle/>
        <a:p>
          <a:endParaRPr lang="en-US"/>
        </a:p>
      </dgm:t>
    </dgm:pt>
    <dgm:pt modelId="{C7F8CC3E-229D-4AB3-8385-264508846146}" type="sibTrans" cxnId="{E1C7C000-9CC6-43BC-80A0-C2005EC10586}">
      <dgm:prSet/>
      <dgm:spPr/>
      <dgm:t>
        <a:bodyPr/>
        <a:lstStyle/>
        <a:p>
          <a:endParaRPr lang="en-US"/>
        </a:p>
      </dgm:t>
    </dgm:pt>
    <dgm:pt modelId="{CF7698CF-37F0-4C32-9188-37F8223B12E5}">
      <dgm:prSet/>
      <dgm:spPr/>
      <dgm:t>
        <a:bodyPr/>
        <a:lstStyle/>
        <a:p>
          <a:pPr rtl="0"/>
          <a:r>
            <a:rPr lang="en-US"/>
            <a:t>The report states that “the average age of today’s gamers is 30, with 68% of gamers over 18 years old</a:t>
          </a:r>
          <a:r>
            <a:rPr lang="en-US">
              <a:latin typeface="Walbaum Display Light"/>
            </a:rPr>
            <a:t>”. </a:t>
          </a:r>
        </a:p>
      </dgm:t>
    </dgm:pt>
    <dgm:pt modelId="{EFAA70EB-8154-4F82-ADA2-E0FF850AB084}" type="parTrans" cxnId="{775959CF-34DA-4A87-B614-70D0A3395B44}">
      <dgm:prSet/>
      <dgm:spPr/>
      <dgm:t>
        <a:bodyPr/>
        <a:lstStyle/>
        <a:p>
          <a:endParaRPr lang="en-US"/>
        </a:p>
      </dgm:t>
    </dgm:pt>
    <dgm:pt modelId="{85D3BABE-1B0C-4DA6-A52C-4504EEDF2DE4}" type="sibTrans" cxnId="{775959CF-34DA-4A87-B614-70D0A3395B44}">
      <dgm:prSet/>
      <dgm:spPr/>
      <dgm:t>
        <a:bodyPr/>
        <a:lstStyle/>
        <a:p>
          <a:endParaRPr lang="en-US"/>
        </a:p>
      </dgm:t>
    </dgm:pt>
    <dgm:pt modelId="{829FD048-F5DC-41A6-A089-12684B29E5BC}" type="pres">
      <dgm:prSet presAssocID="{3DE3C02F-715C-4B0A-AF53-68586C4D1C50}" presName="linear" presStyleCnt="0">
        <dgm:presLayoutVars>
          <dgm:animLvl val="lvl"/>
          <dgm:resizeHandles val="exact"/>
        </dgm:presLayoutVars>
      </dgm:prSet>
      <dgm:spPr/>
    </dgm:pt>
    <dgm:pt modelId="{8937773E-DAE7-4930-9012-ACCAE288E51E}" type="pres">
      <dgm:prSet presAssocID="{A5F61421-DBD9-42B8-8AE6-09D423EC79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9E2010-7B40-4BE3-AE3F-7B3B38E601FB}" type="pres">
      <dgm:prSet presAssocID="{C7F8CC3E-229D-4AB3-8385-264508846146}" presName="spacer" presStyleCnt="0"/>
      <dgm:spPr/>
    </dgm:pt>
    <dgm:pt modelId="{939FD2EA-FBA5-4F22-AC3C-C172C64D383F}" type="pres">
      <dgm:prSet presAssocID="{CF7698CF-37F0-4C32-9188-37F8223B12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C7C000-9CC6-43BC-80A0-C2005EC10586}" srcId="{3DE3C02F-715C-4B0A-AF53-68586C4D1C50}" destId="{A5F61421-DBD9-42B8-8AE6-09D423EC79B1}" srcOrd="0" destOrd="0" parTransId="{B76756F0-7FDE-4FF3-8661-AA5EB6E3030B}" sibTransId="{C7F8CC3E-229D-4AB3-8385-264508846146}"/>
    <dgm:cxn modelId="{A658C534-F225-4D43-8BDC-DEEFC83C65FC}" type="presOf" srcId="{CF7698CF-37F0-4C32-9188-37F8223B12E5}" destId="{939FD2EA-FBA5-4F22-AC3C-C172C64D383F}" srcOrd="0" destOrd="0" presId="urn:microsoft.com/office/officeart/2005/8/layout/vList2"/>
    <dgm:cxn modelId="{A1D9856C-FA1E-43EA-8AB2-98C9138A058C}" type="presOf" srcId="{A5F61421-DBD9-42B8-8AE6-09D423EC79B1}" destId="{8937773E-DAE7-4930-9012-ACCAE288E51E}" srcOrd="0" destOrd="0" presId="urn:microsoft.com/office/officeart/2005/8/layout/vList2"/>
    <dgm:cxn modelId="{A7E84BB3-6BAD-44B5-B447-CACAF529D8A3}" type="presOf" srcId="{3DE3C02F-715C-4B0A-AF53-68586C4D1C50}" destId="{829FD048-F5DC-41A6-A089-12684B29E5BC}" srcOrd="0" destOrd="0" presId="urn:microsoft.com/office/officeart/2005/8/layout/vList2"/>
    <dgm:cxn modelId="{775959CF-34DA-4A87-B614-70D0A3395B44}" srcId="{3DE3C02F-715C-4B0A-AF53-68586C4D1C50}" destId="{CF7698CF-37F0-4C32-9188-37F8223B12E5}" srcOrd="1" destOrd="0" parTransId="{EFAA70EB-8154-4F82-ADA2-E0FF850AB084}" sibTransId="{85D3BABE-1B0C-4DA6-A52C-4504EEDF2DE4}"/>
    <dgm:cxn modelId="{E022E8CA-FDB2-4CCC-A3C0-20461031EFDB}" type="presParOf" srcId="{829FD048-F5DC-41A6-A089-12684B29E5BC}" destId="{8937773E-DAE7-4930-9012-ACCAE288E51E}" srcOrd="0" destOrd="0" presId="urn:microsoft.com/office/officeart/2005/8/layout/vList2"/>
    <dgm:cxn modelId="{0D43E951-6F49-4116-B0C0-ED965C65E340}" type="presParOf" srcId="{829FD048-F5DC-41A6-A089-12684B29E5BC}" destId="{869E2010-7B40-4BE3-AE3F-7B3B38E601FB}" srcOrd="1" destOrd="0" presId="urn:microsoft.com/office/officeart/2005/8/layout/vList2"/>
    <dgm:cxn modelId="{B5F83D9B-C124-4F37-8510-9C1E28158C2E}" type="presParOf" srcId="{829FD048-F5DC-41A6-A089-12684B29E5BC}" destId="{939FD2EA-FBA5-4F22-AC3C-C172C64D3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C205A-3D3A-4F1A-BB8C-300097251845}">
      <dsp:nvSpPr>
        <dsp:cNvPr id="0" name=""/>
        <dsp:cNvSpPr/>
      </dsp:nvSpPr>
      <dsp:spPr>
        <a:xfrm>
          <a:off x="0" y="642"/>
          <a:ext cx="6541475" cy="1504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94687-ED79-40C7-ACBC-8D8C38FEC8FC}">
      <dsp:nvSpPr>
        <dsp:cNvPr id="0" name=""/>
        <dsp:cNvSpPr/>
      </dsp:nvSpPr>
      <dsp:spPr>
        <a:xfrm>
          <a:off x="454964" y="339045"/>
          <a:ext cx="827207" cy="827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CA207-C6A5-4B45-BC4C-D9E287DA456B}">
      <dsp:nvSpPr>
        <dsp:cNvPr id="0" name=""/>
        <dsp:cNvSpPr/>
      </dsp:nvSpPr>
      <dsp:spPr>
        <a:xfrm>
          <a:off x="1737136" y="642"/>
          <a:ext cx="4804338" cy="150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75" tIns="159175" rIns="159175" bIns="1591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Game-based learning refers to the borrowing of certain gaming principles and applying them to real-life settings to engage users.</a:t>
          </a:r>
        </a:p>
      </dsp:txBody>
      <dsp:txXfrm>
        <a:off x="1737136" y="642"/>
        <a:ext cx="4804338" cy="1504014"/>
      </dsp:txXfrm>
    </dsp:sp>
    <dsp:sp modelId="{3B4E3E49-67C4-4D6C-A813-4EB1220A3260}">
      <dsp:nvSpPr>
        <dsp:cNvPr id="0" name=""/>
        <dsp:cNvSpPr/>
      </dsp:nvSpPr>
      <dsp:spPr>
        <a:xfrm>
          <a:off x="0" y="1880660"/>
          <a:ext cx="6541475" cy="1504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0C199-B4AF-46C0-BDF1-C29BE97E66AD}">
      <dsp:nvSpPr>
        <dsp:cNvPr id="0" name=""/>
        <dsp:cNvSpPr/>
      </dsp:nvSpPr>
      <dsp:spPr>
        <a:xfrm>
          <a:off x="454964" y="2219064"/>
          <a:ext cx="827207" cy="827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C070-03F2-4A15-BD65-73F21AD0D98C}">
      <dsp:nvSpPr>
        <dsp:cNvPr id="0" name=""/>
        <dsp:cNvSpPr/>
      </dsp:nvSpPr>
      <dsp:spPr>
        <a:xfrm>
          <a:off x="1737136" y="1880660"/>
          <a:ext cx="4804338" cy="150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75" tIns="159175" rIns="159175" bIns="1591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motivational psychology involved in gamebased learning allows students to engage with educational materials in a playful and dynamic way. </a:t>
          </a:r>
        </a:p>
      </dsp:txBody>
      <dsp:txXfrm>
        <a:off x="1737136" y="1880660"/>
        <a:ext cx="4804338" cy="1504014"/>
      </dsp:txXfrm>
    </dsp:sp>
    <dsp:sp modelId="{60328E07-B716-46E0-9BEC-C38F4787A475}">
      <dsp:nvSpPr>
        <dsp:cNvPr id="0" name=""/>
        <dsp:cNvSpPr/>
      </dsp:nvSpPr>
      <dsp:spPr>
        <a:xfrm>
          <a:off x="0" y="3760678"/>
          <a:ext cx="6541475" cy="15040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6FCE1-21F0-409E-81B3-56A8BF78256B}">
      <dsp:nvSpPr>
        <dsp:cNvPr id="0" name=""/>
        <dsp:cNvSpPr/>
      </dsp:nvSpPr>
      <dsp:spPr>
        <a:xfrm>
          <a:off x="454964" y="4099082"/>
          <a:ext cx="827207" cy="827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6C7C9-9A69-4AE6-A89C-28B6802D3A60}">
      <dsp:nvSpPr>
        <dsp:cNvPr id="0" name=""/>
        <dsp:cNvSpPr/>
      </dsp:nvSpPr>
      <dsp:spPr>
        <a:xfrm>
          <a:off x="1737136" y="3760678"/>
          <a:ext cx="4804338" cy="150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75" tIns="159175" rIns="159175" bIns="1591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Game-based learning is not just creating games for students to play, it is designing learning activities that can incrementally introduce concepts, and guide users towards an end goal.</a:t>
          </a:r>
        </a:p>
      </dsp:txBody>
      <dsp:txXfrm>
        <a:off x="1737136" y="3760678"/>
        <a:ext cx="4804338" cy="1504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7773E-DAE7-4930-9012-ACCAE288E51E}">
      <dsp:nvSpPr>
        <dsp:cNvPr id="0" name=""/>
        <dsp:cNvSpPr/>
      </dsp:nvSpPr>
      <dsp:spPr>
        <a:xfrm>
          <a:off x="0" y="436533"/>
          <a:ext cx="6541475" cy="2142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2014 NMC Horizon Report lists games and gamification as a trend in higher education.</a:t>
          </a:r>
        </a:p>
      </dsp:txBody>
      <dsp:txXfrm>
        <a:off x="104606" y="541139"/>
        <a:ext cx="6332263" cy="1933643"/>
      </dsp:txXfrm>
    </dsp:sp>
    <dsp:sp modelId="{939FD2EA-FBA5-4F22-AC3C-C172C64D383F}">
      <dsp:nvSpPr>
        <dsp:cNvPr id="0" name=""/>
        <dsp:cNvSpPr/>
      </dsp:nvSpPr>
      <dsp:spPr>
        <a:xfrm>
          <a:off x="0" y="2685948"/>
          <a:ext cx="6541475" cy="214285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report states that “the average age of today’s gamers is 30, with 68% of gamers over 18 years old</a:t>
          </a:r>
          <a:r>
            <a:rPr lang="en-US" sz="3700" kern="1200">
              <a:latin typeface="Walbaum Display Light"/>
            </a:rPr>
            <a:t>”. </a:t>
          </a:r>
        </a:p>
      </dsp:txBody>
      <dsp:txXfrm>
        <a:off x="104606" y="2790554"/>
        <a:ext cx="6332263" cy="1933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66" r:id="rId4"/>
    <p:sldLayoutId id="2147483767" r:id="rId5"/>
    <p:sldLayoutId id="2147483772" r:id="rId6"/>
    <p:sldLayoutId id="2147483768" r:id="rId7"/>
    <p:sldLayoutId id="2147483769" r:id="rId8"/>
    <p:sldLayoutId id="2147483770" r:id="rId9"/>
    <p:sldLayoutId id="2147483771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knowledgereview.com/importance-game-based-learning-modern-education/#:~:text=Games%20designed%20specifically%20for%20the%20purpose%20of%20educating,it%20casual%20gaming%20for%20fun%2C%20or%20something%20serious." TargetMode="External"/><Relationship Id="rId2" Type="http://schemas.openxmlformats.org/officeDocument/2006/relationships/hyperlink" Target="https://acrl.ala.org/IS/wp-content/uploads/2014/05/spring2015.pdf#:~:text=Game-based%20learning%20refers%20to%20the%20borrowing%20of%20certain,as%20a%20way%20to%20engage%20students%20in%20learning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y.com/academy/lesson/game-based-learning-definition-and-examples.html" TargetMode="External"/><Relationship Id="rId5" Type="http://schemas.openxmlformats.org/officeDocument/2006/relationships/hyperlink" Target="https://serc.carleton.edu/sp/library/games/index.html" TargetMode="External"/><Relationship Id="rId4" Type="http://schemas.openxmlformats.org/officeDocument/2006/relationships/hyperlink" Target="https://www.teacheracademy.eu/blog/game-based-learn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Game BaseD</a:t>
            </a:r>
            <a:br>
              <a:rPr lang="en-US" dirty="0"/>
            </a:br>
            <a:r>
              <a:rPr lang="en-US"/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Name: Kohan Alexandru</a:t>
            </a:r>
          </a:p>
          <a:p>
            <a:pPr algn="l"/>
            <a:r>
              <a:rPr lang="en-US"/>
              <a:t>Group: 831</a:t>
            </a:r>
          </a:p>
        </p:txBody>
      </p:sp>
      <p:pic>
        <p:nvPicPr>
          <p:cNvPr id="7" name="Picture 3" descr="Layers of backlit paper">
            <a:extLst>
              <a:ext uri="{FF2B5EF4-FFF2-40B4-BE49-F238E27FC236}">
                <a16:creationId xmlns:a16="http://schemas.microsoft.com/office/drawing/2014/main" id="{2BF62590-7143-4CDC-BD20-E79F9F9B9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3" r="15177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B808-95B3-4F69-A0B8-B41C9086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4000" i="0" dirty="0">
                <a:ea typeface="+mj-lt"/>
                <a:cs typeface="+mj-lt"/>
              </a:rPr>
              <a:t>Conclusion</a:t>
            </a:r>
            <a:endParaRPr lang="en-US" sz="4000" dirty="0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C45B314-DC05-454E-8919-C5E874E9D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7" r="36852" b="5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7869-AE1E-4195-B618-606A5600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Game-based learning can be used in a variety of ways to enhance library instruction, and research across disciplines supports its effectiveness in the classroom. </a:t>
            </a:r>
          </a:p>
          <a:p>
            <a:r>
              <a:rPr lang="en-US">
                <a:ea typeface="+mn-lt"/>
                <a:cs typeface="+mn-lt"/>
              </a:rPr>
              <a:t>When </a:t>
            </a:r>
            <a:r>
              <a:rPr lang="en-US" dirty="0">
                <a:ea typeface="+mn-lt"/>
                <a:cs typeface="+mn-lt"/>
              </a:rPr>
              <a:t>designed with learning principles in mind, games can increase student motivation, engagement, and learning.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3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EB62F-B682-4C56-A645-06F112A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146963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B481-5DCD-4BC5-BBE9-784A9E05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spring2015.pdf (ala.org)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The Importance of Game Based Learning in Modern Education 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Game-Based Learning &gt; What Is, GBL vs Gamification, Types, Benefits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Game-Based Learning (carleton.edu)</a:t>
            </a:r>
          </a:p>
          <a:p>
            <a:r>
              <a:rPr lang="en-US" dirty="0">
                <a:ea typeface="+mn-lt"/>
                <a:cs typeface="+mn-lt"/>
                <a:hlinkClick r:id="rId6"/>
              </a:rPr>
              <a:t>Game Based Learning: Definition and Examples | Study.com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0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1D097-4BBC-4866-8B37-E38F956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6008914" cy="1683487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4E4E-797D-4284-82A0-CE6441FD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6886"/>
            <a:ext cx="6150926" cy="38170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Help students collaborate, communicate, interact and work in teams.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Strategic games improve the functioning of brain. </a:t>
            </a:r>
          </a:p>
          <a:p>
            <a:r>
              <a:rPr lang="en-US">
                <a:ea typeface="+mn-lt"/>
                <a:cs typeface="+mn-lt"/>
              </a:rPr>
              <a:t>Develop skills and build an emotional connection to learning and subject matter.</a:t>
            </a:r>
            <a:endParaRPr lang="en-US"/>
          </a:p>
        </p:txBody>
      </p:sp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1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53952DC2-0940-48BC-8485-B6269A6CB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02" r="18043" b="-1"/>
          <a:stretch/>
        </p:blipFill>
        <p:spPr>
          <a:xfrm>
            <a:off x="7963785" y="10"/>
            <a:ext cx="42282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3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70C0-534C-4F48-A956-995B6F87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11" y="644733"/>
            <a:ext cx="3215774" cy="2921385"/>
          </a:xfrm>
        </p:spPr>
        <p:txBody>
          <a:bodyPr anchor="t">
            <a:normAutofit/>
          </a:bodyPr>
          <a:lstStyle/>
          <a:p>
            <a:r>
              <a:rPr lang="en-US" sz="4000" i="0" dirty="0">
                <a:ea typeface="+mj-lt"/>
                <a:cs typeface="+mj-lt"/>
              </a:rPr>
              <a:t>Overview and Definition</a:t>
            </a: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C7E5F-1378-46DB-8FFB-21A225B7D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84650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1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8E9D1-5849-42DD-83B6-5B00B73B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4000" i="0" dirty="0">
                <a:ea typeface="+mj-lt"/>
                <a:cs typeface="+mj-lt"/>
              </a:rPr>
              <a:t>Basis for Current Interest</a:t>
            </a:r>
            <a:endParaRPr lang="en-US" sz="40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284F383-1D79-48CF-98B4-BD532A5D0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11" r="5357" b="-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EF76-5192-4D4C-B964-0FCE110B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Implemented  workplace training, education, and social media.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Popular social media apps like Untappd and Foursquare engage </a:t>
            </a:r>
            <a:r>
              <a:rPr lang="en-US">
                <a:ea typeface="+mn-lt"/>
                <a:cs typeface="+mn-lt"/>
              </a:rPr>
              <a:t>their users in game based learning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These apps allow users to log their experiences, share with friends, and even earn badges for certain milestones like checking in the most times into a particular location.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7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3370-9EBC-48EC-90C3-2B00321B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C4AB049-7C0F-41F8-9B77-BA9A1DD3F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62" y="510733"/>
            <a:ext cx="10215022" cy="5742045"/>
          </a:xfrm>
        </p:spPr>
      </p:pic>
    </p:spTree>
    <p:extLst>
      <p:ext uri="{BB962C8B-B14F-4D97-AF65-F5344CB8AC3E}">
        <p14:creationId xmlns:p14="http://schemas.microsoft.com/office/powerpoint/2010/main" val="11826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443A3-A6D6-41A7-9388-50A8BF18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31" y="832110"/>
            <a:ext cx="3727938" cy="2921385"/>
          </a:xfrm>
        </p:spPr>
        <p:txBody>
          <a:bodyPr anchor="t">
            <a:normAutofit/>
          </a:bodyPr>
          <a:lstStyle/>
          <a:p>
            <a:r>
              <a:rPr lang="en-US" sz="4000"/>
              <a:t>AGE CATEGORY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5A18F4-9280-4968-8C8C-1637FE5F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26099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1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537F2-4397-4C42-AAEA-19799A7C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569" y="685800"/>
            <a:ext cx="6544737" cy="1382233"/>
          </a:xfrm>
        </p:spPr>
        <p:txBody>
          <a:bodyPr>
            <a:normAutofit/>
          </a:bodyPr>
          <a:lstStyle/>
          <a:p>
            <a:r>
              <a:rPr lang="en-US" sz="4000" i="0">
                <a:ea typeface="+mj-lt"/>
                <a:cs typeface="+mj-lt"/>
              </a:rPr>
              <a:t>Current Applications </a:t>
            </a:r>
            <a:endParaRPr lang="en-US" sz="4000" i="0"/>
          </a:p>
        </p:txBody>
      </p:sp>
      <p:pic>
        <p:nvPicPr>
          <p:cNvPr id="16" name="Picture 15" descr="Glasses on top of a book">
            <a:extLst>
              <a:ext uri="{FF2B5EF4-FFF2-40B4-BE49-F238E27FC236}">
                <a16:creationId xmlns:a16="http://schemas.microsoft.com/office/drawing/2014/main" id="{F78A2EB5-6ABD-46F4-895A-EA5459A87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1" r="36518" b="9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160A-C9FA-42A7-A74A-91E0BC169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University of Huddersfield Library uses a service called Lemontree. </a:t>
            </a:r>
          </a:p>
          <a:p>
            <a:r>
              <a:rPr lang="en-US">
                <a:ea typeface="+mn-lt"/>
                <a:cs typeface="+mn-lt"/>
              </a:rPr>
              <a:t>Lemontree links students’ library accounts to award points for certain library activities such as checking out a book or looking up an article in a database. </a:t>
            </a:r>
          </a:p>
          <a:p>
            <a:r>
              <a:rPr lang="en-US">
                <a:ea typeface="+mn-lt"/>
                <a:cs typeface="+mn-lt"/>
              </a:rPr>
              <a:t>Students collect points for doing these tasks, compete with each other, and keep track of their accomplishments via a leaderboard, which is displayed on the main homepage.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2B428-7CA4-4365-8365-467B8C0C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4000" i="0">
                <a:ea typeface="+mj-lt"/>
                <a:cs typeface="+mj-lt"/>
              </a:rPr>
              <a:t>Potential Obstacles</a:t>
            </a:r>
            <a:endParaRPr lang="en-US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EF1DD-03AF-4811-A556-8F08A9A8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Students’ proficiency with technology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Even for experienced game designers creating a game is difficult</a:t>
            </a:r>
          </a:p>
          <a:p>
            <a:r>
              <a:rPr lang="en-US">
                <a:ea typeface="+mn-lt"/>
                <a:cs typeface="+mn-lt"/>
              </a:rPr>
              <a:t>Creating a game that effectively teaches and engages players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Game-development can require significant time and resources</a:t>
            </a:r>
          </a:p>
          <a:p>
            <a:r>
              <a:rPr lang="en-US">
                <a:ea typeface="+mn-lt"/>
                <a:cs typeface="+mn-lt"/>
              </a:rPr>
              <a:t>Maintaining a project</a:t>
            </a:r>
          </a:p>
          <a:p>
            <a:r>
              <a:rPr lang="en-US">
                <a:ea typeface="+mn-lt"/>
                <a:cs typeface="+mn-lt"/>
              </a:rPr>
              <a:t>Being supported as a long term project </a:t>
            </a:r>
            <a:endParaRPr lang="en-US"/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1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25D2D-EC25-4E80-9733-CD629501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4000" i="0"/>
              <a:t>Different types of GBL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2971-11F8-4E15-8EC5-8F60D330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01 – Board games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Monopoly can be considered an educational game. It has all the necessary elements: a story, characters, points, competition, and many other aspects. 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/>
              <a:t>02 – Real life games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The environment here is the real world. This is probably the most motivating, but also the most stressful type of game.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In this kind, students must move, act, use their body and their minds in order to play. 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This is the most immersive type and it provokes students in almost every aspect of their learning.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/>
              <a:t>03 – Digital games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The environment here is online. 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Students have a character that moves through the game where they face challenges that are placed along the games’ path. 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A digital game does not involve skills that are connected to the use of the body and the real space.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7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06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Game BaseD LEARNING</vt:lpstr>
      <vt:lpstr>Introduction</vt:lpstr>
      <vt:lpstr>Overview and Definition</vt:lpstr>
      <vt:lpstr>Basis for Current Interest</vt:lpstr>
      <vt:lpstr>PowerPoint Presentation</vt:lpstr>
      <vt:lpstr>AGE CATEGORY</vt:lpstr>
      <vt:lpstr>Current Applications </vt:lpstr>
      <vt:lpstr>Potential Obstacles</vt:lpstr>
      <vt:lpstr>Different types of GBL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 Kohan</cp:lastModifiedBy>
  <cp:revision>287</cp:revision>
  <dcterms:created xsi:type="dcterms:W3CDTF">2021-10-25T08:55:00Z</dcterms:created>
  <dcterms:modified xsi:type="dcterms:W3CDTF">2021-11-10T11:33:19Z</dcterms:modified>
</cp:coreProperties>
</file>