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6" r:id="rId10"/>
    <p:sldId id="263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AAA69-0449-415C-B84A-BDF1AD808795}" v="11" dt="2025-01-09T03:17:2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tcn0\Downloads\nblast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Out</a:t>
            </a:r>
            <a:r>
              <a:rPr lang="en-US" altLang="ja-JP" baseline="0"/>
              <a:t> of 40 Pair Candidates of Left Neurons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Sheet1!$E$19:$E$27</c:f>
              <c:strCache>
                <c:ptCount val="9"/>
                <c:pt idx="0">
                  <c:v>1~5</c:v>
                </c:pt>
                <c:pt idx="1">
                  <c:v>6~10</c:v>
                </c:pt>
                <c:pt idx="2">
                  <c:v>11~15</c:v>
                </c:pt>
                <c:pt idx="3">
                  <c:v>16~20</c:v>
                </c:pt>
                <c:pt idx="4">
                  <c:v>21~25</c:v>
                </c:pt>
                <c:pt idx="5">
                  <c:v>26~30</c:v>
                </c:pt>
                <c:pt idx="6">
                  <c:v>31~35</c:v>
                </c:pt>
                <c:pt idx="7">
                  <c:v>36~40</c:v>
                </c:pt>
                <c:pt idx="8">
                  <c:v>No Pair</c:v>
                </c:pt>
              </c:strCache>
            </c:strRef>
          </c:cat>
          <c:val>
            <c:numRef>
              <c:f>Sheet1!$F$19:$F$27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0-48E5-90A5-4485BA4A7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6296463"/>
        <c:axId val="806298383"/>
      </c:barChart>
      <c:catAx>
        <c:axId val="80629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98383"/>
        <c:crosses val="autoZero"/>
        <c:auto val="1"/>
        <c:lblAlgn val="ctr"/>
        <c:lblOffset val="100"/>
        <c:noMultiLvlLbl val="0"/>
      </c:catAx>
      <c:valAx>
        <c:axId val="80629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9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CC42A-E56D-4C4E-935E-F65AE17ED8D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EA637-BB33-4494-BE08-BF9D6A7863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D39C5-3786-C777-37A6-0B81C30F3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</a:rPr>
              <a:t>Automated matching of</a:t>
            </a:r>
            <a:br>
              <a:rPr lang="en-US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</a:rPr>
            </a:br>
            <a:r>
              <a:rPr lang="en-US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</a:rPr>
              <a:t>right/left neurons</a:t>
            </a:r>
            <a:endParaRPr lang="en-US" sz="71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AF5E4A-FAFF-C56C-FB0B-B3477A634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Ko2561</a:t>
            </a:r>
          </a:p>
          <a:p>
            <a:r>
              <a:rPr lang="en-US" dirty="0"/>
              <a:t>Kohei Ono</a:t>
            </a:r>
          </a:p>
        </p:txBody>
      </p:sp>
    </p:spTree>
    <p:extLst>
      <p:ext uri="{BB962C8B-B14F-4D97-AF65-F5344CB8AC3E}">
        <p14:creationId xmlns:p14="http://schemas.microsoft.com/office/powerpoint/2010/main" val="361474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771D1-3642-DFA4-A134-94E6703A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AA74ED-4243-9A06-9D8F-225730E9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In short, there’s not a correlation between NBLAST score and left/right symmetric pair.</a:t>
            </a:r>
          </a:p>
          <a:p>
            <a:endParaRPr lang="en-US" altLang="ja-JP" sz="3200" dirty="0"/>
          </a:p>
          <a:p>
            <a:r>
              <a:rPr lang="en-US" altLang="ja-JP" sz="3200" dirty="0"/>
              <a:t>In other words, Pair matching cannot be automated by NBLAST score</a:t>
            </a:r>
            <a:r>
              <a:rPr lang="en-US" altLang="ja-JP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34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60DF0-4CCD-A8F1-18CC-EF28B837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8" y="263527"/>
            <a:ext cx="10546080" cy="1450757"/>
          </a:xfrm>
        </p:spPr>
        <p:txBody>
          <a:bodyPr/>
          <a:lstStyle/>
          <a:p>
            <a:r>
              <a:rPr lang="en-US" dirty="0"/>
              <a:t>Reason why NBLAST Scores are not reliable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F3D9D-E807-5BE6-D40A-1E9D6D1E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88" y="1845734"/>
            <a:ext cx="10415451" cy="4184952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 </a:t>
            </a:r>
            <a:r>
              <a:rPr lang="en-US" altLang="ja-JP" sz="2800" dirty="0"/>
              <a:t>1. </a:t>
            </a:r>
            <a:r>
              <a:rPr lang="en-US" altLang="ja-JP" sz="2800" dirty="0" err="1"/>
              <a:t>swc</a:t>
            </a:r>
            <a:r>
              <a:rPr lang="en-US" altLang="ja-JP" sz="2800" dirty="0"/>
              <a:t> files don’t have “Parental Node” information (which dots connected to which dots.)</a:t>
            </a:r>
          </a:p>
          <a:p>
            <a:r>
              <a:rPr lang="en-US" altLang="ja-JP" sz="2800" dirty="0"/>
              <a:t>2. The location of neuron is not considered. (Neuron with similar shape, but different location got a higher score)</a:t>
            </a:r>
          </a:p>
          <a:p>
            <a:r>
              <a:rPr lang="en-US" altLang="ja-JP" sz="2800" dirty="0"/>
              <a:t>3. Neuron’s Proofreading is not perfect (True shape might be different)</a:t>
            </a:r>
          </a:p>
          <a:p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For above reasons, pair matching still has to be done manually. But I think if the accuracy of NBLAST automated matching improved, matching can be simplified. (Like looking at only top ten neurons from NBLAST scores)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3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2EA20A-1DDC-FDC3-F0A2-DA01EEC7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31" y="163285"/>
            <a:ext cx="3153455" cy="61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ED9DD-6827-4025-BC34-60909C0B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5" y="778829"/>
            <a:ext cx="10058400" cy="856397"/>
          </a:xfrm>
        </p:spPr>
        <p:txBody>
          <a:bodyPr/>
          <a:lstStyle/>
          <a:p>
            <a:r>
              <a:rPr lang="en-US" dirty="0"/>
              <a:t>Right/left Neuron pair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D86807-FC38-7922-2B7E-2279466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2400" dirty="0"/>
              <a:t>Each right/left neuron has its pair on the other side, which has the same</a:t>
            </a:r>
          </a:p>
          <a:p>
            <a:pPr marL="0" indent="0">
              <a:buNone/>
            </a:pPr>
            <a:r>
              <a:rPr lang="en-US" sz="2400" dirty="0"/>
              <a:t> function, and similar is shape.</a:t>
            </a:r>
          </a:p>
          <a:p>
            <a:pPr marL="0" indent="0">
              <a:buNone/>
            </a:pPr>
            <a:r>
              <a:rPr lang="ja-JP" altLang="en-US" sz="2400" dirty="0"/>
              <a:t>＜</a:t>
            </a:r>
            <a:r>
              <a:rPr lang="en-US" altLang="ja-JP" sz="2400" dirty="0"/>
              <a:t>Advantage</a:t>
            </a:r>
            <a:r>
              <a:rPr lang="ja-JP" altLang="en-US" sz="2400" dirty="0"/>
              <a:t>＞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1. Genetic efficiency (less complicated, less energy)</a:t>
            </a:r>
          </a:p>
          <a:p>
            <a:pPr marL="0" indent="0">
              <a:buNone/>
            </a:pPr>
            <a:r>
              <a:rPr lang="en-US" sz="2400" dirty="0"/>
              <a:t>2. Balance in Movement                     …and so on…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*On the other hand, some asymmetric pairs exist for various reasons.</a:t>
            </a:r>
          </a:p>
          <a:p>
            <a:r>
              <a:rPr lang="en-US" sz="2400" dirty="0"/>
              <a:t>(Like for brains to simultaneously complete two different tasks.)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1CDAB0-D396-D7CE-2A22-7850446B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796" y="2330111"/>
            <a:ext cx="2177940" cy="38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CDD1F-2800-C4D7-4152-09D2F9BA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computational job at Mann Lab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C4747-EFFE-08DF-06C0-E20630B8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I was given ID of a pair of right/left symmetric neurons. Then, manually looked for another right/left pair in downstream neurons of that first pair.   </a:t>
            </a:r>
          </a:p>
          <a:p>
            <a:endParaRPr lang="en-US" sz="2800" dirty="0"/>
          </a:p>
          <a:p>
            <a:r>
              <a:rPr lang="en-US" sz="2800" dirty="0"/>
              <a:t>-&gt;Then, I found codes “NBLAST”, which compares similarity of two neurons’ shapes. I wondered why this right/left matching can’t be automated. </a:t>
            </a:r>
          </a:p>
        </p:txBody>
      </p:sp>
    </p:spTree>
    <p:extLst>
      <p:ext uri="{BB962C8B-B14F-4D97-AF65-F5344CB8AC3E}">
        <p14:creationId xmlns:p14="http://schemas.microsoft.com/office/powerpoint/2010/main" val="11244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6FE4815-C0EE-2155-3E65-5AA8AFEF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5" y="747192"/>
            <a:ext cx="2789719" cy="49770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F9B5708-32DB-D5D0-329A-D4B52D99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957" y="3429000"/>
            <a:ext cx="7299719" cy="25654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6944D9E-B85C-D347-BEC5-5EED614A2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57" y="243064"/>
            <a:ext cx="6971958" cy="23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F26CC-7201-E3B9-FA82-9AE9CB5B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codes does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427E4-F4DB-C5EE-C085-62819243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</a:t>
            </a:r>
            <a:r>
              <a:rPr lang="en-US" altLang="ja-JP" sz="2800" dirty="0"/>
              <a:t>There’s one pair of right/left symmetric neurons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 Download right/left “skeleton” </a:t>
            </a:r>
            <a:r>
              <a:rPr lang="en-US" sz="2800" dirty="0" err="1"/>
              <a:t>swc</a:t>
            </a:r>
            <a:r>
              <a:rPr lang="en-US" sz="2800" dirty="0"/>
              <a:t> files (neurons converted to set of multiple dots) of downstream neurons of that pair. </a:t>
            </a:r>
          </a:p>
          <a:p>
            <a:endParaRPr lang="en-US" sz="2800" dirty="0"/>
          </a:p>
          <a:p>
            <a:r>
              <a:rPr lang="en-US" sz="2800" dirty="0"/>
              <a:t>2. Flip over the right skeleton </a:t>
            </a:r>
            <a:r>
              <a:rPr lang="en-US" sz="2800" dirty="0" err="1"/>
              <a:t>symmetically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3. Compare the similarity of two neurons by using NBLAST</a:t>
            </a:r>
          </a:p>
        </p:txBody>
      </p:sp>
    </p:spTree>
    <p:extLst>
      <p:ext uri="{BB962C8B-B14F-4D97-AF65-F5344CB8AC3E}">
        <p14:creationId xmlns:p14="http://schemas.microsoft.com/office/powerpoint/2010/main" val="12060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98D4C88-C8FD-E71C-8744-3EC142C7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54" y="204916"/>
            <a:ext cx="3021975" cy="59455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C5DE32-0369-6EE1-6DB4-231DB876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05" y="2288242"/>
            <a:ext cx="2524687" cy="15544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99EF56C-B6D5-8E08-55AF-568B1A90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99" y="536034"/>
            <a:ext cx="4137755" cy="52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31221-1F41-96F3-93D7-5BD785A2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79774"/>
            <a:ext cx="11223171" cy="16945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symmetric pair I used:</a:t>
            </a:r>
            <a:br>
              <a:rPr lang="en-US" dirty="0"/>
            </a:br>
            <a:r>
              <a:rPr lang="en-US" dirty="0"/>
              <a:t>648518346475464576 </a:t>
            </a:r>
            <a:br>
              <a:rPr lang="en-US" dirty="0"/>
            </a:br>
            <a:r>
              <a:rPr lang="en-US" dirty="0"/>
              <a:t>and 648518346488820970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4E177CB-6E8E-878B-9A9D-3818C6C6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17" y="199175"/>
            <a:ext cx="4122111" cy="64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8E2F2-B479-EB57-39FF-0B649236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286603"/>
            <a:ext cx="10872651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Line up according to NBLAST Score</a:t>
            </a:r>
            <a:br>
              <a:rPr lang="en-US" dirty="0"/>
            </a:br>
            <a:r>
              <a:rPr lang="en-US" dirty="0"/>
              <a:t>(*There’re 20 right /40 left downstream neurons.)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0D63D1D-29B0-7D1F-D3FA-A7B34704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63" y="1867505"/>
            <a:ext cx="9786410" cy="42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3953-5B41-B9CA-6BC1-0F50C5F2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0EA09E5-FDA2-6956-1432-D1A88053A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697531"/>
              </p:ext>
            </p:extLst>
          </p:nvPr>
        </p:nvGraphicFramePr>
        <p:xfrm>
          <a:off x="1096963" y="1846263"/>
          <a:ext cx="10058400" cy="420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76119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3684</TotalTime>
  <Words>399</Words>
  <Application>Microsoft Office PowerPoint</Application>
  <PresentationFormat>ワイド画面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レトロスペクト</vt:lpstr>
      <vt:lpstr>Automated matching of right/left neurons</vt:lpstr>
      <vt:lpstr>Right/left Neuron pair</vt:lpstr>
      <vt:lpstr>My first computational job at Mann Lab</vt:lpstr>
      <vt:lpstr>PowerPoint プレゼンテーション</vt:lpstr>
      <vt:lpstr>What my codes does</vt:lpstr>
      <vt:lpstr>PowerPoint プレゼンテーション</vt:lpstr>
      <vt:lpstr> The symmetric pair I used: 648518346475464576  and 648518346488820970</vt:lpstr>
      <vt:lpstr>Line up according to NBLAST Score (*There’re 20 right /40 left downstream neurons.)</vt:lpstr>
      <vt:lpstr>Results</vt:lpstr>
      <vt:lpstr>Analysis</vt:lpstr>
      <vt:lpstr>Reason why NBLAST Scores are not reliable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Kohei Ono</dc:creator>
  <cp:lastModifiedBy>Kohei Ono</cp:lastModifiedBy>
  <cp:revision>2</cp:revision>
  <dcterms:created xsi:type="dcterms:W3CDTF">2025-01-05T00:10:53Z</dcterms:created>
  <dcterms:modified xsi:type="dcterms:W3CDTF">2025-01-09T03:41:16Z</dcterms:modified>
</cp:coreProperties>
</file>