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9A278-019D-4C91-8C85-323185D0CA69}" v="32" dt="2021-01-27T13:56:01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uki" userId="82953ff9-fdca-4935-9a75-dd2ec4e7a34b" providerId="ADAL" clId="{8EF9A278-019D-4C91-8C85-323185D0CA69}"/>
    <pc:docChg chg="custSel modSld">
      <pc:chgData name="Kazuki" userId="82953ff9-fdca-4935-9a75-dd2ec4e7a34b" providerId="ADAL" clId="{8EF9A278-019D-4C91-8C85-323185D0CA69}" dt="2021-01-27T13:56:40.347" v="41" actId="1076"/>
      <pc:docMkLst>
        <pc:docMk/>
      </pc:docMkLst>
      <pc:sldChg chg="addSp delSp modSp mod">
        <pc:chgData name="Kazuki" userId="82953ff9-fdca-4935-9a75-dd2ec4e7a34b" providerId="ADAL" clId="{8EF9A278-019D-4C91-8C85-323185D0CA69}" dt="2021-01-27T13:56:40.347" v="41" actId="1076"/>
        <pc:sldMkLst>
          <pc:docMk/>
          <pc:sldMk cId="1388850257" sldId="257"/>
        </pc:sldMkLst>
        <pc:spChg chg="mod">
          <ac:chgData name="Kazuki" userId="82953ff9-fdca-4935-9a75-dd2ec4e7a34b" providerId="ADAL" clId="{8EF9A278-019D-4C91-8C85-323185D0CA69}" dt="2021-01-27T13:56:40.347" v="41" actId="1076"/>
          <ac:spMkLst>
            <pc:docMk/>
            <pc:sldMk cId="1388850257" sldId="257"/>
            <ac:spMk id="9" creationId="{00000000-0000-0000-0000-000000000000}"/>
          </ac:spMkLst>
        </pc:spChg>
        <pc:spChg chg="mod">
          <ac:chgData name="Kazuki" userId="82953ff9-fdca-4935-9a75-dd2ec4e7a34b" providerId="ADAL" clId="{8EF9A278-019D-4C91-8C85-323185D0CA69}" dt="2021-01-27T13:55:30.581" v="37" actId="1076"/>
          <ac:spMkLst>
            <pc:docMk/>
            <pc:sldMk cId="1388850257" sldId="257"/>
            <ac:spMk id="10" creationId="{00000000-0000-0000-0000-000000000000}"/>
          </ac:spMkLst>
        </pc:spChg>
        <pc:spChg chg="mod">
          <ac:chgData name="Kazuki" userId="82953ff9-fdca-4935-9a75-dd2ec4e7a34b" providerId="ADAL" clId="{8EF9A278-019D-4C91-8C85-323185D0CA69}" dt="2021-01-27T13:55:23.826" v="34" actId="1076"/>
          <ac:spMkLst>
            <pc:docMk/>
            <pc:sldMk cId="1388850257" sldId="257"/>
            <ac:spMk id="22" creationId="{00000000-0000-0000-0000-000000000000}"/>
          </ac:spMkLst>
        </pc:spChg>
        <pc:spChg chg="del mod">
          <ac:chgData name="Kazuki" userId="82953ff9-fdca-4935-9a75-dd2ec4e7a34b" providerId="ADAL" clId="{8EF9A278-019D-4C91-8C85-323185D0CA69}" dt="2021-01-27T13:54:42.704" v="28" actId="478"/>
          <ac:spMkLst>
            <pc:docMk/>
            <pc:sldMk cId="1388850257" sldId="257"/>
            <ac:spMk id="25" creationId="{00000000-0000-0000-0000-000000000000}"/>
          </ac:spMkLst>
        </pc:spChg>
        <pc:spChg chg="mod">
          <ac:chgData name="Kazuki" userId="82953ff9-fdca-4935-9a75-dd2ec4e7a34b" providerId="ADAL" clId="{8EF9A278-019D-4C91-8C85-323185D0CA69}" dt="2021-01-27T13:54:02.009" v="20" actId="14100"/>
          <ac:spMkLst>
            <pc:docMk/>
            <pc:sldMk cId="1388850257" sldId="257"/>
            <ac:spMk id="29" creationId="{00000000-0000-0000-0000-000000000000}"/>
          </ac:spMkLst>
        </pc:spChg>
        <pc:spChg chg="mod">
          <ac:chgData name="Kazuki" userId="82953ff9-fdca-4935-9a75-dd2ec4e7a34b" providerId="ADAL" clId="{8EF9A278-019D-4C91-8C85-323185D0CA69}" dt="2021-01-27T13:52:55.166" v="4" actId="13822"/>
          <ac:spMkLst>
            <pc:docMk/>
            <pc:sldMk cId="1388850257" sldId="257"/>
            <ac:spMk id="36" creationId="{00000000-0000-0000-0000-000000000000}"/>
          </ac:spMkLst>
        </pc:spChg>
        <pc:spChg chg="mod">
          <ac:chgData name="Kazuki" userId="82953ff9-fdca-4935-9a75-dd2ec4e7a34b" providerId="ADAL" clId="{8EF9A278-019D-4C91-8C85-323185D0CA69}" dt="2021-01-27T13:55:34.456" v="38" actId="1076"/>
          <ac:spMkLst>
            <pc:docMk/>
            <pc:sldMk cId="1388850257" sldId="257"/>
            <ac:spMk id="43" creationId="{3450CC3E-9903-4A75-8093-152D832E63D1}"/>
          </ac:spMkLst>
        </pc:spChg>
        <pc:spChg chg="mod">
          <ac:chgData name="Kazuki" userId="82953ff9-fdca-4935-9a75-dd2ec4e7a34b" providerId="ADAL" clId="{8EF9A278-019D-4C91-8C85-323185D0CA69}" dt="2021-01-27T13:56:26.810" v="40" actId="1076"/>
          <ac:spMkLst>
            <pc:docMk/>
            <pc:sldMk cId="1388850257" sldId="257"/>
            <ac:spMk id="53" creationId="{00000000-0000-0000-0000-000000000000}"/>
          </ac:spMkLst>
        </pc:spChg>
        <pc:grpChg chg="add mod">
          <ac:chgData name="Kazuki" userId="82953ff9-fdca-4935-9a75-dd2ec4e7a34b" providerId="ADAL" clId="{8EF9A278-019D-4C91-8C85-323185D0CA69}" dt="2021-01-27T13:55:23.826" v="34" actId="1076"/>
          <ac:grpSpMkLst>
            <pc:docMk/>
            <pc:sldMk cId="1388850257" sldId="257"/>
            <ac:grpSpMk id="3" creationId="{981A2BA3-0EB7-494B-8777-B3233F3C765D}"/>
          </ac:grpSpMkLst>
        </pc:grpChg>
        <pc:grpChg chg="mod">
          <ac:chgData name="Kazuki" userId="82953ff9-fdca-4935-9a75-dd2ec4e7a34b" providerId="ADAL" clId="{8EF9A278-019D-4C91-8C85-323185D0CA69}" dt="2021-01-27T13:54:02.009" v="20" actId="14100"/>
          <ac:grpSpMkLst>
            <pc:docMk/>
            <pc:sldMk cId="1388850257" sldId="257"/>
            <ac:grpSpMk id="11" creationId="{C953EF17-F559-4FF7-9972-CFBB02056D97}"/>
          </ac:grpSpMkLst>
        </pc:grpChg>
        <pc:grpChg chg="add mod">
          <ac:chgData name="Kazuki" userId="82953ff9-fdca-4935-9a75-dd2ec4e7a34b" providerId="ADAL" clId="{8EF9A278-019D-4C91-8C85-323185D0CA69}" dt="2021-01-27T13:55:34.456" v="38" actId="1076"/>
          <ac:grpSpMkLst>
            <pc:docMk/>
            <pc:sldMk cId="1388850257" sldId="257"/>
            <ac:grpSpMk id="42" creationId="{1F209735-6225-418B-9E9E-E6C3CAD93795}"/>
          </ac:grpSpMkLst>
        </pc:grpChg>
        <pc:grpChg chg="mod">
          <ac:chgData name="Kazuki" userId="82953ff9-fdca-4935-9a75-dd2ec4e7a34b" providerId="ADAL" clId="{8EF9A278-019D-4C91-8C85-323185D0CA69}" dt="2021-01-27T13:54:02.009" v="20" actId="14100"/>
          <ac:grpSpMkLst>
            <pc:docMk/>
            <pc:sldMk cId="1388850257" sldId="257"/>
            <ac:grpSpMk id="45" creationId="{00000000-0000-0000-0000-000000000000}"/>
          </ac:grpSpMkLst>
        </pc:grpChg>
        <pc:picChg chg="mod">
          <ac:chgData name="Kazuki" userId="82953ff9-fdca-4935-9a75-dd2ec4e7a34b" providerId="ADAL" clId="{8EF9A278-019D-4C91-8C85-323185D0CA69}" dt="2021-01-27T13:54:02.009" v="20" actId="14100"/>
          <ac:picMkLst>
            <pc:docMk/>
            <pc:sldMk cId="1388850257" sldId="257"/>
            <ac:picMk id="12" creationId="{4E06E28D-5253-44A3-8FA6-C7368E2A8AA4}"/>
          </ac:picMkLst>
        </pc:picChg>
        <pc:picChg chg="mod">
          <ac:chgData name="Kazuki" userId="82953ff9-fdca-4935-9a75-dd2ec4e7a34b" providerId="ADAL" clId="{8EF9A278-019D-4C91-8C85-323185D0CA69}" dt="2021-01-27T13:54:02.009" v="20" actId="14100"/>
          <ac:picMkLst>
            <pc:docMk/>
            <pc:sldMk cId="1388850257" sldId="257"/>
            <ac:picMk id="13" creationId="{1154EE9F-17D3-48CF-BE5B-ED776FE35133}"/>
          </ac:picMkLst>
        </pc:picChg>
        <pc:picChg chg="mod">
          <ac:chgData name="Kazuki" userId="82953ff9-fdca-4935-9a75-dd2ec4e7a34b" providerId="ADAL" clId="{8EF9A278-019D-4C91-8C85-323185D0CA69}" dt="2021-01-27T13:54:02.009" v="20" actId="14100"/>
          <ac:picMkLst>
            <pc:docMk/>
            <pc:sldMk cId="1388850257" sldId="257"/>
            <ac:picMk id="14" creationId="{2CDDD989-B7A8-4A47-BF04-CCFAC88C6785}"/>
          </ac:picMkLst>
        </pc:picChg>
        <pc:picChg chg="mod">
          <ac:chgData name="Kazuki" userId="82953ff9-fdca-4935-9a75-dd2ec4e7a34b" providerId="ADAL" clId="{8EF9A278-019D-4C91-8C85-323185D0CA69}" dt="2021-01-27T13:54:02.009" v="20" actId="14100"/>
          <ac:picMkLst>
            <pc:docMk/>
            <pc:sldMk cId="1388850257" sldId="257"/>
            <ac:picMk id="15" creationId="{1331CC49-7B9D-4A1C-914D-D25B93703EC5}"/>
          </ac:picMkLst>
        </pc:picChg>
        <pc:picChg chg="mod">
          <ac:chgData name="Kazuki" userId="82953ff9-fdca-4935-9a75-dd2ec4e7a34b" providerId="ADAL" clId="{8EF9A278-019D-4C91-8C85-323185D0CA69}" dt="2021-01-27T13:55:23.826" v="34" actId="1076"/>
          <ac:picMkLst>
            <pc:docMk/>
            <pc:sldMk cId="1388850257" sldId="257"/>
            <ac:picMk id="16" creationId="{EBB8D6D5-FE1A-4D18-9BC8-8F32B7210361}"/>
          </ac:picMkLst>
        </pc:picChg>
        <pc:picChg chg="mod">
          <ac:chgData name="Kazuki" userId="82953ff9-fdca-4935-9a75-dd2ec4e7a34b" providerId="ADAL" clId="{8EF9A278-019D-4C91-8C85-323185D0CA69}" dt="2021-01-27T13:55:23.826" v="34" actId="1076"/>
          <ac:picMkLst>
            <pc:docMk/>
            <pc:sldMk cId="1388850257" sldId="257"/>
            <ac:picMk id="17" creationId="{58BE7B9A-5EB9-49D2-852E-369FBB13CB42}"/>
          </ac:picMkLst>
        </pc:picChg>
        <pc:picChg chg="mod">
          <ac:chgData name="Kazuki" userId="82953ff9-fdca-4935-9a75-dd2ec4e7a34b" providerId="ADAL" clId="{8EF9A278-019D-4C91-8C85-323185D0CA69}" dt="2021-01-27T13:55:23.826" v="34" actId="1076"/>
          <ac:picMkLst>
            <pc:docMk/>
            <pc:sldMk cId="1388850257" sldId="257"/>
            <ac:picMk id="18" creationId="{1331CC49-7B9D-4A1C-914D-D25B93703EC5}"/>
          </ac:picMkLst>
        </pc:picChg>
        <pc:picChg chg="del">
          <ac:chgData name="Kazuki" userId="82953ff9-fdca-4935-9a75-dd2ec4e7a34b" providerId="ADAL" clId="{8EF9A278-019D-4C91-8C85-323185D0CA69}" dt="2021-01-27T13:54:46.615" v="31" actId="478"/>
          <ac:picMkLst>
            <pc:docMk/>
            <pc:sldMk cId="1388850257" sldId="257"/>
            <ac:picMk id="26" creationId="{EBB8D6D5-FE1A-4D18-9BC8-8F32B7210361}"/>
          </ac:picMkLst>
        </pc:picChg>
        <pc:picChg chg="del">
          <ac:chgData name="Kazuki" userId="82953ff9-fdca-4935-9a75-dd2ec4e7a34b" providerId="ADAL" clId="{8EF9A278-019D-4C91-8C85-323185D0CA69}" dt="2021-01-27T13:54:45.038" v="29" actId="478"/>
          <ac:picMkLst>
            <pc:docMk/>
            <pc:sldMk cId="1388850257" sldId="257"/>
            <ac:picMk id="27" creationId="{58BE7B9A-5EB9-49D2-852E-369FBB13CB42}"/>
          </ac:picMkLst>
        </pc:picChg>
        <pc:picChg chg="del">
          <ac:chgData name="Kazuki" userId="82953ff9-fdca-4935-9a75-dd2ec4e7a34b" providerId="ADAL" clId="{8EF9A278-019D-4C91-8C85-323185D0CA69}" dt="2021-01-27T13:54:46.070" v="30" actId="478"/>
          <ac:picMkLst>
            <pc:docMk/>
            <pc:sldMk cId="1388850257" sldId="257"/>
            <ac:picMk id="28" creationId="{1331CC49-7B9D-4A1C-914D-D25B93703EC5}"/>
          </ac:picMkLst>
        </pc:picChg>
        <pc:picChg chg="mod">
          <ac:chgData name="Kazuki" userId="82953ff9-fdca-4935-9a75-dd2ec4e7a34b" providerId="ADAL" clId="{8EF9A278-019D-4C91-8C85-323185D0CA69}" dt="2021-01-27T13:56:01.343" v="39" actId="1076"/>
          <ac:picMkLst>
            <pc:docMk/>
            <pc:sldMk cId="1388850257" sldId="257"/>
            <ac:picMk id="30" creationId="{1331CC49-7B9D-4A1C-914D-D25B93703EC5}"/>
          </ac:picMkLst>
        </pc:picChg>
        <pc:picChg chg="mod">
          <ac:chgData name="Kazuki" userId="82953ff9-fdca-4935-9a75-dd2ec4e7a34b" providerId="ADAL" clId="{8EF9A278-019D-4C91-8C85-323185D0CA69}" dt="2021-01-27T13:53:07.582" v="9" actId="1076"/>
          <ac:picMkLst>
            <pc:docMk/>
            <pc:sldMk cId="1388850257" sldId="257"/>
            <ac:picMk id="35" creationId="{00000000-0000-0000-0000-000000000000}"/>
          </ac:picMkLst>
        </pc:picChg>
        <pc:picChg chg="mod">
          <ac:chgData name="Kazuki" userId="82953ff9-fdca-4935-9a75-dd2ec4e7a34b" providerId="ADAL" clId="{8EF9A278-019D-4C91-8C85-323185D0CA69}" dt="2021-01-27T13:55:34.456" v="38" actId="1076"/>
          <ac:picMkLst>
            <pc:docMk/>
            <pc:sldMk cId="1388850257" sldId="257"/>
            <ac:picMk id="44" creationId="{B9597D3D-2FF6-49F9-9194-40F27E951AE4}"/>
          </ac:picMkLst>
        </pc:picChg>
        <pc:picChg chg="mod">
          <ac:chgData name="Kazuki" userId="82953ff9-fdca-4935-9a75-dd2ec4e7a34b" providerId="ADAL" clId="{8EF9A278-019D-4C91-8C85-323185D0CA69}" dt="2021-01-27T13:55:34.456" v="38" actId="1076"/>
          <ac:picMkLst>
            <pc:docMk/>
            <pc:sldMk cId="1388850257" sldId="257"/>
            <ac:picMk id="47" creationId="{6FCEFAF2-D439-4754-A918-5B9E69255D88}"/>
          </ac:picMkLst>
        </pc:picChg>
        <pc:picChg chg="mod">
          <ac:chgData name="Kazuki" userId="82953ff9-fdca-4935-9a75-dd2ec4e7a34b" providerId="ADAL" clId="{8EF9A278-019D-4C91-8C85-323185D0CA69}" dt="2021-01-27T13:55:34.456" v="38" actId="1076"/>
          <ac:picMkLst>
            <pc:docMk/>
            <pc:sldMk cId="1388850257" sldId="257"/>
            <ac:picMk id="48" creationId="{C5EAF97C-1E7A-45BB-9746-DD7D831302D0}"/>
          </ac:picMkLst>
        </pc:picChg>
        <pc:picChg chg="mod">
          <ac:chgData name="Kazuki" userId="82953ff9-fdca-4935-9a75-dd2ec4e7a34b" providerId="ADAL" clId="{8EF9A278-019D-4C91-8C85-323185D0CA69}" dt="2021-01-27T13:53:09.780" v="10" actId="1076"/>
          <ac:picMkLst>
            <pc:docMk/>
            <pc:sldMk cId="1388850257" sldId="257"/>
            <ac:picMk id="60" creationId="{3368B0AE-6A87-46AC-A792-B7E53CA350FB}"/>
          </ac:picMkLst>
        </pc:picChg>
        <pc:cxnChg chg="mod">
          <ac:chgData name="Kazuki" userId="82953ff9-fdca-4935-9a75-dd2ec4e7a34b" providerId="ADAL" clId="{8EF9A278-019D-4C91-8C85-323185D0CA69}" dt="2021-01-27T13:52:51.791" v="3" actId="1076"/>
          <ac:cxnSpMkLst>
            <pc:docMk/>
            <pc:sldMk cId="1388850257" sldId="257"/>
            <ac:cxnSpMk id="39" creationId="{00000000-0000-0000-0000-000000000000}"/>
          </ac:cxnSpMkLst>
        </pc:cxnChg>
        <pc:cxnChg chg="mod">
          <ac:chgData name="Kazuki" userId="82953ff9-fdca-4935-9a75-dd2ec4e7a34b" providerId="ADAL" clId="{8EF9A278-019D-4C91-8C85-323185D0CA69}" dt="2021-01-27T13:52:51.791" v="3" actId="1076"/>
          <ac:cxnSpMkLst>
            <pc:docMk/>
            <pc:sldMk cId="1388850257" sldId="257"/>
            <ac:cxnSpMk id="41" creationId="{00000000-0000-0000-0000-000000000000}"/>
          </ac:cxnSpMkLst>
        </pc:cxnChg>
        <pc:cxnChg chg="mod">
          <ac:chgData name="Kazuki" userId="82953ff9-fdca-4935-9a75-dd2ec4e7a34b" providerId="ADAL" clId="{8EF9A278-019D-4C91-8C85-323185D0CA69}" dt="2021-01-27T13:52:51.791" v="3" actId="1076"/>
          <ac:cxnSpMkLst>
            <pc:docMk/>
            <pc:sldMk cId="1388850257" sldId="257"/>
            <ac:cxnSpMk id="4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70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8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1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6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72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94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08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9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07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8F42-CF3E-4B10-873C-858C2C76837F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61B6-B050-4B95-8C8C-3EBCF9ECC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7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35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 8"/>
          <p:cNvSpPr/>
          <p:nvPr/>
        </p:nvSpPr>
        <p:spPr>
          <a:xfrm>
            <a:off x="907301" y="646775"/>
            <a:ext cx="957430" cy="844476"/>
          </a:xfrm>
          <a:custGeom>
            <a:avLst/>
            <a:gdLst>
              <a:gd name="connsiteX0" fmla="*/ 677682 w 677682"/>
              <a:gd name="connsiteY0" fmla="*/ 0 h 650839"/>
              <a:gd name="connsiteX1" fmla="*/ 670119 w 677682"/>
              <a:gd name="connsiteY1" fmla="*/ 650839 h 650839"/>
              <a:gd name="connsiteX2" fmla="*/ 721 w 677682"/>
              <a:gd name="connsiteY2" fmla="*/ 650839 h 650839"/>
              <a:gd name="connsiteX3" fmla="*/ 0 w 677682"/>
              <a:gd name="connsiteY3" fmla="*/ 642963 h 650839"/>
              <a:gd name="connsiteX4" fmla="*/ 677682 w 677682"/>
              <a:gd name="connsiteY4" fmla="*/ 0 h 65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82" h="650839">
                <a:moveTo>
                  <a:pt x="677682" y="0"/>
                </a:moveTo>
                <a:lnTo>
                  <a:pt x="670119" y="650839"/>
                </a:lnTo>
                <a:lnTo>
                  <a:pt x="721" y="650839"/>
                </a:lnTo>
                <a:lnTo>
                  <a:pt x="0" y="642963"/>
                </a:lnTo>
                <a:cubicBezTo>
                  <a:pt x="4490" y="286613"/>
                  <a:pt x="306580" y="0"/>
                  <a:pt x="677682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83689" y="1490487"/>
            <a:ext cx="11424621" cy="500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/>
          <p:cNvGrpSpPr/>
          <p:nvPr/>
        </p:nvGrpSpPr>
        <p:grpSpPr>
          <a:xfrm>
            <a:off x="2069182" y="387285"/>
            <a:ext cx="1397445" cy="1629784"/>
            <a:chOff x="1896907" y="338865"/>
            <a:chExt cx="1397445" cy="1629784"/>
          </a:xfrm>
        </p:grpSpPr>
        <p:sp>
          <p:nvSpPr>
            <p:cNvPr id="29" name="正方形/長方形 28"/>
            <p:cNvSpPr/>
            <p:nvPr/>
          </p:nvSpPr>
          <p:spPr>
            <a:xfrm>
              <a:off x="1896907" y="338865"/>
              <a:ext cx="1397445" cy="16297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53EF17-F559-4FF7-9972-CFBB02056D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0462" y="457917"/>
              <a:ext cx="824563" cy="514305"/>
              <a:chOff x="9549603" y="2206257"/>
              <a:chExt cx="1587527" cy="805741"/>
            </a:xfrm>
          </p:grpSpPr>
          <p:pic>
            <p:nvPicPr>
              <p:cNvPr id="12" name="Picture 4" descr="青色発光ダイオードのイラスト（赤）">
                <a:extLst>
                  <a:ext uri="{FF2B5EF4-FFF2-40B4-BE49-F238E27FC236}">
                    <a16:creationId xmlns:a16="http://schemas.microsoft.com/office/drawing/2014/main" id="{4E06E28D-5253-44A3-8FA6-C7368E2A8A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49603" y="2206257"/>
                <a:ext cx="565785" cy="8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青色発光ダイオードのイラスト（緑）">
                <a:extLst>
                  <a:ext uri="{FF2B5EF4-FFF2-40B4-BE49-F238E27FC236}">
                    <a16:creationId xmlns:a16="http://schemas.microsoft.com/office/drawing/2014/main" id="{1154EE9F-17D3-48CF-BE5B-ED776FE351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60474" y="2211898"/>
                <a:ext cx="565785" cy="8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青色発光ダイオードのイラスト（青）">
                <a:extLst>
                  <a:ext uri="{FF2B5EF4-FFF2-40B4-BE49-F238E27FC236}">
                    <a16:creationId xmlns:a16="http://schemas.microsoft.com/office/drawing/2014/main" id="{2CDDD989-B7A8-4A47-BF04-CCFAC88C67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71345" y="2211898"/>
                <a:ext cx="565785" cy="8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2" descr="シングルボードコンピュータのイラスト">
              <a:extLst>
                <a:ext uri="{FF2B5EF4-FFF2-40B4-BE49-F238E27FC236}">
                  <a16:creationId xmlns:a16="http://schemas.microsoft.com/office/drawing/2014/main" id="{1331CC49-7B9D-4A1C-914D-D25B93703E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4" b="11065"/>
            <a:stretch/>
          </p:blipFill>
          <p:spPr bwMode="auto">
            <a:xfrm>
              <a:off x="2018678" y="1007555"/>
              <a:ext cx="1133600" cy="86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81A2BA3-0EB7-494B-8777-B3233F3C765D}"/>
              </a:ext>
            </a:extLst>
          </p:cNvPr>
          <p:cNvGrpSpPr/>
          <p:nvPr/>
        </p:nvGrpSpPr>
        <p:grpSpPr>
          <a:xfrm>
            <a:off x="454324" y="3248809"/>
            <a:ext cx="1707963" cy="1721782"/>
            <a:chOff x="454324" y="3248809"/>
            <a:chExt cx="1707963" cy="1721782"/>
          </a:xfrm>
        </p:grpSpPr>
        <p:sp>
          <p:nvSpPr>
            <p:cNvPr id="22" name="正方形/長方形 21"/>
            <p:cNvSpPr/>
            <p:nvPr/>
          </p:nvSpPr>
          <p:spPr>
            <a:xfrm>
              <a:off x="454324" y="3248809"/>
              <a:ext cx="1707963" cy="172178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Picture 10">
              <a:extLst>
                <a:ext uri="{FF2B5EF4-FFF2-40B4-BE49-F238E27FC236}">
                  <a16:creationId xmlns:a16="http://schemas.microsoft.com/office/drawing/2014/main" id="{EBB8D6D5-FE1A-4D18-9BC8-8F32B7210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5" t="10391" b="10177"/>
            <a:stretch/>
          </p:blipFill>
          <p:spPr bwMode="auto">
            <a:xfrm>
              <a:off x="1333378" y="3370627"/>
              <a:ext cx="770466" cy="76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58BE7B9A-5EB9-49D2-852E-369FBB13C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53" b="10925"/>
            <a:stretch/>
          </p:blipFill>
          <p:spPr bwMode="auto">
            <a:xfrm>
              <a:off x="461661" y="3303707"/>
              <a:ext cx="804671" cy="77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シングルボードコンピュータのイラスト">
              <a:extLst>
                <a:ext uri="{FF2B5EF4-FFF2-40B4-BE49-F238E27FC236}">
                  <a16:creationId xmlns:a16="http://schemas.microsoft.com/office/drawing/2014/main" id="{1331CC49-7B9D-4A1C-914D-D25B93703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47" y="4116215"/>
              <a:ext cx="776685" cy="85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正方形/長方形 35"/>
          <p:cNvSpPr/>
          <p:nvPr/>
        </p:nvSpPr>
        <p:spPr>
          <a:xfrm>
            <a:off x="4700085" y="3521283"/>
            <a:ext cx="2797358" cy="2044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Picture 2" descr="シングルボードコンピュータのイラスト">
            <a:extLst>
              <a:ext uri="{FF2B5EF4-FFF2-40B4-BE49-F238E27FC236}">
                <a16:creationId xmlns:a16="http://schemas.microsoft.com/office/drawing/2014/main" id="{1331CC49-7B9D-4A1C-914D-D25B93703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" b="9711"/>
          <a:stretch/>
        </p:blipFill>
        <p:spPr bwMode="auto">
          <a:xfrm>
            <a:off x="4902198" y="4290291"/>
            <a:ext cx="1263853" cy="11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953EF17-F559-4FF7-9972-CFBB02056D97}"/>
              </a:ext>
            </a:extLst>
          </p:cNvPr>
          <p:cNvGrpSpPr>
            <a:grpSpLocks noChangeAspect="1"/>
          </p:cNvGrpSpPr>
          <p:nvPr/>
        </p:nvGrpSpPr>
        <p:grpSpPr>
          <a:xfrm>
            <a:off x="4898143" y="3695466"/>
            <a:ext cx="824563" cy="514305"/>
            <a:chOff x="9549603" y="2206257"/>
            <a:chExt cx="1587527" cy="805741"/>
          </a:xfrm>
        </p:grpSpPr>
        <p:pic>
          <p:nvPicPr>
            <p:cNvPr id="32" name="Picture 4" descr="青色発光ダイオードのイラスト（赤）">
              <a:extLst>
                <a:ext uri="{FF2B5EF4-FFF2-40B4-BE49-F238E27FC236}">
                  <a16:creationId xmlns:a16="http://schemas.microsoft.com/office/drawing/2014/main" id="{4E06E28D-5253-44A3-8FA6-C7368E2A8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9603" y="2206257"/>
              <a:ext cx="56578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青色発光ダイオードのイラスト（緑）">
              <a:extLst>
                <a:ext uri="{FF2B5EF4-FFF2-40B4-BE49-F238E27FC236}">
                  <a16:creationId xmlns:a16="http://schemas.microsoft.com/office/drawing/2014/main" id="{1154EE9F-17D3-48CF-BE5B-ED776FE35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0474" y="2211898"/>
              <a:ext cx="56578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青色発光ダイオードのイラスト（青）">
              <a:extLst>
                <a:ext uri="{FF2B5EF4-FFF2-40B4-BE49-F238E27FC236}">
                  <a16:creationId xmlns:a16="http://schemas.microsoft.com/office/drawing/2014/main" id="{2CDDD989-B7A8-4A47-BF04-CCFAC88C6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1345" y="2211898"/>
              <a:ext cx="56578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2" descr="https://2.bp.blogspot.com/-YL337B_eimA/W4PQmHQE8LI/AAAAAAABOPs/Tz8DNJ6Foi0J9JCdPKRrEq2hQxCPRwPAwCLcBGAs/s800/audio_craft_speaker_speaker_uni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51" y="3586576"/>
            <a:ext cx="1149896" cy="11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/>
          <p:cNvCxnSpPr>
            <a:stCxn id="22" idx="3"/>
            <a:endCxn id="36" idx="1"/>
          </p:cNvCxnSpPr>
          <p:nvPr/>
        </p:nvCxnSpPr>
        <p:spPr>
          <a:xfrm>
            <a:off x="2162287" y="4109700"/>
            <a:ext cx="2537798" cy="43370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91393" y="1071122"/>
            <a:ext cx="34878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出入口</a:t>
            </a:r>
          </a:p>
        </p:txBody>
      </p:sp>
      <p:cxnSp>
        <p:nvCxnSpPr>
          <p:cNvPr id="41" name="直線矢印コネクタ 40"/>
          <p:cNvCxnSpPr>
            <a:endCxn id="36" idx="3"/>
          </p:cNvCxnSpPr>
          <p:nvPr/>
        </p:nvCxnSpPr>
        <p:spPr>
          <a:xfrm flipH="1">
            <a:off x="7497443" y="4392795"/>
            <a:ext cx="2735582" cy="15060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36" idx="0"/>
          </p:cNvCxnSpPr>
          <p:nvPr/>
        </p:nvCxnSpPr>
        <p:spPr>
          <a:xfrm flipH="1" flipV="1">
            <a:off x="3109281" y="2056532"/>
            <a:ext cx="2989483" cy="146475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103844" y="4577624"/>
            <a:ext cx="276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温湿度・二酸化炭素濃度を測定して送信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552595" y="3816457"/>
            <a:ext cx="276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温湿度・二酸化炭素濃度を測定して送信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09448" y="5626129"/>
            <a:ext cx="344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・部屋状況の判断</a:t>
            </a:r>
            <a:endParaRPr lang="en-US" altLang="ja-JP" dirty="0"/>
          </a:p>
          <a:p>
            <a:r>
              <a:rPr lang="ja-JP" altLang="en-US" dirty="0"/>
              <a:t>・在室している人に感染リスクや換気要請などを通知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609448" y="2259495"/>
            <a:ext cx="224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入室危険度</a:t>
            </a:r>
            <a:r>
              <a:rPr lang="ja-JP" altLang="en-US" dirty="0"/>
              <a:t>を表示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949901" y="6125430"/>
            <a:ext cx="38584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数人から数十人程度が</a:t>
            </a:r>
            <a:r>
              <a:rPr kumimoji="1" lang="ja-JP" altLang="en-US" dirty="0"/>
              <a:t>利用する部屋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1661" y="2915712"/>
            <a:ext cx="187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センサデバイス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148069" y="2788907"/>
            <a:ext cx="187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センサデバイス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37377" y="3217244"/>
            <a:ext cx="107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Jetson</a:t>
            </a:r>
            <a:endParaRPr kumimoji="1" lang="ja-JP" altLang="en-US" u="sng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986013" y="66056"/>
            <a:ext cx="17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室外デバイス</a:t>
            </a:r>
          </a:p>
        </p:txBody>
      </p:sp>
      <p:pic>
        <p:nvPicPr>
          <p:cNvPr id="60" name="Picture 12" descr="ドーム形の防犯カメラのイラスト">
            <a:extLst>
              <a:ext uri="{FF2B5EF4-FFF2-40B4-BE49-F238E27FC236}">
                <a16:creationId xmlns:a16="http://schemas.microsoft.com/office/drawing/2014/main" id="{3368B0AE-6A87-46AC-A792-B7E53CA3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47" y="4797078"/>
            <a:ext cx="597860" cy="73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F209735-6225-418B-9E9E-E6C3CAD93795}"/>
              </a:ext>
            </a:extLst>
          </p:cNvPr>
          <p:cNvGrpSpPr/>
          <p:nvPr/>
        </p:nvGrpSpPr>
        <p:grpSpPr>
          <a:xfrm>
            <a:off x="10219878" y="3221120"/>
            <a:ext cx="1707963" cy="1721782"/>
            <a:chOff x="454324" y="3248809"/>
            <a:chExt cx="1707963" cy="172178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450CC3E-9903-4A75-8093-152D832E63D1}"/>
                </a:ext>
              </a:extLst>
            </p:cNvPr>
            <p:cNvSpPr/>
            <p:nvPr/>
          </p:nvSpPr>
          <p:spPr>
            <a:xfrm>
              <a:off x="454324" y="3248809"/>
              <a:ext cx="1707963" cy="172178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4" name="Picture 10">
              <a:extLst>
                <a:ext uri="{FF2B5EF4-FFF2-40B4-BE49-F238E27FC236}">
                  <a16:creationId xmlns:a16="http://schemas.microsoft.com/office/drawing/2014/main" id="{B9597D3D-2FF6-49F9-9194-40F27E951A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5" t="10391" b="10177"/>
            <a:stretch/>
          </p:blipFill>
          <p:spPr bwMode="auto">
            <a:xfrm>
              <a:off x="1333378" y="3370627"/>
              <a:ext cx="770466" cy="76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id="{6FCEFAF2-D439-4754-A918-5B9E69255D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53" b="10925"/>
            <a:stretch/>
          </p:blipFill>
          <p:spPr bwMode="auto">
            <a:xfrm>
              <a:off x="500220" y="3312733"/>
              <a:ext cx="804671" cy="77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シングルボードコンピュータのイラスト">
              <a:extLst>
                <a:ext uri="{FF2B5EF4-FFF2-40B4-BE49-F238E27FC236}">
                  <a16:creationId xmlns:a16="http://schemas.microsoft.com/office/drawing/2014/main" id="{C5EAF97C-1E7A-45BB-9746-DD7D83130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47" y="4116215"/>
              <a:ext cx="776685" cy="85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885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606549" y="1627742"/>
            <a:ext cx="7475294" cy="420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Picture 2" descr="シングルボードコンピュータのイラスト">
            <a:extLst>
              <a:ext uri="{FF2B5EF4-FFF2-40B4-BE49-F238E27FC236}">
                <a16:creationId xmlns:a16="http://schemas.microsoft.com/office/drawing/2014/main" id="{1331CC49-7B9D-4A1C-914D-D25B9370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06" y="1898634"/>
            <a:ext cx="1494650" cy="163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EBB8D6D5-FE1A-4D18-9BC8-8F32B721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10" y="3546162"/>
            <a:ext cx="1195782" cy="14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ドーム形の防犯カメラのイラスト">
            <a:extLst>
              <a:ext uri="{FF2B5EF4-FFF2-40B4-BE49-F238E27FC236}">
                <a16:creationId xmlns:a16="http://schemas.microsoft.com/office/drawing/2014/main" id="{3368B0AE-6A87-46AC-A792-B7E53CA3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00" y="3799156"/>
            <a:ext cx="597860" cy="73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58BE7B9A-5EB9-49D2-852E-369FBB13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695" y="1872354"/>
            <a:ext cx="1195782" cy="14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953EF17-F559-4FF7-9972-CFBB02056D97}"/>
              </a:ext>
            </a:extLst>
          </p:cNvPr>
          <p:cNvGrpSpPr>
            <a:grpSpLocks noChangeAspect="1"/>
          </p:cNvGrpSpPr>
          <p:nvPr/>
        </p:nvGrpSpPr>
        <p:grpSpPr>
          <a:xfrm>
            <a:off x="6760469" y="2127589"/>
            <a:ext cx="824563" cy="514305"/>
            <a:chOff x="9549603" y="2206257"/>
            <a:chExt cx="1587527" cy="805741"/>
          </a:xfrm>
        </p:grpSpPr>
        <p:pic>
          <p:nvPicPr>
            <p:cNvPr id="8" name="Picture 4" descr="青色発光ダイオードのイラスト（赤）">
              <a:extLst>
                <a:ext uri="{FF2B5EF4-FFF2-40B4-BE49-F238E27FC236}">
                  <a16:creationId xmlns:a16="http://schemas.microsoft.com/office/drawing/2014/main" id="{4E06E28D-5253-44A3-8FA6-C7368E2A8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9603" y="2206257"/>
              <a:ext cx="56578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青色発光ダイオードのイラスト（緑）">
              <a:extLst>
                <a:ext uri="{FF2B5EF4-FFF2-40B4-BE49-F238E27FC236}">
                  <a16:creationId xmlns:a16="http://schemas.microsoft.com/office/drawing/2014/main" id="{1154EE9F-17D3-48CF-BE5B-ED776FE35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0474" y="2211898"/>
              <a:ext cx="56578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青色発光ダイオードのイラスト（青）">
              <a:extLst>
                <a:ext uri="{FF2B5EF4-FFF2-40B4-BE49-F238E27FC236}">
                  <a16:creationId xmlns:a16="http://schemas.microsoft.com/office/drawing/2014/main" id="{2CDDD989-B7A8-4A47-BF04-CCFAC88C6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1345" y="2211898"/>
              <a:ext cx="56578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876C70-5DD7-4508-9FBE-AB3F9EA9D521}"/>
              </a:ext>
            </a:extLst>
          </p:cNvPr>
          <p:cNvSpPr txBox="1"/>
          <p:nvPr/>
        </p:nvSpPr>
        <p:spPr>
          <a:xfrm>
            <a:off x="3135586" y="5018656"/>
            <a:ext cx="571250" cy="356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カメラ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5FD8E1-677C-401D-A5CD-544E36A623F9}"/>
              </a:ext>
            </a:extLst>
          </p:cNvPr>
          <p:cNvSpPr txBox="1"/>
          <p:nvPr/>
        </p:nvSpPr>
        <p:spPr>
          <a:xfrm>
            <a:off x="858853" y="51382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気温・湿度センサ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7C5418-1886-4873-A70C-063EB41EE293}"/>
              </a:ext>
            </a:extLst>
          </p:cNvPr>
          <p:cNvSpPr txBox="1"/>
          <p:nvPr/>
        </p:nvSpPr>
        <p:spPr>
          <a:xfrm>
            <a:off x="2369135" y="322816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二酸化炭素濃度センサ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2D64E1-79B6-4DC2-BD83-572F599BBDCB}"/>
              </a:ext>
            </a:extLst>
          </p:cNvPr>
          <p:cNvSpPr txBox="1"/>
          <p:nvPr/>
        </p:nvSpPr>
        <p:spPr>
          <a:xfrm>
            <a:off x="5456820" y="3465583"/>
            <a:ext cx="614314" cy="356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Jetson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C5D5C5-6E6B-4D0A-8427-D2A0D8FE4FE6}"/>
              </a:ext>
            </a:extLst>
          </p:cNvPr>
          <p:cNvSpPr txBox="1"/>
          <p:nvPr/>
        </p:nvSpPr>
        <p:spPr>
          <a:xfrm>
            <a:off x="6743024" y="2770487"/>
            <a:ext cx="1042889" cy="356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LED</a:t>
            </a:r>
            <a:r>
              <a:rPr kumimoji="1" lang="ja-JP" altLang="en-US" dirty="0"/>
              <a:t>ライト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7230" y="1627742"/>
            <a:ext cx="1247387" cy="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屋内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8284440" y="1627742"/>
            <a:ext cx="2584224" cy="42519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53109" y="1651603"/>
            <a:ext cx="1247387" cy="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屋外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953EF17-F559-4FF7-9972-CFBB02056D97}"/>
              </a:ext>
            </a:extLst>
          </p:cNvPr>
          <p:cNvGrpSpPr>
            <a:grpSpLocks noChangeAspect="1"/>
          </p:cNvGrpSpPr>
          <p:nvPr/>
        </p:nvGrpSpPr>
        <p:grpSpPr>
          <a:xfrm>
            <a:off x="9141798" y="2262698"/>
            <a:ext cx="824563" cy="514305"/>
            <a:chOff x="9549603" y="2206257"/>
            <a:chExt cx="1587527" cy="805741"/>
          </a:xfrm>
        </p:grpSpPr>
        <p:pic>
          <p:nvPicPr>
            <p:cNvPr id="24" name="Picture 4" descr="青色発光ダイオードのイラスト（赤）">
              <a:extLst>
                <a:ext uri="{FF2B5EF4-FFF2-40B4-BE49-F238E27FC236}">
                  <a16:creationId xmlns:a16="http://schemas.microsoft.com/office/drawing/2014/main" id="{4E06E28D-5253-44A3-8FA6-C7368E2A8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9603" y="2206257"/>
              <a:ext cx="56578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青色発光ダイオードのイラスト（緑）">
              <a:extLst>
                <a:ext uri="{FF2B5EF4-FFF2-40B4-BE49-F238E27FC236}">
                  <a16:creationId xmlns:a16="http://schemas.microsoft.com/office/drawing/2014/main" id="{1154EE9F-17D3-48CF-BE5B-ED776FE35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0474" y="2211898"/>
              <a:ext cx="56578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 descr="青色発光ダイオードのイラスト（青）">
              <a:extLst>
                <a:ext uri="{FF2B5EF4-FFF2-40B4-BE49-F238E27FC236}">
                  <a16:creationId xmlns:a16="http://schemas.microsoft.com/office/drawing/2014/main" id="{2CDDD989-B7A8-4A47-BF04-CCFAC88C6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1345" y="2211898"/>
              <a:ext cx="56578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C5D5C5-6E6B-4D0A-8427-D2A0D8FE4FE6}"/>
              </a:ext>
            </a:extLst>
          </p:cNvPr>
          <p:cNvSpPr txBox="1"/>
          <p:nvPr/>
        </p:nvSpPr>
        <p:spPr>
          <a:xfrm>
            <a:off x="9052224" y="2985761"/>
            <a:ext cx="1042889" cy="356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LED</a:t>
            </a:r>
            <a:r>
              <a:rPr kumimoji="1" lang="ja-JP" altLang="en-US" dirty="0"/>
              <a:t>ライト</a:t>
            </a:r>
          </a:p>
        </p:txBody>
      </p:sp>
      <p:pic>
        <p:nvPicPr>
          <p:cNvPr id="28" name="Picture 2" descr="シングルボードコンピュータのイラスト">
            <a:extLst>
              <a:ext uri="{FF2B5EF4-FFF2-40B4-BE49-F238E27FC236}">
                <a16:creationId xmlns:a16="http://schemas.microsoft.com/office/drawing/2014/main" id="{1331CC49-7B9D-4A1C-914D-D25B9370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456" y="3793044"/>
            <a:ext cx="1494650" cy="163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2D64E1-79B6-4DC2-BD83-572F599BBDCB}"/>
              </a:ext>
            </a:extLst>
          </p:cNvPr>
          <p:cNvSpPr txBox="1"/>
          <p:nvPr/>
        </p:nvSpPr>
        <p:spPr>
          <a:xfrm>
            <a:off x="8796905" y="53745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マイコンボード</a:t>
            </a:r>
            <a:endParaRPr kumimoji="1" lang="ja-JP" altLang="en-US" dirty="0"/>
          </a:p>
        </p:txBody>
      </p:sp>
      <p:pic>
        <p:nvPicPr>
          <p:cNvPr id="1026" name="Picture 2" descr="https://2.bp.blogspot.com/-YL337B_eimA/W4PQmHQE8LI/AAAAAAABOPs/Tz8DNJ6Foi0J9JCdPKRrEq2hQxCPRwPAwCLcBGAs/s800/audio_craft_speaker_speaker_uni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66" y="3303658"/>
            <a:ext cx="1525496" cy="15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2D64E1-79B6-4DC2-BD83-572F599BBDCB}"/>
              </a:ext>
            </a:extLst>
          </p:cNvPr>
          <p:cNvSpPr txBox="1"/>
          <p:nvPr/>
        </p:nvSpPr>
        <p:spPr>
          <a:xfrm>
            <a:off x="6899537" y="507746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ブザー</a:t>
            </a:r>
          </a:p>
        </p:txBody>
      </p:sp>
      <p:pic>
        <p:nvPicPr>
          <p:cNvPr id="30" name="Picture 2" descr="シングルボードコンピュータのイラスト">
            <a:extLst>
              <a:ext uri="{FF2B5EF4-FFF2-40B4-BE49-F238E27FC236}">
                <a16:creationId xmlns:a16="http://schemas.microsoft.com/office/drawing/2014/main" id="{1331CC49-7B9D-4A1C-914D-D25B9370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3" y="1776222"/>
            <a:ext cx="1494650" cy="163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42D64E1-79B6-4DC2-BD83-572F599BBDCB}"/>
              </a:ext>
            </a:extLst>
          </p:cNvPr>
          <p:cNvSpPr txBox="1"/>
          <p:nvPr/>
        </p:nvSpPr>
        <p:spPr>
          <a:xfrm>
            <a:off x="714141" y="326289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マイコンボード</a:t>
            </a:r>
            <a:endParaRPr kumimoji="1" lang="ja-JP" altLang="en-US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FFC788F-DEEE-4888-A5AE-C9C98B6CBAAB}"/>
              </a:ext>
            </a:extLst>
          </p:cNvPr>
          <p:cNvSpPr txBox="1"/>
          <p:nvPr/>
        </p:nvSpPr>
        <p:spPr>
          <a:xfrm>
            <a:off x="944951" y="599359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各種センサで、室内の環境を</a:t>
            </a:r>
            <a:endParaRPr kumimoji="1" lang="en-US" altLang="ja-JP" dirty="0"/>
          </a:p>
          <a:p>
            <a:r>
              <a:rPr kumimoji="1" lang="ja-JP" altLang="en-US" dirty="0"/>
              <a:t>モニタリングする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157A62B-912E-4100-9B5F-546BC2B97D17}"/>
              </a:ext>
            </a:extLst>
          </p:cNvPr>
          <p:cNvSpPr txBox="1"/>
          <p:nvPr/>
        </p:nvSpPr>
        <p:spPr>
          <a:xfrm>
            <a:off x="6104449" y="600904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室内環境を評価し、利用者に通知</a:t>
            </a:r>
            <a:endParaRPr kumimoji="1" lang="en-US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350840" y="1344058"/>
            <a:ext cx="4207729" cy="55139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6">
            <a:extLst>
              <a:ext uri="{FF2B5EF4-FFF2-40B4-BE49-F238E27FC236}">
                <a16:creationId xmlns:a16="http://schemas.microsoft.com/office/drawing/2014/main" id="{89B4C518-1B6B-40D7-A067-7039C7A8A720}"/>
              </a:ext>
            </a:extLst>
          </p:cNvPr>
          <p:cNvSpPr/>
          <p:nvPr/>
        </p:nvSpPr>
        <p:spPr>
          <a:xfrm>
            <a:off x="4615504" y="3548086"/>
            <a:ext cx="528964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123107" y="1344058"/>
            <a:ext cx="6279351" cy="547627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209237" y="1737021"/>
            <a:ext cx="1247387" cy="36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屋内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0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19" grpId="0" animBg="1"/>
      <p:bldP spid="38" grpId="0" animBg="1"/>
      <p:bldP spid="39" grpId="0" animBg="1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9.9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93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Inada</dc:creator>
  <cp:lastModifiedBy>Kazuki Inada</cp:lastModifiedBy>
  <cp:revision>8</cp:revision>
  <dcterms:created xsi:type="dcterms:W3CDTF">2021-01-27T06:53:59Z</dcterms:created>
  <dcterms:modified xsi:type="dcterms:W3CDTF">2021-01-28T01:55:30Z</dcterms:modified>
</cp:coreProperties>
</file>