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263" r:id="rId3"/>
    <p:sldId id="264" r:id="rId4"/>
    <p:sldId id="257" r:id="rId5"/>
    <p:sldId id="258" r:id="rId6"/>
    <p:sldId id="283" r:id="rId7"/>
    <p:sldId id="265" r:id="rId8"/>
    <p:sldId id="262" r:id="rId9"/>
    <p:sldId id="270" r:id="rId10"/>
    <p:sldId id="266" r:id="rId11"/>
    <p:sldId id="277" r:id="rId12"/>
    <p:sldId id="285" r:id="rId13"/>
    <p:sldId id="286" r:id="rId14"/>
    <p:sldId id="268" r:id="rId15"/>
    <p:sldId id="269" r:id="rId16"/>
    <p:sldId id="281" r:id="rId17"/>
    <p:sldId id="287" r:id="rId18"/>
    <p:sldId id="280" r:id="rId19"/>
    <p:sldId id="282" r:id="rId20"/>
    <p:sldId id="284" r:id="rId21"/>
    <p:sldId id="278" r:id="rId22"/>
    <p:sldId id="271" r:id="rId23"/>
    <p:sldId id="274" r:id="rId24"/>
    <p:sldId id="276" r:id="rId25"/>
    <p:sldId id="288"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2F1A"/>
    <a:srgbClr val="FF9730"/>
    <a:srgbClr val="FF3030"/>
    <a:srgbClr val="3636FF"/>
    <a:srgbClr val="FFA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71671-FA56-474C-929C-B484D18D72A8}" v="14" dt="2021-02-22T01:59:32.4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94660"/>
  </p:normalViewPr>
  <p:slideViewPr>
    <p:cSldViewPr snapToGrid="0">
      <p:cViewPr varScale="1">
        <p:scale>
          <a:sx n="109" d="100"/>
          <a:sy n="109" d="100"/>
        </p:scale>
        <p:origin x="438" y="10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Inada" userId="82953ff9-fdca-4935-9a75-dd2ec4e7a34b" providerId="ADAL" clId="{C0E3A915-8CD8-4773-B493-4A27DE1F196A}"/>
    <pc:docChg chg="modSld">
      <pc:chgData name="Kazuki Inada" userId="82953ff9-fdca-4935-9a75-dd2ec4e7a34b" providerId="ADAL" clId="{C0E3A915-8CD8-4773-B493-4A27DE1F196A}" dt="2020-12-14T05:02:57.903" v="70" actId="14100"/>
      <pc:docMkLst>
        <pc:docMk/>
      </pc:docMkLst>
      <pc:sldChg chg="modSp">
        <pc:chgData name="Kazuki Inada" userId="82953ff9-fdca-4935-9a75-dd2ec4e7a34b" providerId="ADAL" clId="{C0E3A915-8CD8-4773-B493-4A27DE1F196A}" dt="2020-12-14T05:02:57.903" v="70" actId="14100"/>
        <pc:sldMkLst>
          <pc:docMk/>
          <pc:sldMk cId="822489331" sldId="256"/>
        </pc:sldMkLst>
        <pc:spChg chg="mod">
          <ac:chgData name="Kazuki Inada" userId="82953ff9-fdca-4935-9a75-dd2ec4e7a34b" providerId="ADAL" clId="{C0E3A915-8CD8-4773-B493-4A27DE1F196A}" dt="2020-12-14T05:02:57.903" v="70" actId="14100"/>
          <ac:spMkLst>
            <pc:docMk/>
            <pc:sldMk cId="822489331" sldId="256"/>
            <ac:spMk id="2" creationId="{00000000-0000-0000-0000-000000000000}"/>
          </ac:spMkLst>
        </pc:spChg>
      </pc:sldChg>
      <pc:sldChg chg="modSp">
        <pc:chgData name="Kazuki Inada" userId="82953ff9-fdca-4935-9a75-dd2ec4e7a34b" providerId="ADAL" clId="{C0E3A915-8CD8-4773-B493-4A27DE1F196A}" dt="2020-12-08T03:58:29.338" v="67"/>
        <pc:sldMkLst>
          <pc:docMk/>
          <pc:sldMk cId="2473578850" sldId="269"/>
        </pc:sldMkLst>
        <pc:spChg chg="mod">
          <ac:chgData name="Kazuki Inada" userId="82953ff9-fdca-4935-9a75-dd2ec4e7a34b" providerId="ADAL" clId="{C0E3A915-8CD8-4773-B493-4A27DE1F196A}" dt="2020-12-08T03:58:29.338" v="67"/>
          <ac:spMkLst>
            <pc:docMk/>
            <pc:sldMk cId="2473578850" sldId="269"/>
            <ac:spMk id="3" creationId="{00000000-0000-0000-0000-000000000000}"/>
          </ac:spMkLst>
        </pc:spChg>
      </pc:sldChg>
    </pc:docChg>
  </pc:docChgLst>
  <pc:docChgLst>
    <pc:chgData name="Kazuki Inada" userId="82953ff9-fdca-4935-9a75-dd2ec4e7a34b" providerId="ADAL" clId="{7FDACD5C-EABF-4E39-B55A-D35B45F375F3}"/>
    <pc:docChg chg="custSel modSld sldOrd">
      <pc:chgData name="Kazuki Inada" userId="82953ff9-fdca-4935-9a75-dd2ec4e7a34b" providerId="ADAL" clId="{7FDACD5C-EABF-4E39-B55A-D35B45F375F3}" dt="2021-02-20T01:25:02.253" v="160" actId="1076"/>
      <pc:docMkLst>
        <pc:docMk/>
      </pc:docMkLst>
      <pc:sldChg chg="modSp mod">
        <pc:chgData name="Kazuki Inada" userId="82953ff9-fdca-4935-9a75-dd2ec4e7a34b" providerId="ADAL" clId="{7FDACD5C-EABF-4E39-B55A-D35B45F375F3}" dt="2021-02-20T01:25:02.253" v="160" actId="1076"/>
        <pc:sldMkLst>
          <pc:docMk/>
          <pc:sldMk cId="3883843349" sldId="257"/>
        </pc:sldMkLst>
        <pc:spChg chg="mod">
          <ac:chgData name="Kazuki Inada" userId="82953ff9-fdca-4935-9a75-dd2ec4e7a34b" providerId="ADAL" clId="{7FDACD5C-EABF-4E39-B55A-D35B45F375F3}" dt="2021-02-20T01:24:52.654" v="157" actId="1076"/>
          <ac:spMkLst>
            <pc:docMk/>
            <pc:sldMk cId="3883843349" sldId="257"/>
            <ac:spMk id="3" creationId="{00000000-0000-0000-0000-000000000000}"/>
          </ac:spMkLst>
        </pc:spChg>
        <pc:spChg chg="mod">
          <ac:chgData name="Kazuki Inada" userId="82953ff9-fdca-4935-9a75-dd2ec4e7a34b" providerId="ADAL" clId="{7FDACD5C-EABF-4E39-B55A-D35B45F375F3}" dt="2021-02-20T01:25:02.253" v="160" actId="1076"/>
          <ac:spMkLst>
            <pc:docMk/>
            <pc:sldMk cId="3883843349" sldId="257"/>
            <ac:spMk id="4" creationId="{00000000-0000-0000-0000-000000000000}"/>
          </ac:spMkLst>
        </pc:spChg>
        <pc:spChg chg="mod">
          <ac:chgData name="Kazuki Inada" userId="82953ff9-fdca-4935-9a75-dd2ec4e7a34b" providerId="ADAL" clId="{7FDACD5C-EABF-4E39-B55A-D35B45F375F3}" dt="2021-02-20T01:24:59.896" v="159" actId="1076"/>
          <ac:spMkLst>
            <pc:docMk/>
            <pc:sldMk cId="3883843349" sldId="257"/>
            <ac:spMk id="5" creationId="{00000000-0000-0000-0000-000000000000}"/>
          </ac:spMkLst>
        </pc:spChg>
      </pc:sldChg>
      <pc:sldChg chg="ord modTransition">
        <pc:chgData name="Kazuki Inada" userId="82953ff9-fdca-4935-9a75-dd2ec4e7a34b" providerId="ADAL" clId="{7FDACD5C-EABF-4E39-B55A-D35B45F375F3}" dt="2021-02-20T01:24:36.437" v="155"/>
        <pc:sldMkLst>
          <pc:docMk/>
          <pc:sldMk cId="3370562570" sldId="278"/>
        </pc:sldMkLst>
      </pc:sldChg>
      <pc:sldChg chg="modSp mod">
        <pc:chgData name="Kazuki Inada" userId="82953ff9-fdca-4935-9a75-dd2ec4e7a34b" providerId="ADAL" clId="{7FDACD5C-EABF-4E39-B55A-D35B45F375F3}" dt="2021-02-20T00:34:13.270" v="30"/>
        <pc:sldMkLst>
          <pc:docMk/>
          <pc:sldMk cId="3883299931" sldId="282"/>
        </pc:sldMkLst>
        <pc:spChg chg="mod">
          <ac:chgData name="Kazuki Inada" userId="82953ff9-fdca-4935-9a75-dd2ec4e7a34b" providerId="ADAL" clId="{7FDACD5C-EABF-4E39-B55A-D35B45F375F3}" dt="2021-02-20T00:34:13.270" v="30"/>
          <ac:spMkLst>
            <pc:docMk/>
            <pc:sldMk cId="3883299931" sldId="282"/>
            <ac:spMk id="5" creationId="{00000000-0000-0000-0000-000000000000}"/>
          </ac:spMkLst>
        </pc:spChg>
      </pc:sldChg>
      <pc:sldChg chg="modSp mod">
        <pc:chgData name="Kazuki Inada" userId="82953ff9-fdca-4935-9a75-dd2ec4e7a34b" providerId="ADAL" clId="{7FDACD5C-EABF-4E39-B55A-D35B45F375F3}" dt="2021-02-20T00:14:03.329" v="7"/>
        <pc:sldMkLst>
          <pc:docMk/>
          <pc:sldMk cId="4048452325" sldId="285"/>
        </pc:sldMkLst>
        <pc:spChg chg="mod">
          <ac:chgData name="Kazuki Inada" userId="82953ff9-fdca-4935-9a75-dd2ec4e7a34b" providerId="ADAL" clId="{7FDACD5C-EABF-4E39-B55A-D35B45F375F3}" dt="2021-02-20T00:14:03.329" v="7"/>
          <ac:spMkLst>
            <pc:docMk/>
            <pc:sldMk cId="4048452325" sldId="285"/>
            <ac:spMk id="3" creationId="{00000000-0000-0000-0000-000000000000}"/>
          </ac:spMkLst>
        </pc:spChg>
      </pc:sldChg>
      <pc:sldChg chg="modSp mod">
        <pc:chgData name="Kazuki Inada" userId="82953ff9-fdca-4935-9a75-dd2ec4e7a34b" providerId="ADAL" clId="{7FDACD5C-EABF-4E39-B55A-D35B45F375F3}" dt="2021-02-20T00:39:09.540" v="143" actId="403"/>
        <pc:sldMkLst>
          <pc:docMk/>
          <pc:sldMk cId="4172062934" sldId="287"/>
        </pc:sldMkLst>
        <pc:spChg chg="mod">
          <ac:chgData name="Kazuki Inada" userId="82953ff9-fdca-4935-9a75-dd2ec4e7a34b" providerId="ADAL" clId="{7FDACD5C-EABF-4E39-B55A-D35B45F375F3}" dt="2021-02-20T00:35:03.358" v="97"/>
          <ac:spMkLst>
            <pc:docMk/>
            <pc:sldMk cId="4172062934" sldId="287"/>
            <ac:spMk id="2" creationId="{00000000-0000-0000-0000-000000000000}"/>
          </ac:spMkLst>
        </pc:spChg>
        <pc:spChg chg="mod">
          <ac:chgData name="Kazuki Inada" userId="82953ff9-fdca-4935-9a75-dd2ec4e7a34b" providerId="ADAL" clId="{7FDACD5C-EABF-4E39-B55A-D35B45F375F3}" dt="2021-02-20T00:39:09.540" v="143" actId="403"/>
          <ac:spMkLst>
            <pc:docMk/>
            <pc:sldMk cId="4172062934" sldId="287"/>
            <ac:spMk id="3" creationId="{00000000-0000-0000-0000-000000000000}"/>
          </ac:spMkLst>
        </pc:spChg>
      </pc:sldChg>
    </pc:docChg>
  </pc:docChgLst>
  <pc:docChgLst>
    <pc:chgData name="Kazuki" userId="82953ff9-fdca-4935-9a75-dd2ec4e7a34b" providerId="ADAL" clId="{2FF24199-BC73-4F09-9EC1-2AFB51E41942}"/>
    <pc:docChg chg="modSld modShowInfo">
      <pc:chgData name="Kazuki" userId="82953ff9-fdca-4935-9a75-dd2ec4e7a34b" providerId="ADAL" clId="{2FF24199-BC73-4F09-9EC1-2AFB51E41942}" dt="2020-12-14T04:57:23.166" v="17" actId="14100"/>
      <pc:docMkLst>
        <pc:docMk/>
      </pc:docMkLst>
      <pc:sldChg chg="modSp mod modTransition">
        <pc:chgData name="Kazuki" userId="82953ff9-fdca-4935-9a75-dd2ec4e7a34b" providerId="ADAL" clId="{2FF24199-BC73-4F09-9EC1-2AFB51E41942}" dt="2020-12-14T04:57:23.166" v="17" actId="14100"/>
        <pc:sldMkLst>
          <pc:docMk/>
          <pc:sldMk cId="822489331" sldId="256"/>
        </pc:sldMkLst>
        <pc:spChg chg="mod">
          <ac:chgData name="Kazuki" userId="82953ff9-fdca-4935-9a75-dd2ec4e7a34b" providerId="ADAL" clId="{2FF24199-BC73-4F09-9EC1-2AFB51E41942}" dt="2020-12-14T04:57:23.166" v="17" actId="14100"/>
          <ac:spMkLst>
            <pc:docMk/>
            <pc:sldMk cId="822489331" sldId="256"/>
            <ac:spMk id="2" creationId="{00000000-0000-0000-0000-000000000000}"/>
          </ac:spMkLst>
        </pc:spChg>
      </pc:sldChg>
      <pc:sldChg chg="modTransition">
        <pc:chgData name="Kazuki" userId="82953ff9-fdca-4935-9a75-dd2ec4e7a34b" providerId="ADAL" clId="{2FF24199-BC73-4F09-9EC1-2AFB51E41942}" dt="2020-12-14T04:48:19.728" v="7"/>
        <pc:sldMkLst>
          <pc:docMk/>
          <pc:sldMk cId="3883843349" sldId="257"/>
        </pc:sldMkLst>
      </pc:sldChg>
      <pc:sldChg chg="modTransition">
        <pc:chgData name="Kazuki" userId="82953ff9-fdca-4935-9a75-dd2ec4e7a34b" providerId="ADAL" clId="{2FF24199-BC73-4F09-9EC1-2AFB51E41942}" dt="2020-12-14T04:48:19.728" v="7"/>
        <pc:sldMkLst>
          <pc:docMk/>
          <pc:sldMk cId="1804318922" sldId="258"/>
        </pc:sldMkLst>
      </pc:sldChg>
      <pc:sldChg chg="modTransition">
        <pc:chgData name="Kazuki" userId="82953ff9-fdca-4935-9a75-dd2ec4e7a34b" providerId="ADAL" clId="{2FF24199-BC73-4F09-9EC1-2AFB51E41942}" dt="2020-12-08T00:33:10.831" v="5"/>
        <pc:sldMkLst>
          <pc:docMk/>
          <pc:sldMk cId="2764291408" sldId="259"/>
        </pc:sldMkLst>
      </pc:sldChg>
      <pc:sldChg chg="modTransition">
        <pc:chgData name="Kazuki" userId="82953ff9-fdca-4935-9a75-dd2ec4e7a34b" providerId="ADAL" clId="{2FF24199-BC73-4F09-9EC1-2AFB51E41942}" dt="2020-12-08T00:33:10.831" v="5"/>
        <pc:sldMkLst>
          <pc:docMk/>
          <pc:sldMk cId="1020725432" sldId="260"/>
        </pc:sldMkLst>
      </pc:sldChg>
      <pc:sldChg chg="modTransition">
        <pc:chgData name="Kazuki" userId="82953ff9-fdca-4935-9a75-dd2ec4e7a34b" providerId="ADAL" clId="{2FF24199-BC73-4F09-9EC1-2AFB51E41942}" dt="2020-12-14T04:48:19.728" v="7"/>
        <pc:sldMkLst>
          <pc:docMk/>
          <pc:sldMk cId="856742743" sldId="262"/>
        </pc:sldMkLst>
      </pc:sldChg>
      <pc:sldChg chg="modTransition">
        <pc:chgData name="Kazuki" userId="82953ff9-fdca-4935-9a75-dd2ec4e7a34b" providerId="ADAL" clId="{2FF24199-BC73-4F09-9EC1-2AFB51E41942}" dt="2020-12-14T04:48:19.728" v="7"/>
        <pc:sldMkLst>
          <pc:docMk/>
          <pc:sldMk cId="2926911922" sldId="263"/>
        </pc:sldMkLst>
      </pc:sldChg>
      <pc:sldChg chg="modTransition">
        <pc:chgData name="Kazuki" userId="82953ff9-fdca-4935-9a75-dd2ec4e7a34b" providerId="ADAL" clId="{2FF24199-BC73-4F09-9EC1-2AFB51E41942}" dt="2020-12-14T04:48:19.728" v="7"/>
        <pc:sldMkLst>
          <pc:docMk/>
          <pc:sldMk cId="1722042697" sldId="264"/>
        </pc:sldMkLst>
      </pc:sldChg>
      <pc:sldChg chg="modTransition">
        <pc:chgData name="Kazuki" userId="82953ff9-fdca-4935-9a75-dd2ec4e7a34b" providerId="ADAL" clId="{2FF24199-BC73-4F09-9EC1-2AFB51E41942}" dt="2020-12-14T04:48:19.728" v="7"/>
        <pc:sldMkLst>
          <pc:docMk/>
          <pc:sldMk cId="3821758347" sldId="265"/>
        </pc:sldMkLst>
      </pc:sldChg>
      <pc:sldChg chg="modTransition">
        <pc:chgData name="Kazuki" userId="82953ff9-fdca-4935-9a75-dd2ec4e7a34b" providerId="ADAL" clId="{2FF24199-BC73-4F09-9EC1-2AFB51E41942}" dt="2020-12-14T04:48:19.728" v="7"/>
        <pc:sldMkLst>
          <pc:docMk/>
          <pc:sldMk cId="2449257405" sldId="266"/>
        </pc:sldMkLst>
      </pc:sldChg>
      <pc:sldChg chg="modTransition">
        <pc:chgData name="Kazuki" userId="82953ff9-fdca-4935-9a75-dd2ec4e7a34b" providerId="ADAL" clId="{2FF24199-BC73-4F09-9EC1-2AFB51E41942}" dt="2020-12-08T00:33:10.831" v="5"/>
        <pc:sldMkLst>
          <pc:docMk/>
          <pc:sldMk cId="1585986813" sldId="267"/>
        </pc:sldMkLst>
      </pc:sldChg>
      <pc:sldChg chg="modTransition">
        <pc:chgData name="Kazuki" userId="82953ff9-fdca-4935-9a75-dd2ec4e7a34b" providerId="ADAL" clId="{2FF24199-BC73-4F09-9EC1-2AFB51E41942}" dt="2020-12-14T04:48:19.728" v="7"/>
        <pc:sldMkLst>
          <pc:docMk/>
          <pc:sldMk cId="1230729420" sldId="268"/>
        </pc:sldMkLst>
      </pc:sldChg>
      <pc:sldChg chg="modTransition">
        <pc:chgData name="Kazuki" userId="82953ff9-fdca-4935-9a75-dd2ec4e7a34b" providerId="ADAL" clId="{2FF24199-BC73-4F09-9EC1-2AFB51E41942}" dt="2020-12-14T04:48:19.728" v="7"/>
        <pc:sldMkLst>
          <pc:docMk/>
          <pc:sldMk cId="2473578850" sldId="269"/>
        </pc:sldMkLst>
      </pc:sldChg>
      <pc:sldChg chg="modTransition">
        <pc:chgData name="Kazuki" userId="82953ff9-fdca-4935-9a75-dd2ec4e7a34b" providerId="ADAL" clId="{2FF24199-BC73-4F09-9EC1-2AFB51E41942}" dt="2020-12-14T04:48:19.728" v="7"/>
        <pc:sldMkLst>
          <pc:docMk/>
          <pc:sldMk cId="294635551" sldId="270"/>
        </pc:sldMkLst>
      </pc:sldChg>
      <pc:sldChg chg="modTransition">
        <pc:chgData name="Kazuki" userId="82953ff9-fdca-4935-9a75-dd2ec4e7a34b" providerId="ADAL" clId="{2FF24199-BC73-4F09-9EC1-2AFB51E41942}" dt="2020-12-14T04:48:19.728" v="7"/>
        <pc:sldMkLst>
          <pc:docMk/>
          <pc:sldMk cId="81132082" sldId="271"/>
        </pc:sldMkLst>
      </pc:sldChg>
      <pc:sldChg chg="modTransition">
        <pc:chgData name="Kazuki" userId="82953ff9-fdca-4935-9a75-dd2ec4e7a34b" providerId="ADAL" clId="{2FF24199-BC73-4F09-9EC1-2AFB51E41942}" dt="2020-12-14T04:48:19.728" v="7"/>
        <pc:sldMkLst>
          <pc:docMk/>
          <pc:sldMk cId="2256773985" sldId="272"/>
        </pc:sldMkLst>
      </pc:sldChg>
      <pc:sldChg chg="modTransition">
        <pc:chgData name="Kazuki" userId="82953ff9-fdca-4935-9a75-dd2ec4e7a34b" providerId="ADAL" clId="{2FF24199-BC73-4F09-9EC1-2AFB51E41942}" dt="2020-12-14T04:48:19.728" v="7"/>
        <pc:sldMkLst>
          <pc:docMk/>
          <pc:sldMk cId="1449693549" sldId="273"/>
        </pc:sldMkLst>
      </pc:sldChg>
      <pc:sldChg chg="modTransition">
        <pc:chgData name="Kazuki" userId="82953ff9-fdca-4935-9a75-dd2ec4e7a34b" providerId="ADAL" clId="{2FF24199-BC73-4F09-9EC1-2AFB51E41942}" dt="2020-12-14T04:48:19.728" v="7"/>
        <pc:sldMkLst>
          <pc:docMk/>
          <pc:sldMk cId="1004371678" sldId="274"/>
        </pc:sldMkLst>
      </pc:sldChg>
      <pc:sldChg chg="modTransition">
        <pc:chgData name="Kazuki" userId="82953ff9-fdca-4935-9a75-dd2ec4e7a34b" providerId="ADAL" clId="{2FF24199-BC73-4F09-9EC1-2AFB51E41942}" dt="2020-12-14T04:48:19.728" v="7"/>
        <pc:sldMkLst>
          <pc:docMk/>
          <pc:sldMk cId="2267079713" sldId="275"/>
        </pc:sldMkLst>
      </pc:sldChg>
      <pc:sldChg chg="modTransition">
        <pc:chgData name="Kazuki" userId="82953ff9-fdca-4935-9a75-dd2ec4e7a34b" providerId="ADAL" clId="{2FF24199-BC73-4F09-9EC1-2AFB51E41942}" dt="2020-12-14T04:48:19.728" v="7"/>
        <pc:sldMkLst>
          <pc:docMk/>
          <pc:sldMk cId="905300477" sldId="276"/>
        </pc:sldMkLst>
      </pc:sldChg>
      <pc:sldChg chg="modTransition">
        <pc:chgData name="Kazuki" userId="82953ff9-fdca-4935-9a75-dd2ec4e7a34b" providerId="ADAL" clId="{2FF24199-BC73-4F09-9EC1-2AFB51E41942}" dt="2020-12-14T04:48:19.728" v="7"/>
        <pc:sldMkLst>
          <pc:docMk/>
          <pc:sldMk cId="1398730442" sldId="277"/>
        </pc:sldMkLst>
      </pc:sldChg>
    </pc:docChg>
  </pc:docChgLst>
  <pc:docChgLst>
    <pc:chgData name="Kazuki" userId="82953ff9-fdca-4935-9a75-dd2ec4e7a34b" providerId="ADAL" clId="{B7B71671-FA56-474C-929C-B484D18D72A8}"/>
    <pc:docChg chg="undo redo custSel addSld delSld modSld">
      <pc:chgData name="Kazuki" userId="82953ff9-fdca-4935-9a75-dd2ec4e7a34b" providerId="ADAL" clId="{B7B71671-FA56-474C-929C-B484D18D72A8}" dt="2021-02-22T02:01:30.647" v="416" actId="729"/>
      <pc:docMkLst>
        <pc:docMk/>
      </pc:docMkLst>
      <pc:sldChg chg="modSp mod">
        <pc:chgData name="Kazuki" userId="82953ff9-fdca-4935-9a75-dd2ec4e7a34b" providerId="ADAL" clId="{B7B71671-FA56-474C-929C-B484D18D72A8}" dt="2021-02-15T05:52:36.545" v="10" actId="14100"/>
        <pc:sldMkLst>
          <pc:docMk/>
          <pc:sldMk cId="1804318922" sldId="258"/>
        </pc:sldMkLst>
        <pc:spChg chg="mod">
          <ac:chgData name="Kazuki" userId="82953ff9-fdca-4935-9a75-dd2ec4e7a34b" providerId="ADAL" clId="{B7B71671-FA56-474C-929C-B484D18D72A8}" dt="2021-02-15T05:52:36.545" v="10" actId="14100"/>
          <ac:spMkLst>
            <pc:docMk/>
            <pc:sldMk cId="1804318922" sldId="258"/>
            <ac:spMk id="3" creationId="{00000000-0000-0000-0000-000000000000}"/>
          </ac:spMkLst>
        </pc:spChg>
      </pc:sldChg>
      <pc:sldChg chg="addSp modSp mod modAnim">
        <pc:chgData name="Kazuki" userId="82953ff9-fdca-4935-9a75-dd2ec4e7a34b" providerId="ADAL" clId="{B7B71671-FA56-474C-929C-B484D18D72A8}" dt="2021-02-20T07:25:07.479" v="376" actId="207"/>
        <pc:sldMkLst>
          <pc:docMk/>
          <pc:sldMk cId="2473578850" sldId="269"/>
        </pc:sldMkLst>
        <pc:spChg chg="mod">
          <ac:chgData name="Kazuki" userId="82953ff9-fdca-4935-9a75-dd2ec4e7a34b" providerId="ADAL" clId="{B7B71671-FA56-474C-929C-B484D18D72A8}" dt="2021-02-20T07:15:27.371" v="208" actId="1076"/>
          <ac:spMkLst>
            <pc:docMk/>
            <pc:sldMk cId="2473578850" sldId="269"/>
            <ac:spMk id="3" creationId="{00000000-0000-0000-0000-000000000000}"/>
          </ac:spMkLst>
        </pc:spChg>
        <pc:spChg chg="add mod">
          <ac:chgData name="Kazuki" userId="82953ff9-fdca-4935-9a75-dd2ec4e7a34b" providerId="ADAL" clId="{B7B71671-FA56-474C-929C-B484D18D72A8}" dt="2021-02-20T07:18:48.794" v="283" actId="1582"/>
          <ac:spMkLst>
            <pc:docMk/>
            <pc:sldMk cId="2473578850" sldId="269"/>
            <ac:spMk id="7" creationId="{04C5D509-644D-4DCE-885E-837EA4B53D5E}"/>
          </ac:spMkLst>
        </pc:spChg>
        <pc:spChg chg="add mod">
          <ac:chgData name="Kazuki" userId="82953ff9-fdca-4935-9a75-dd2ec4e7a34b" providerId="ADAL" clId="{B7B71671-FA56-474C-929C-B484D18D72A8}" dt="2021-02-20T07:20:43.264" v="359" actId="208"/>
          <ac:spMkLst>
            <pc:docMk/>
            <pc:sldMk cId="2473578850" sldId="269"/>
            <ac:spMk id="8" creationId="{71A456B7-1C1C-4D6F-94AD-BA02875AEBE4}"/>
          </ac:spMkLst>
        </pc:spChg>
        <pc:spChg chg="add mod">
          <ac:chgData name="Kazuki" userId="82953ff9-fdca-4935-9a75-dd2ec4e7a34b" providerId="ADAL" clId="{B7B71671-FA56-474C-929C-B484D18D72A8}" dt="2021-02-20T07:21:19.743" v="366" actId="208"/>
          <ac:spMkLst>
            <pc:docMk/>
            <pc:sldMk cId="2473578850" sldId="269"/>
            <ac:spMk id="9" creationId="{FE0609AD-22ED-4E65-8B37-A0B15A0A2A49}"/>
          </ac:spMkLst>
        </pc:spChg>
        <pc:spChg chg="add mod">
          <ac:chgData name="Kazuki" userId="82953ff9-fdca-4935-9a75-dd2ec4e7a34b" providerId="ADAL" clId="{B7B71671-FA56-474C-929C-B484D18D72A8}" dt="2021-02-20T07:25:07.479" v="376" actId="207"/>
          <ac:spMkLst>
            <pc:docMk/>
            <pc:sldMk cId="2473578850" sldId="269"/>
            <ac:spMk id="10" creationId="{4BB3C448-3C74-4254-8341-6E5DD48D0B10}"/>
          </ac:spMkLst>
        </pc:spChg>
        <pc:spChg chg="add mod">
          <ac:chgData name="Kazuki" userId="82953ff9-fdca-4935-9a75-dd2ec4e7a34b" providerId="ADAL" clId="{B7B71671-FA56-474C-929C-B484D18D72A8}" dt="2021-02-20T07:22:24.190" v="373" actId="207"/>
          <ac:spMkLst>
            <pc:docMk/>
            <pc:sldMk cId="2473578850" sldId="269"/>
            <ac:spMk id="11" creationId="{FACC1BE2-F6A4-466B-B1FB-171FF517D15B}"/>
          </ac:spMkLst>
        </pc:spChg>
        <pc:spChg chg="add mod">
          <ac:chgData name="Kazuki" userId="82953ff9-fdca-4935-9a75-dd2ec4e7a34b" providerId="ADAL" clId="{B7B71671-FA56-474C-929C-B484D18D72A8}" dt="2021-02-20T07:21:51.376" v="371" actId="207"/>
          <ac:spMkLst>
            <pc:docMk/>
            <pc:sldMk cId="2473578850" sldId="269"/>
            <ac:spMk id="12" creationId="{A0020A4A-A545-4664-B7DC-8D49E7E7C6D7}"/>
          </ac:spMkLst>
        </pc:spChg>
        <pc:picChg chg="add mod modCrop">
          <ac:chgData name="Kazuki" userId="82953ff9-fdca-4935-9a75-dd2ec4e7a34b" providerId="ADAL" clId="{B7B71671-FA56-474C-929C-B484D18D72A8}" dt="2021-02-20T07:19:23.586" v="292" actId="1076"/>
          <ac:picMkLst>
            <pc:docMk/>
            <pc:sldMk cId="2473578850" sldId="269"/>
            <ac:picMk id="6" creationId="{73827C3B-038B-415C-AEA4-26C5F3B891E2}"/>
          </ac:picMkLst>
        </pc:picChg>
      </pc:sldChg>
      <pc:sldChg chg="addSp delSp modSp mod">
        <pc:chgData name="Kazuki" userId="82953ff9-fdca-4935-9a75-dd2ec4e7a34b" providerId="ADAL" clId="{B7B71671-FA56-474C-929C-B484D18D72A8}" dt="2021-02-15T06:06:39.437" v="180" actId="962"/>
        <pc:sldMkLst>
          <pc:docMk/>
          <pc:sldMk cId="81132082" sldId="271"/>
        </pc:sldMkLst>
        <pc:picChg chg="del">
          <ac:chgData name="Kazuki" userId="82953ff9-fdca-4935-9a75-dd2ec4e7a34b" providerId="ADAL" clId="{B7B71671-FA56-474C-929C-B484D18D72A8}" dt="2021-02-15T06:06:26.072" v="177" actId="478"/>
          <ac:picMkLst>
            <pc:docMk/>
            <pc:sldMk cId="81132082" sldId="271"/>
            <ac:picMk id="2" creationId="{00000000-0000-0000-0000-000000000000}"/>
          </ac:picMkLst>
        </pc:picChg>
        <pc:picChg chg="add mod">
          <ac:chgData name="Kazuki" userId="82953ff9-fdca-4935-9a75-dd2ec4e7a34b" providerId="ADAL" clId="{B7B71671-FA56-474C-929C-B484D18D72A8}" dt="2021-02-15T06:06:39.437" v="180" actId="962"/>
          <ac:picMkLst>
            <pc:docMk/>
            <pc:sldMk cId="81132082" sldId="271"/>
            <ac:picMk id="6" creationId="{876338A7-E644-4226-AB1F-308CDF1F0C2F}"/>
          </ac:picMkLst>
        </pc:picChg>
      </pc:sldChg>
      <pc:sldChg chg="del">
        <pc:chgData name="Kazuki" userId="82953ff9-fdca-4935-9a75-dd2ec4e7a34b" providerId="ADAL" clId="{B7B71671-FA56-474C-929C-B484D18D72A8}" dt="2021-02-15T06:11:01.012" v="186" actId="47"/>
        <pc:sldMkLst>
          <pc:docMk/>
          <pc:sldMk cId="2256773985" sldId="272"/>
        </pc:sldMkLst>
      </pc:sldChg>
      <pc:sldChg chg="del mod modShow">
        <pc:chgData name="Kazuki" userId="82953ff9-fdca-4935-9a75-dd2ec4e7a34b" providerId="ADAL" clId="{B7B71671-FA56-474C-929C-B484D18D72A8}" dt="2021-02-15T06:11:03.657" v="187" actId="47"/>
        <pc:sldMkLst>
          <pc:docMk/>
          <pc:sldMk cId="1449693549" sldId="273"/>
        </pc:sldMkLst>
      </pc:sldChg>
      <pc:sldChg chg="del mod modShow">
        <pc:chgData name="Kazuki" userId="82953ff9-fdca-4935-9a75-dd2ec4e7a34b" providerId="ADAL" clId="{B7B71671-FA56-474C-929C-B484D18D72A8}" dt="2021-02-15T06:11:05.922" v="188" actId="47"/>
        <pc:sldMkLst>
          <pc:docMk/>
          <pc:sldMk cId="2267079713" sldId="275"/>
        </pc:sldMkLst>
      </pc:sldChg>
      <pc:sldChg chg="addSp delSp modSp mod">
        <pc:chgData name="Kazuki" userId="82953ff9-fdca-4935-9a75-dd2ec4e7a34b" providerId="ADAL" clId="{B7B71671-FA56-474C-929C-B484D18D72A8}" dt="2021-02-15T06:06:03.571" v="176" actId="14100"/>
        <pc:sldMkLst>
          <pc:docMk/>
          <pc:sldMk cId="1398730442" sldId="277"/>
        </pc:sldMkLst>
        <pc:spChg chg="add del mod">
          <ac:chgData name="Kazuki" userId="82953ff9-fdca-4935-9a75-dd2ec4e7a34b" providerId="ADAL" clId="{B7B71671-FA56-474C-929C-B484D18D72A8}" dt="2021-02-15T06:05:43.599" v="167"/>
          <ac:spMkLst>
            <pc:docMk/>
            <pc:sldMk cId="1398730442" sldId="277"/>
            <ac:spMk id="10" creationId="{72181D81-D28D-44A2-8F44-96FECAA13C39}"/>
          </ac:spMkLst>
        </pc:spChg>
        <pc:spChg chg="add del mod">
          <ac:chgData name="Kazuki" userId="82953ff9-fdca-4935-9a75-dd2ec4e7a34b" providerId="ADAL" clId="{B7B71671-FA56-474C-929C-B484D18D72A8}" dt="2021-02-15T06:05:57.771" v="172"/>
          <ac:spMkLst>
            <pc:docMk/>
            <pc:sldMk cId="1398730442" sldId="277"/>
            <ac:spMk id="14" creationId="{CE51E1E7-C15F-4FF9-9418-BF188FDE60CE}"/>
          </ac:spMkLst>
        </pc:spChg>
        <pc:picChg chg="del">
          <ac:chgData name="Kazuki" userId="82953ff9-fdca-4935-9a75-dd2ec4e7a34b" providerId="ADAL" clId="{B7B71671-FA56-474C-929C-B484D18D72A8}" dt="2021-02-15T06:05:26.740" v="166" actId="478"/>
          <ac:picMkLst>
            <pc:docMk/>
            <pc:sldMk cId="1398730442" sldId="277"/>
            <ac:picMk id="4" creationId="{00000000-0000-0000-0000-000000000000}"/>
          </ac:picMkLst>
        </pc:picChg>
        <pc:picChg chg="add del mod">
          <ac:chgData name="Kazuki" userId="82953ff9-fdca-4935-9a75-dd2ec4e7a34b" providerId="ADAL" clId="{B7B71671-FA56-474C-929C-B484D18D72A8}" dt="2021-02-15T06:05:47.003" v="171" actId="478"/>
          <ac:picMkLst>
            <pc:docMk/>
            <pc:sldMk cId="1398730442" sldId="277"/>
            <ac:picMk id="12" creationId="{8544C4F7-201A-4BF5-A384-C0FC16E7A443}"/>
          </ac:picMkLst>
        </pc:picChg>
        <pc:picChg chg="add mod">
          <ac:chgData name="Kazuki" userId="82953ff9-fdca-4935-9a75-dd2ec4e7a34b" providerId="ADAL" clId="{B7B71671-FA56-474C-929C-B484D18D72A8}" dt="2021-02-15T06:06:03.571" v="176" actId="14100"/>
          <ac:picMkLst>
            <pc:docMk/>
            <pc:sldMk cId="1398730442" sldId="277"/>
            <ac:picMk id="16" creationId="{192EE07A-8EA7-48B7-A5EF-21C9E858D2BD}"/>
          </ac:picMkLst>
        </pc:picChg>
      </pc:sldChg>
      <pc:sldChg chg="modSp mod">
        <pc:chgData name="Kazuki" userId="82953ff9-fdca-4935-9a75-dd2ec4e7a34b" providerId="ADAL" clId="{B7B71671-FA56-474C-929C-B484D18D72A8}" dt="2021-02-15T06:15:37.023" v="207" actId="20577"/>
        <pc:sldMkLst>
          <pc:docMk/>
          <pc:sldMk cId="3883299931" sldId="282"/>
        </pc:sldMkLst>
        <pc:spChg chg="mod">
          <ac:chgData name="Kazuki" userId="82953ff9-fdca-4935-9a75-dd2ec4e7a34b" providerId="ADAL" clId="{B7B71671-FA56-474C-929C-B484D18D72A8}" dt="2021-02-15T06:15:37.023" v="207" actId="20577"/>
          <ac:spMkLst>
            <pc:docMk/>
            <pc:sldMk cId="3883299931" sldId="282"/>
            <ac:spMk id="5" creationId="{00000000-0000-0000-0000-000000000000}"/>
          </ac:spMkLst>
        </pc:spChg>
        <pc:spChg chg="mod">
          <ac:chgData name="Kazuki" userId="82953ff9-fdca-4935-9a75-dd2ec4e7a34b" providerId="ADAL" clId="{B7B71671-FA56-474C-929C-B484D18D72A8}" dt="2021-02-15T06:15:23.463" v="202" actId="27636"/>
          <ac:spMkLst>
            <pc:docMk/>
            <pc:sldMk cId="3883299931" sldId="282"/>
            <ac:spMk id="6" creationId="{00000000-0000-0000-0000-000000000000}"/>
          </ac:spMkLst>
        </pc:spChg>
      </pc:sldChg>
      <pc:sldChg chg="modSp new mod">
        <pc:chgData name="Kazuki" userId="82953ff9-fdca-4935-9a75-dd2ec4e7a34b" providerId="ADAL" clId="{B7B71671-FA56-474C-929C-B484D18D72A8}" dt="2021-02-15T05:55:21.756" v="165" actId="14"/>
        <pc:sldMkLst>
          <pc:docMk/>
          <pc:sldMk cId="3481712769" sldId="283"/>
        </pc:sldMkLst>
        <pc:spChg chg="mod">
          <ac:chgData name="Kazuki" userId="82953ff9-fdca-4935-9a75-dd2ec4e7a34b" providerId="ADAL" clId="{B7B71671-FA56-474C-929C-B484D18D72A8}" dt="2021-02-15T05:53:12.846" v="21" actId="20577"/>
          <ac:spMkLst>
            <pc:docMk/>
            <pc:sldMk cId="3481712769" sldId="283"/>
            <ac:spMk id="2" creationId="{7603F357-BF8E-4523-BD39-D227B8D7AE63}"/>
          </ac:spMkLst>
        </pc:spChg>
        <pc:spChg chg="mod">
          <ac:chgData name="Kazuki" userId="82953ff9-fdca-4935-9a75-dd2ec4e7a34b" providerId="ADAL" clId="{B7B71671-FA56-474C-929C-B484D18D72A8}" dt="2021-02-15T05:55:21.756" v="165" actId="14"/>
          <ac:spMkLst>
            <pc:docMk/>
            <pc:sldMk cId="3481712769" sldId="283"/>
            <ac:spMk id="3" creationId="{0D4F6794-4ADA-4552-833F-907244AA2680}"/>
          </ac:spMkLst>
        </pc:spChg>
      </pc:sldChg>
      <pc:sldChg chg="modSp new mod">
        <pc:chgData name="Kazuki" userId="82953ff9-fdca-4935-9a75-dd2ec4e7a34b" providerId="ADAL" clId="{B7B71671-FA56-474C-929C-B484D18D72A8}" dt="2021-02-15T06:15:32.057" v="204" actId="14100"/>
        <pc:sldMkLst>
          <pc:docMk/>
          <pc:sldMk cId="1848909776" sldId="284"/>
        </pc:sldMkLst>
        <pc:spChg chg="mod">
          <ac:chgData name="Kazuki" userId="82953ff9-fdca-4935-9a75-dd2ec4e7a34b" providerId="ADAL" clId="{B7B71671-FA56-474C-929C-B484D18D72A8}" dt="2021-02-15T06:15:19.367" v="200" actId="20577"/>
          <ac:spMkLst>
            <pc:docMk/>
            <pc:sldMk cId="1848909776" sldId="284"/>
            <ac:spMk id="2" creationId="{F29E327F-6EB7-4793-8DA4-F141FDB4D5BD}"/>
          </ac:spMkLst>
        </pc:spChg>
        <pc:spChg chg="mod">
          <ac:chgData name="Kazuki" userId="82953ff9-fdca-4935-9a75-dd2ec4e7a34b" providerId="ADAL" clId="{B7B71671-FA56-474C-929C-B484D18D72A8}" dt="2021-02-15T06:15:32.057" v="204" actId="14100"/>
          <ac:spMkLst>
            <pc:docMk/>
            <pc:sldMk cId="1848909776" sldId="284"/>
            <ac:spMk id="3" creationId="{FBA12B44-84AB-4ED8-A3F2-50A34585EB7E}"/>
          </ac:spMkLst>
        </pc:spChg>
      </pc:sldChg>
      <pc:sldChg chg="addSp delSp modSp new mod modShow">
        <pc:chgData name="Kazuki" userId="82953ff9-fdca-4935-9a75-dd2ec4e7a34b" providerId="ADAL" clId="{B7B71671-FA56-474C-929C-B484D18D72A8}" dt="2021-02-22T02:01:30.647" v="416" actId="729"/>
        <pc:sldMkLst>
          <pc:docMk/>
          <pc:sldMk cId="423201142" sldId="288"/>
        </pc:sldMkLst>
        <pc:spChg chg="mod">
          <ac:chgData name="Kazuki" userId="82953ff9-fdca-4935-9a75-dd2ec4e7a34b" providerId="ADAL" clId="{B7B71671-FA56-474C-929C-B484D18D72A8}" dt="2021-02-22T01:59:49.634" v="414" actId="20577"/>
          <ac:spMkLst>
            <pc:docMk/>
            <pc:sldMk cId="423201142" sldId="288"/>
            <ac:spMk id="2" creationId="{FC7070EF-D068-4EAE-8FFD-47914C81DD22}"/>
          </ac:spMkLst>
        </pc:spChg>
        <pc:spChg chg="del">
          <ac:chgData name="Kazuki" userId="82953ff9-fdca-4935-9a75-dd2ec4e7a34b" providerId="ADAL" clId="{B7B71671-FA56-474C-929C-B484D18D72A8}" dt="2021-02-22T01:59:24.220" v="378"/>
          <ac:spMkLst>
            <pc:docMk/>
            <pc:sldMk cId="423201142" sldId="288"/>
            <ac:spMk id="3" creationId="{EA517D4E-726A-4C1B-9921-87D2343366A1}"/>
          </ac:spMkLst>
        </pc:spChg>
        <pc:graphicFrameChg chg="add mod">
          <ac:chgData name="Kazuki" userId="82953ff9-fdca-4935-9a75-dd2ec4e7a34b" providerId="ADAL" clId="{B7B71671-FA56-474C-929C-B484D18D72A8}" dt="2021-02-22T01:59:53.366" v="415" actId="14100"/>
          <ac:graphicFrameMkLst>
            <pc:docMk/>
            <pc:sldMk cId="423201142" sldId="288"/>
            <ac:graphicFrameMk id="5" creationId="{00000000-0008-0000-0200-000002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himeuniv-my.sharepoint.com/personal/e535001x_mails_cc_ehime-u_ac_jp/Documents/&#21330;&#26989;&#30740;&#31350;/twelite&#28040;&#36027;&#38651;&#21147;/&#36890;&#24120;_&#2591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6159147924884E-2"/>
          <c:y val="7.8949883767274853E-2"/>
          <c:w val="0.90419205431658645"/>
          <c:h val="0.81896962387899119"/>
        </c:manualLayout>
      </c:layout>
      <c:lineChart>
        <c:grouping val="standard"/>
        <c:varyColors val="0"/>
        <c:ser>
          <c:idx val="0"/>
          <c:order val="0"/>
          <c:spPr>
            <a:ln w="28575" cap="rnd">
              <a:solidFill>
                <a:schemeClr val="accent1"/>
              </a:solidFill>
              <a:round/>
            </a:ln>
            <a:effectLst/>
          </c:spPr>
          <c:marker>
            <c:symbol val="none"/>
          </c:marker>
          <c:cat>
            <c:numRef>
              <c:f>'[通常_改.xlsx]4サイクル抽出'!$C$1:$C$720</c:f>
              <c:numCache>
                <c:formatCode>General</c:formatCode>
                <c:ptCount val="720"/>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pt idx="96">
                  <c:v>24</c:v>
                </c:pt>
                <c:pt idx="97">
                  <c:v>24.25</c:v>
                </c:pt>
                <c:pt idx="98">
                  <c:v>24.5</c:v>
                </c:pt>
                <c:pt idx="99">
                  <c:v>24.75</c:v>
                </c:pt>
                <c:pt idx="100">
                  <c:v>25</c:v>
                </c:pt>
                <c:pt idx="101">
                  <c:v>25.25</c:v>
                </c:pt>
                <c:pt idx="102">
                  <c:v>25.5</c:v>
                </c:pt>
                <c:pt idx="103">
                  <c:v>25.75</c:v>
                </c:pt>
                <c:pt idx="104">
                  <c:v>26</c:v>
                </c:pt>
                <c:pt idx="105">
                  <c:v>26.25</c:v>
                </c:pt>
                <c:pt idx="106">
                  <c:v>26.5</c:v>
                </c:pt>
                <c:pt idx="107">
                  <c:v>26.75</c:v>
                </c:pt>
                <c:pt idx="108">
                  <c:v>27</c:v>
                </c:pt>
                <c:pt idx="109">
                  <c:v>27.25</c:v>
                </c:pt>
                <c:pt idx="110">
                  <c:v>27.5</c:v>
                </c:pt>
                <c:pt idx="111">
                  <c:v>27.75</c:v>
                </c:pt>
                <c:pt idx="112">
                  <c:v>28</c:v>
                </c:pt>
                <c:pt idx="113">
                  <c:v>28.25</c:v>
                </c:pt>
                <c:pt idx="114">
                  <c:v>28.5</c:v>
                </c:pt>
                <c:pt idx="115">
                  <c:v>28.75</c:v>
                </c:pt>
                <c:pt idx="116">
                  <c:v>29</c:v>
                </c:pt>
                <c:pt idx="117">
                  <c:v>29.25</c:v>
                </c:pt>
                <c:pt idx="118">
                  <c:v>29.5</c:v>
                </c:pt>
                <c:pt idx="119">
                  <c:v>29.75</c:v>
                </c:pt>
                <c:pt idx="120">
                  <c:v>30</c:v>
                </c:pt>
                <c:pt idx="121">
                  <c:v>30.25</c:v>
                </c:pt>
                <c:pt idx="122">
                  <c:v>30.5</c:v>
                </c:pt>
                <c:pt idx="123">
                  <c:v>30.75</c:v>
                </c:pt>
                <c:pt idx="124">
                  <c:v>31</c:v>
                </c:pt>
                <c:pt idx="125">
                  <c:v>31.25</c:v>
                </c:pt>
                <c:pt idx="126">
                  <c:v>31.5</c:v>
                </c:pt>
                <c:pt idx="127">
                  <c:v>31.75</c:v>
                </c:pt>
                <c:pt idx="128">
                  <c:v>32</c:v>
                </c:pt>
                <c:pt idx="129">
                  <c:v>32.25</c:v>
                </c:pt>
                <c:pt idx="130">
                  <c:v>32.5</c:v>
                </c:pt>
                <c:pt idx="131">
                  <c:v>32.75</c:v>
                </c:pt>
                <c:pt idx="132">
                  <c:v>33</c:v>
                </c:pt>
                <c:pt idx="133">
                  <c:v>33.25</c:v>
                </c:pt>
                <c:pt idx="134">
                  <c:v>33.5</c:v>
                </c:pt>
                <c:pt idx="135">
                  <c:v>33.75</c:v>
                </c:pt>
                <c:pt idx="136">
                  <c:v>34</c:v>
                </c:pt>
                <c:pt idx="137">
                  <c:v>34.25</c:v>
                </c:pt>
                <c:pt idx="138">
                  <c:v>34.5</c:v>
                </c:pt>
                <c:pt idx="139">
                  <c:v>34.75</c:v>
                </c:pt>
                <c:pt idx="140">
                  <c:v>35</c:v>
                </c:pt>
                <c:pt idx="141">
                  <c:v>35.25</c:v>
                </c:pt>
                <c:pt idx="142">
                  <c:v>35.5</c:v>
                </c:pt>
                <c:pt idx="143">
                  <c:v>35.75</c:v>
                </c:pt>
                <c:pt idx="144">
                  <c:v>36</c:v>
                </c:pt>
                <c:pt idx="145">
                  <c:v>36.25</c:v>
                </c:pt>
                <c:pt idx="146">
                  <c:v>36.5</c:v>
                </c:pt>
                <c:pt idx="147">
                  <c:v>36.75</c:v>
                </c:pt>
                <c:pt idx="148">
                  <c:v>37</c:v>
                </c:pt>
                <c:pt idx="149">
                  <c:v>37.25</c:v>
                </c:pt>
                <c:pt idx="150">
                  <c:v>37.5</c:v>
                </c:pt>
                <c:pt idx="151">
                  <c:v>37.75</c:v>
                </c:pt>
                <c:pt idx="152">
                  <c:v>38</c:v>
                </c:pt>
                <c:pt idx="153">
                  <c:v>38.25</c:v>
                </c:pt>
                <c:pt idx="154">
                  <c:v>38.5</c:v>
                </c:pt>
                <c:pt idx="155">
                  <c:v>38.75</c:v>
                </c:pt>
                <c:pt idx="156">
                  <c:v>39</c:v>
                </c:pt>
                <c:pt idx="157">
                  <c:v>39.25</c:v>
                </c:pt>
                <c:pt idx="158">
                  <c:v>39.5</c:v>
                </c:pt>
                <c:pt idx="159">
                  <c:v>39.75</c:v>
                </c:pt>
                <c:pt idx="160">
                  <c:v>40</c:v>
                </c:pt>
                <c:pt idx="161">
                  <c:v>40.25</c:v>
                </c:pt>
                <c:pt idx="162">
                  <c:v>40.5</c:v>
                </c:pt>
                <c:pt idx="163">
                  <c:v>40.75</c:v>
                </c:pt>
                <c:pt idx="164">
                  <c:v>41</c:v>
                </c:pt>
                <c:pt idx="165">
                  <c:v>41.25</c:v>
                </c:pt>
                <c:pt idx="166">
                  <c:v>41.5</c:v>
                </c:pt>
                <c:pt idx="167">
                  <c:v>41.75</c:v>
                </c:pt>
                <c:pt idx="168">
                  <c:v>42</c:v>
                </c:pt>
                <c:pt idx="169">
                  <c:v>42.25</c:v>
                </c:pt>
                <c:pt idx="170">
                  <c:v>42.5</c:v>
                </c:pt>
                <c:pt idx="171">
                  <c:v>42.75</c:v>
                </c:pt>
                <c:pt idx="172">
                  <c:v>43</c:v>
                </c:pt>
                <c:pt idx="173">
                  <c:v>43.25</c:v>
                </c:pt>
                <c:pt idx="174">
                  <c:v>43.5</c:v>
                </c:pt>
                <c:pt idx="175">
                  <c:v>43.75</c:v>
                </c:pt>
                <c:pt idx="176">
                  <c:v>44</c:v>
                </c:pt>
                <c:pt idx="177">
                  <c:v>44.25</c:v>
                </c:pt>
                <c:pt idx="178">
                  <c:v>44.5</c:v>
                </c:pt>
                <c:pt idx="179">
                  <c:v>44.75</c:v>
                </c:pt>
                <c:pt idx="180">
                  <c:v>45</c:v>
                </c:pt>
                <c:pt idx="181">
                  <c:v>45.25</c:v>
                </c:pt>
                <c:pt idx="182">
                  <c:v>45.5</c:v>
                </c:pt>
                <c:pt idx="183">
                  <c:v>45.75</c:v>
                </c:pt>
                <c:pt idx="184">
                  <c:v>46</c:v>
                </c:pt>
                <c:pt idx="185">
                  <c:v>46.25</c:v>
                </c:pt>
                <c:pt idx="186">
                  <c:v>46.5</c:v>
                </c:pt>
                <c:pt idx="187">
                  <c:v>46.75</c:v>
                </c:pt>
                <c:pt idx="188">
                  <c:v>47</c:v>
                </c:pt>
                <c:pt idx="189">
                  <c:v>47.25</c:v>
                </c:pt>
                <c:pt idx="190">
                  <c:v>47.5</c:v>
                </c:pt>
                <c:pt idx="191">
                  <c:v>47.75</c:v>
                </c:pt>
                <c:pt idx="192">
                  <c:v>48</c:v>
                </c:pt>
                <c:pt idx="193">
                  <c:v>48.25</c:v>
                </c:pt>
                <c:pt idx="194">
                  <c:v>48.5</c:v>
                </c:pt>
                <c:pt idx="195">
                  <c:v>48.75</c:v>
                </c:pt>
                <c:pt idx="196">
                  <c:v>49</c:v>
                </c:pt>
                <c:pt idx="197">
                  <c:v>49.25</c:v>
                </c:pt>
                <c:pt idx="198">
                  <c:v>49.5</c:v>
                </c:pt>
                <c:pt idx="199">
                  <c:v>49.75</c:v>
                </c:pt>
                <c:pt idx="200">
                  <c:v>50</c:v>
                </c:pt>
                <c:pt idx="201">
                  <c:v>50.25</c:v>
                </c:pt>
                <c:pt idx="202">
                  <c:v>50.5</c:v>
                </c:pt>
                <c:pt idx="203">
                  <c:v>50.75</c:v>
                </c:pt>
                <c:pt idx="204">
                  <c:v>51</c:v>
                </c:pt>
                <c:pt idx="205">
                  <c:v>51.25</c:v>
                </c:pt>
                <c:pt idx="206">
                  <c:v>51.5</c:v>
                </c:pt>
                <c:pt idx="207">
                  <c:v>51.75</c:v>
                </c:pt>
                <c:pt idx="208">
                  <c:v>52</c:v>
                </c:pt>
                <c:pt idx="209">
                  <c:v>52.25</c:v>
                </c:pt>
                <c:pt idx="210">
                  <c:v>52.5</c:v>
                </c:pt>
                <c:pt idx="211">
                  <c:v>52.75</c:v>
                </c:pt>
                <c:pt idx="212">
                  <c:v>53</c:v>
                </c:pt>
                <c:pt idx="213">
                  <c:v>53.25</c:v>
                </c:pt>
                <c:pt idx="214">
                  <c:v>53.5</c:v>
                </c:pt>
                <c:pt idx="215">
                  <c:v>53.75</c:v>
                </c:pt>
                <c:pt idx="216">
                  <c:v>54</c:v>
                </c:pt>
                <c:pt idx="217">
                  <c:v>54.25</c:v>
                </c:pt>
                <c:pt idx="218">
                  <c:v>54.5</c:v>
                </c:pt>
                <c:pt idx="219">
                  <c:v>54.75</c:v>
                </c:pt>
                <c:pt idx="220">
                  <c:v>55</c:v>
                </c:pt>
                <c:pt idx="221">
                  <c:v>55.25</c:v>
                </c:pt>
                <c:pt idx="222">
                  <c:v>55.5</c:v>
                </c:pt>
                <c:pt idx="223">
                  <c:v>55.75</c:v>
                </c:pt>
                <c:pt idx="224">
                  <c:v>56</c:v>
                </c:pt>
                <c:pt idx="225">
                  <c:v>56.25</c:v>
                </c:pt>
                <c:pt idx="226">
                  <c:v>56.5</c:v>
                </c:pt>
                <c:pt idx="227">
                  <c:v>56.75</c:v>
                </c:pt>
                <c:pt idx="228">
                  <c:v>57</c:v>
                </c:pt>
                <c:pt idx="229">
                  <c:v>57.25</c:v>
                </c:pt>
                <c:pt idx="230">
                  <c:v>57.5</c:v>
                </c:pt>
                <c:pt idx="231">
                  <c:v>57.75</c:v>
                </c:pt>
                <c:pt idx="232">
                  <c:v>58</c:v>
                </c:pt>
                <c:pt idx="233">
                  <c:v>58.25</c:v>
                </c:pt>
                <c:pt idx="234">
                  <c:v>58.5</c:v>
                </c:pt>
                <c:pt idx="235">
                  <c:v>58.75</c:v>
                </c:pt>
                <c:pt idx="236">
                  <c:v>59</c:v>
                </c:pt>
                <c:pt idx="237">
                  <c:v>59.25</c:v>
                </c:pt>
                <c:pt idx="238">
                  <c:v>59.5</c:v>
                </c:pt>
                <c:pt idx="239">
                  <c:v>59.75</c:v>
                </c:pt>
                <c:pt idx="240">
                  <c:v>60</c:v>
                </c:pt>
                <c:pt idx="241">
                  <c:v>60.25</c:v>
                </c:pt>
                <c:pt idx="242">
                  <c:v>60.5</c:v>
                </c:pt>
                <c:pt idx="243">
                  <c:v>60.75</c:v>
                </c:pt>
                <c:pt idx="244">
                  <c:v>61</c:v>
                </c:pt>
                <c:pt idx="245">
                  <c:v>61.25</c:v>
                </c:pt>
                <c:pt idx="246">
                  <c:v>61.5</c:v>
                </c:pt>
                <c:pt idx="247">
                  <c:v>61.75</c:v>
                </c:pt>
                <c:pt idx="248">
                  <c:v>62</c:v>
                </c:pt>
                <c:pt idx="249">
                  <c:v>62.25</c:v>
                </c:pt>
                <c:pt idx="250">
                  <c:v>62.5</c:v>
                </c:pt>
                <c:pt idx="251">
                  <c:v>62.75</c:v>
                </c:pt>
                <c:pt idx="252">
                  <c:v>63</c:v>
                </c:pt>
                <c:pt idx="253">
                  <c:v>63.25</c:v>
                </c:pt>
                <c:pt idx="254">
                  <c:v>63.5</c:v>
                </c:pt>
                <c:pt idx="255">
                  <c:v>63.75</c:v>
                </c:pt>
                <c:pt idx="256">
                  <c:v>64</c:v>
                </c:pt>
                <c:pt idx="257">
                  <c:v>64.25</c:v>
                </c:pt>
                <c:pt idx="258">
                  <c:v>64.5</c:v>
                </c:pt>
                <c:pt idx="259">
                  <c:v>64.75</c:v>
                </c:pt>
                <c:pt idx="260">
                  <c:v>65</c:v>
                </c:pt>
                <c:pt idx="261">
                  <c:v>65.25</c:v>
                </c:pt>
                <c:pt idx="262">
                  <c:v>65.5</c:v>
                </c:pt>
                <c:pt idx="263">
                  <c:v>65.75</c:v>
                </c:pt>
                <c:pt idx="264">
                  <c:v>66</c:v>
                </c:pt>
                <c:pt idx="265">
                  <c:v>66.25</c:v>
                </c:pt>
                <c:pt idx="266">
                  <c:v>66.5</c:v>
                </c:pt>
                <c:pt idx="267">
                  <c:v>66.75</c:v>
                </c:pt>
                <c:pt idx="268">
                  <c:v>67</c:v>
                </c:pt>
                <c:pt idx="269">
                  <c:v>67.25</c:v>
                </c:pt>
                <c:pt idx="270">
                  <c:v>67.5</c:v>
                </c:pt>
                <c:pt idx="271">
                  <c:v>67.75</c:v>
                </c:pt>
                <c:pt idx="272">
                  <c:v>68</c:v>
                </c:pt>
                <c:pt idx="273">
                  <c:v>68.25</c:v>
                </c:pt>
                <c:pt idx="274">
                  <c:v>68.5</c:v>
                </c:pt>
                <c:pt idx="275">
                  <c:v>68.75</c:v>
                </c:pt>
                <c:pt idx="276">
                  <c:v>69</c:v>
                </c:pt>
                <c:pt idx="277">
                  <c:v>69.25</c:v>
                </c:pt>
                <c:pt idx="278">
                  <c:v>69.5</c:v>
                </c:pt>
                <c:pt idx="279">
                  <c:v>69.75</c:v>
                </c:pt>
                <c:pt idx="280">
                  <c:v>70</c:v>
                </c:pt>
                <c:pt idx="281">
                  <c:v>70.25</c:v>
                </c:pt>
                <c:pt idx="282">
                  <c:v>70.5</c:v>
                </c:pt>
                <c:pt idx="283">
                  <c:v>70.75</c:v>
                </c:pt>
                <c:pt idx="284">
                  <c:v>71</c:v>
                </c:pt>
                <c:pt idx="285">
                  <c:v>71.25</c:v>
                </c:pt>
                <c:pt idx="286">
                  <c:v>71.5</c:v>
                </c:pt>
                <c:pt idx="287">
                  <c:v>71.75</c:v>
                </c:pt>
                <c:pt idx="288">
                  <c:v>72</c:v>
                </c:pt>
                <c:pt idx="289">
                  <c:v>72.25</c:v>
                </c:pt>
                <c:pt idx="290">
                  <c:v>72.5</c:v>
                </c:pt>
                <c:pt idx="291">
                  <c:v>72.75</c:v>
                </c:pt>
                <c:pt idx="292">
                  <c:v>73</c:v>
                </c:pt>
                <c:pt idx="293">
                  <c:v>73.25</c:v>
                </c:pt>
                <c:pt idx="294">
                  <c:v>73.5</c:v>
                </c:pt>
                <c:pt idx="295">
                  <c:v>73.75</c:v>
                </c:pt>
                <c:pt idx="296">
                  <c:v>74</c:v>
                </c:pt>
                <c:pt idx="297">
                  <c:v>74.25</c:v>
                </c:pt>
                <c:pt idx="298">
                  <c:v>74.5</c:v>
                </c:pt>
                <c:pt idx="299">
                  <c:v>74.75</c:v>
                </c:pt>
                <c:pt idx="300">
                  <c:v>75</c:v>
                </c:pt>
                <c:pt idx="301">
                  <c:v>75.25</c:v>
                </c:pt>
                <c:pt idx="302">
                  <c:v>75.5</c:v>
                </c:pt>
                <c:pt idx="303">
                  <c:v>75.75</c:v>
                </c:pt>
                <c:pt idx="304">
                  <c:v>76</c:v>
                </c:pt>
                <c:pt idx="305">
                  <c:v>76.25</c:v>
                </c:pt>
                <c:pt idx="306">
                  <c:v>76.5</c:v>
                </c:pt>
                <c:pt idx="307">
                  <c:v>76.75</c:v>
                </c:pt>
                <c:pt idx="308">
                  <c:v>77</c:v>
                </c:pt>
                <c:pt idx="309">
                  <c:v>77.25</c:v>
                </c:pt>
                <c:pt idx="310">
                  <c:v>77.5</c:v>
                </c:pt>
                <c:pt idx="311">
                  <c:v>77.75</c:v>
                </c:pt>
                <c:pt idx="312">
                  <c:v>78</c:v>
                </c:pt>
                <c:pt idx="313">
                  <c:v>78.25</c:v>
                </c:pt>
                <c:pt idx="314">
                  <c:v>78.5</c:v>
                </c:pt>
                <c:pt idx="315">
                  <c:v>78.75</c:v>
                </c:pt>
                <c:pt idx="316">
                  <c:v>79</c:v>
                </c:pt>
                <c:pt idx="317">
                  <c:v>79.25</c:v>
                </c:pt>
                <c:pt idx="318">
                  <c:v>79.5</c:v>
                </c:pt>
                <c:pt idx="319">
                  <c:v>79.75</c:v>
                </c:pt>
                <c:pt idx="320">
                  <c:v>80</c:v>
                </c:pt>
                <c:pt idx="321">
                  <c:v>80.25</c:v>
                </c:pt>
                <c:pt idx="322">
                  <c:v>80.5</c:v>
                </c:pt>
                <c:pt idx="323">
                  <c:v>80.75</c:v>
                </c:pt>
                <c:pt idx="324">
                  <c:v>81</c:v>
                </c:pt>
                <c:pt idx="325">
                  <c:v>81.25</c:v>
                </c:pt>
                <c:pt idx="326">
                  <c:v>81.5</c:v>
                </c:pt>
                <c:pt idx="327">
                  <c:v>81.75</c:v>
                </c:pt>
                <c:pt idx="328">
                  <c:v>82</c:v>
                </c:pt>
                <c:pt idx="329">
                  <c:v>82.25</c:v>
                </c:pt>
                <c:pt idx="330">
                  <c:v>82.5</c:v>
                </c:pt>
                <c:pt idx="331">
                  <c:v>82.75</c:v>
                </c:pt>
                <c:pt idx="332">
                  <c:v>83</c:v>
                </c:pt>
                <c:pt idx="333">
                  <c:v>83.25</c:v>
                </c:pt>
                <c:pt idx="334">
                  <c:v>83.5</c:v>
                </c:pt>
                <c:pt idx="335">
                  <c:v>83.75</c:v>
                </c:pt>
                <c:pt idx="336">
                  <c:v>84</c:v>
                </c:pt>
                <c:pt idx="337">
                  <c:v>84.25</c:v>
                </c:pt>
                <c:pt idx="338">
                  <c:v>84.5</c:v>
                </c:pt>
                <c:pt idx="339">
                  <c:v>84.75</c:v>
                </c:pt>
                <c:pt idx="340">
                  <c:v>85</c:v>
                </c:pt>
                <c:pt idx="341">
                  <c:v>85.25</c:v>
                </c:pt>
                <c:pt idx="342">
                  <c:v>85.5</c:v>
                </c:pt>
                <c:pt idx="343">
                  <c:v>85.75</c:v>
                </c:pt>
                <c:pt idx="344">
                  <c:v>86</c:v>
                </c:pt>
                <c:pt idx="345">
                  <c:v>86.25</c:v>
                </c:pt>
                <c:pt idx="346">
                  <c:v>86.5</c:v>
                </c:pt>
                <c:pt idx="347">
                  <c:v>86.75</c:v>
                </c:pt>
                <c:pt idx="348">
                  <c:v>87</c:v>
                </c:pt>
                <c:pt idx="349">
                  <c:v>87.25</c:v>
                </c:pt>
                <c:pt idx="350">
                  <c:v>87.5</c:v>
                </c:pt>
                <c:pt idx="351">
                  <c:v>87.75</c:v>
                </c:pt>
                <c:pt idx="352">
                  <c:v>88</c:v>
                </c:pt>
                <c:pt idx="353">
                  <c:v>88.25</c:v>
                </c:pt>
                <c:pt idx="354">
                  <c:v>88.5</c:v>
                </c:pt>
                <c:pt idx="355">
                  <c:v>88.75</c:v>
                </c:pt>
                <c:pt idx="356">
                  <c:v>89</c:v>
                </c:pt>
                <c:pt idx="357">
                  <c:v>89.25</c:v>
                </c:pt>
                <c:pt idx="358">
                  <c:v>89.5</c:v>
                </c:pt>
                <c:pt idx="359">
                  <c:v>89.75</c:v>
                </c:pt>
                <c:pt idx="360">
                  <c:v>90</c:v>
                </c:pt>
                <c:pt idx="361">
                  <c:v>90.25</c:v>
                </c:pt>
                <c:pt idx="362">
                  <c:v>90.5</c:v>
                </c:pt>
                <c:pt idx="363">
                  <c:v>90.75</c:v>
                </c:pt>
                <c:pt idx="364">
                  <c:v>91</c:v>
                </c:pt>
                <c:pt idx="365">
                  <c:v>91.25</c:v>
                </c:pt>
                <c:pt idx="366">
                  <c:v>91.5</c:v>
                </c:pt>
                <c:pt idx="367">
                  <c:v>91.75</c:v>
                </c:pt>
                <c:pt idx="368">
                  <c:v>92</c:v>
                </c:pt>
                <c:pt idx="369">
                  <c:v>92.25</c:v>
                </c:pt>
                <c:pt idx="370">
                  <c:v>92.5</c:v>
                </c:pt>
                <c:pt idx="371">
                  <c:v>92.75</c:v>
                </c:pt>
                <c:pt idx="372">
                  <c:v>93</c:v>
                </c:pt>
                <c:pt idx="373">
                  <c:v>93.25</c:v>
                </c:pt>
                <c:pt idx="374">
                  <c:v>93.5</c:v>
                </c:pt>
                <c:pt idx="375">
                  <c:v>93.75</c:v>
                </c:pt>
                <c:pt idx="376">
                  <c:v>94</c:v>
                </c:pt>
                <c:pt idx="377">
                  <c:v>94.25</c:v>
                </c:pt>
                <c:pt idx="378">
                  <c:v>94.5</c:v>
                </c:pt>
                <c:pt idx="379">
                  <c:v>94.75</c:v>
                </c:pt>
                <c:pt idx="380">
                  <c:v>95</c:v>
                </c:pt>
                <c:pt idx="381">
                  <c:v>95.25</c:v>
                </c:pt>
                <c:pt idx="382">
                  <c:v>95.5</c:v>
                </c:pt>
                <c:pt idx="383">
                  <c:v>95.75</c:v>
                </c:pt>
                <c:pt idx="384">
                  <c:v>96</c:v>
                </c:pt>
                <c:pt idx="385">
                  <c:v>96.25</c:v>
                </c:pt>
                <c:pt idx="386">
                  <c:v>96.5</c:v>
                </c:pt>
                <c:pt idx="387">
                  <c:v>96.75</c:v>
                </c:pt>
                <c:pt idx="388">
                  <c:v>97</c:v>
                </c:pt>
                <c:pt idx="389">
                  <c:v>97.25</c:v>
                </c:pt>
                <c:pt idx="390">
                  <c:v>97.5</c:v>
                </c:pt>
                <c:pt idx="391">
                  <c:v>97.75</c:v>
                </c:pt>
                <c:pt idx="392">
                  <c:v>98</c:v>
                </c:pt>
                <c:pt idx="393">
                  <c:v>98.25</c:v>
                </c:pt>
                <c:pt idx="394">
                  <c:v>98.5</c:v>
                </c:pt>
                <c:pt idx="395">
                  <c:v>98.75</c:v>
                </c:pt>
                <c:pt idx="396">
                  <c:v>99</c:v>
                </c:pt>
                <c:pt idx="397">
                  <c:v>99.25</c:v>
                </c:pt>
                <c:pt idx="398">
                  <c:v>99.5</c:v>
                </c:pt>
                <c:pt idx="399">
                  <c:v>99.75</c:v>
                </c:pt>
                <c:pt idx="400">
                  <c:v>100</c:v>
                </c:pt>
                <c:pt idx="401">
                  <c:v>100.25</c:v>
                </c:pt>
                <c:pt idx="402">
                  <c:v>100.5</c:v>
                </c:pt>
                <c:pt idx="403">
                  <c:v>100.75</c:v>
                </c:pt>
                <c:pt idx="404">
                  <c:v>101</c:v>
                </c:pt>
                <c:pt idx="405">
                  <c:v>101.25</c:v>
                </c:pt>
                <c:pt idx="406">
                  <c:v>101.5</c:v>
                </c:pt>
                <c:pt idx="407">
                  <c:v>101.75</c:v>
                </c:pt>
                <c:pt idx="408">
                  <c:v>102</c:v>
                </c:pt>
                <c:pt idx="409">
                  <c:v>102.25</c:v>
                </c:pt>
                <c:pt idx="410">
                  <c:v>102.5</c:v>
                </c:pt>
                <c:pt idx="411">
                  <c:v>102.75</c:v>
                </c:pt>
                <c:pt idx="412">
                  <c:v>103</c:v>
                </c:pt>
                <c:pt idx="413">
                  <c:v>103.25</c:v>
                </c:pt>
                <c:pt idx="414">
                  <c:v>103.5</c:v>
                </c:pt>
                <c:pt idx="415">
                  <c:v>103.75</c:v>
                </c:pt>
                <c:pt idx="416">
                  <c:v>104</c:v>
                </c:pt>
                <c:pt idx="417">
                  <c:v>104.25</c:v>
                </c:pt>
                <c:pt idx="418">
                  <c:v>104.5</c:v>
                </c:pt>
                <c:pt idx="419">
                  <c:v>104.75</c:v>
                </c:pt>
                <c:pt idx="420">
                  <c:v>105</c:v>
                </c:pt>
                <c:pt idx="421">
                  <c:v>105.25</c:v>
                </c:pt>
                <c:pt idx="422">
                  <c:v>105.5</c:v>
                </c:pt>
                <c:pt idx="423">
                  <c:v>105.75</c:v>
                </c:pt>
                <c:pt idx="424">
                  <c:v>106</c:v>
                </c:pt>
                <c:pt idx="425">
                  <c:v>106.25</c:v>
                </c:pt>
                <c:pt idx="426">
                  <c:v>106.5</c:v>
                </c:pt>
                <c:pt idx="427">
                  <c:v>106.75</c:v>
                </c:pt>
                <c:pt idx="428">
                  <c:v>107</c:v>
                </c:pt>
                <c:pt idx="429">
                  <c:v>107.25</c:v>
                </c:pt>
                <c:pt idx="430">
                  <c:v>107.5</c:v>
                </c:pt>
                <c:pt idx="431">
                  <c:v>107.75</c:v>
                </c:pt>
                <c:pt idx="432">
                  <c:v>108</c:v>
                </c:pt>
                <c:pt idx="433">
                  <c:v>108.25</c:v>
                </c:pt>
                <c:pt idx="434">
                  <c:v>108.5</c:v>
                </c:pt>
                <c:pt idx="435">
                  <c:v>108.75</c:v>
                </c:pt>
                <c:pt idx="436">
                  <c:v>109</c:v>
                </c:pt>
                <c:pt idx="437">
                  <c:v>109.25</c:v>
                </c:pt>
                <c:pt idx="438">
                  <c:v>109.5</c:v>
                </c:pt>
                <c:pt idx="439">
                  <c:v>109.75</c:v>
                </c:pt>
                <c:pt idx="440">
                  <c:v>110</c:v>
                </c:pt>
                <c:pt idx="441">
                  <c:v>110.25</c:v>
                </c:pt>
                <c:pt idx="442">
                  <c:v>110.5</c:v>
                </c:pt>
                <c:pt idx="443">
                  <c:v>110.75</c:v>
                </c:pt>
                <c:pt idx="444">
                  <c:v>111</c:v>
                </c:pt>
                <c:pt idx="445">
                  <c:v>111.25</c:v>
                </c:pt>
                <c:pt idx="446">
                  <c:v>111.5</c:v>
                </c:pt>
                <c:pt idx="447">
                  <c:v>111.75</c:v>
                </c:pt>
                <c:pt idx="448">
                  <c:v>112</c:v>
                </c:pt>
                <c:pt idx="449">
                  <c:v>112.25</c:v>
                </c:pt>
                <c:pt idx="450">
                  <c:v>112.5</c:v>
                </c:pt>
                <c:pt idx="451">
                  <c:v>112.75</c:v>
                </c:pt>
                <c:pt idx="452">
                  <c:v>113</c:v>
                </c:pt>
                <c:pt idx="453">
                  <c:v>113.25</c:v>
                </c:pt>
                <c:pt idx="454">
                  <c:v>113.5</c:v>
                </c:pt>
                <c:pt idx="455">
                  <c:v>113.75</c:v>
                </c:pt>
                <c:pt idx="456">
                  <c:v>114</c:v>
                </c:pt>
                <c:pt idx="457">
                  <c:v>114.25</c:v>
                </c:pt>
                <c:pt idx="458">
                  <c:v>114.5</c:v>
                </c:pt>
                <c:pt idx="459">
                  <c:v>114.75</c:v>
                </c:pt>
                <c:pt idx="460">
                  <c:v>115</c:v>
                </c:pt>
                <c:pt idx="461">
                  <c:v>115.25</c:v>
                </c:pt>
                <c:pt idx="462">
                  <c:v>115.5</c:v>
                </c:pt>
                <c:pt idx="463">
                  <c:v>115.75</c:v>
                </c:pt>
                <c:pt idx="464">
                  <c:v>116</c:v>
                </c:pt>
                <c:pt idx="465">
                  <c:v>116.25</c:v>
                </c:pt>
                <c:pt idx="466">
                  <c:v>116.5</c:v>
                </c:pt>
                <c:pt idx="467">
                  <c:v>116.75</c:v>
                </c:pt>
                <c:pt idx="468">
                  <c:v>117</c:v>
                </c:pt>
                <c:pt idx="469">
                  <c:v>117.25</c:v>
                </c:pt>
                <c:pt idx="470">
                  <c:v>117.5</c:v>
                </c:pt>
                <c:pt idx="471">
                  <c:v>117.75</c:v>
                </c:pt>
                <c:pt idx="472">
                  <c:v>118</c:v>
                </c:pt>
                <c:pt idx="473">
                  <c:v>118.25</c:v>
                </c:pt>
                <c:pt idx="474">
                  <c:v>118.5</c:v>
                </c:pt>
                <c:pt idx="475">
                  <c:v>118.75</c:v>
                </c:pt>
                <c:pt idx="476">
                  <c:v>119</c:v>
                </c:pt>
                <c:pt idx="477">
                  <c:v>119.25</c:v>
                </c:pt>
                <c:pt idx="478">
                  <c:v>119.5</c:v>
                </c:pt>
                <c:pt idx="479">
                  <c:v>119.75</c:v>
                </c:pt>
                <c:pt idx="480">
                  <c:v>120</c:v>
                </c:pt>
                <c:pt idx="481">
                  <c:v>120.25</c:v>
                </c:pt>
                <c:pt idx="482">
                  <c:v>120.5</c:v>
                </c:pt>
                <c:pt idx="483">
                  <c:v>120.75</c:v>
                </c:pt>
                <c:pt idx="484">
                  <c:v>121</c:v>
                </c:pt>
                <c:pt idx="485">
                  <c:v>121.25</c:v>
                </c:pt>
                <c:pt idx="486">
                  <c:v>121.5</c:v>
                </c:pt>
                <c:pt idx="487">
                  <c:v>121.75</c:v>
                </c:pt>
                <c:pt idx="488">
                  <c:v>122</c:v>
                </c:pt>
                <c:pt idx="489">
                  <c:v>122.25</c:v>
                </c:pt>
                <c:pt idx="490">
                  <c:v>122.5</c:v>
                </c:pt>
                <c:pt idx="491">
                  <c:v>122.75</c:v>
                </c:pt>
                <c:pt idx="492">
                  <c:v>123</c:v>
                </c:pt>
                <c:pt idx="493">
                  <c:v>123.25</c:v>
                </c:pt>
                <c:pt idx="494">
                  <c:v>123.5</c:v>
                </c:pt>
                <c:pt idx="495">
                  <c:v>123.75</c:v>
                </c:pt>
                <c:pt idx="496">
                  <c:v>124</c:v>
                </c:pt>
                <c:pt idx="497">
                  <c:v>124.25</c:v>
                </c:pt>
                <c:pt idx="498">
                  <c:v>124.5</c:v>
                </c:pt>
                <c:pt idx="499">
                  <c:v>124.75</c:v>
                </c:pt>
                <c:pt idx="500">
                  <c:v>125</c:v>
                </c:pt>
                <c:pt idx="501">
                  <c:v>125.25</c:v>
                </c:pt>
                <c:pt idx="502">
                  <c:v>125.5</c:v>
                </c:pt>
                <c:pt idx="503">
                  <c:v>125.75</c:v>
                </c:pt>
                <c:pt idx="504">
                  <c:v>126</c:v>
                </c:pt>
                <c:pt idx="505">
                  <c:v>126.25</c:v>
                </c:pt>
                <c:pt idx="506">
                  <c:v>126.5</c:v>
                </c:pt>
                <c:pt idx="507">
                  <c:v>126.75</c:v>
                </c:pt>
                <c:pt idx="508">
                  <c:v>127</c:v>
                </c:pt>
                <c:pt idx="509">
                  <c:v>127.25</c:v>
                </c:pt>
                <c:pt idx="510">
                  <c:v>127.5</c:v>
                </c:pt>
                <c:pt idx="511">
                  <c:v>127.75</c:v>
                </c:pt>
                <c:pt idx="512">
                  <c:v>128</c:v>
                </c:pt>
                <c:pt idx="513">
                  <c:v>128.25</c:v>
                </c:pt>
                <c:pt idx="514">
                  <c:v>128.5</c:v>
                </c:pt>
                <c:pt idx="515">
                  <c:v>128.75</c:v>
                </c:pt>
                <c:pt idx="516">
                  <c:v>129</c:v>
                </c:pt>
                <c:pt idx="517">
                  <c:v>129.25</c:v>
                </c:pt>
                <c:pt idx="518">
                  <c:v>129.5</c:v>
                </c:pt>
                <c:pt idx="519">
                  <c:v>129.75</c:v>
                </c:pt>
                <c:pt idx="520">
                  <c:v>130</c:v>
                </c:pt>
                <c:pt idx="521">
                  <c:v>130.25</c:v>
                </c:pt>
                <c:pt idx="522">
                  <c:v>130.5</c:v>
                </c:pt>
                <c:pt idx="523">
                  <c:v>130.75</c:v>
                </c:pt>
                <c:pt idx="524">
                  <c:v>131</c:v>
                </c:pt>
                <c:pt idx="525">
                  <c:v>131.25</c:v>
                </c:pt>
                <c:pt idx="526">
                  <c:v>131.5</c:v>
                </c:pt>
                <c:pt idx="527">
                  <c:v>131.75</c:v>
                </c:pt>
                <c:pt idx="528">
                  <c:v>132</c:v>
                </c:pt>
                <c:pt idx="529">
                  <c:v>132.25</c:v>
                </c:pt>
                <c:pt idx="530">
                  <c:v>132.5</c:v>
                </c:pt>
                <c:pt idx="531">
                  <c:v>132.75</c:v>
                </c:pt>
                <c:pt idx="532">
                  <c:v>133</c:v>
                </c:pt>
                <c:pt idx="533">
                  <c:v>133.25</c:v>
                </c:pt>
                <c:pt idx="534">
                  <c:v>133.5</c:v>
                </c:pt>
                <c:pt idx="535">
                  <c:v>133.75</c:v>
                </c:pt>
                <c:pt idx="536">
                  <c:v>134</c:v>
                </c:pt>
                <c:pt idx="537">
                  <c:v>134.25</c:v>
                </c:pt>
                <c:pt idx="538">
                  <c:v>134.5</c:v>
                </c:pt>
                <c:pt idx="539">
                  <c:v>134.75</c:v>
                </c:pt>
                <c:pt idx="540">
                  <c:v>135</c:v>
                </c:pt>
                <c:pt idx="541">
                  <c:v>135.25</c:v>
                </c:pt>
                <c:pt idx="542">
                  <c:v>135.5</c:v>
                </c:pt>
                <c:pt idx="543">
                  <c:v>135.75</c:v>
                </c:pt>
                <c:pt idx="544">
                  <c:v>136</c:v>
                </c:pt>
                <c:pt idx="545">
                  <c:v>136.25</c:v>
                </c:pt>
                <c:pt idx="546">
                  <c:v>136.5</c:v>
                </c:pt>
                <c:pt idx="547">
                  <c:v>136.75</c:v>
                </c:pt>
                <c:pt idx="548">
                  <c:v>137</c:v>
                </c:pt>
                <c:pt idx="549">
                  <c:v>137.25</c:v>
                </c:pt>
                <c:pt idx="550">
                  <c:v>137.5</c:v>
                </c:pt>
                <c:pt idx="551">
                  <c:v>137.75</c:v>
                </c:pt>
                <c:pt idx="552">
                  <c:v>138</c:v>
                </c:pt>
                <c:pt idx="553">
                  <c:v>138.25</c:v>
                </c:pt>
                <c:pt idx="554">
                  <c:v>138.5</c:v>
                </c:pt>
                <c:pt idx="555">
                  <c:v>138.75</c:v>
                </c:pt>
                <c:pt idx="556">
                  <c:v>139</c:v>
                </c:pt>
                <c:pt idx="557">
                  <c:v>139.25</c:v>
                </c:pt>
                <c:pt idx="558">
                  <c:v>139.5</c:v>
                </c:pt>
                <c:pt idx="559">
                  <c:v>139.75</c:v>
                </c:pt>
                <c:pt idx="560">
                  <c:v>140</c:v>
                </c:pt>
                <c:pt idx="561">
                  <c:v>140.25</c:v>
                </c:pt>
                <c:pt idx="562">
                  <c:v>140.5</c:v>
                </c:pt>
                <c:pt idx="563">
                  <c:v>140.75</c:v>
                </c:pt>
                <c:pt idx="564">
                  <c:v>141</c:v>
                </c:pt>
                <c:pt idx="565">
                  <c:v>141.25</c:v>
                </c:pt>
                <c:pt idx="566">
                  <c:v>141.5</c:v>
                </c:pt>
                <c:pt idx="567">
                  <c:v>141.75</c:v>
                </c:pt>
                <c:pt idx="568">
                  <c:v>142</c:v>
                </c:pt>
                <c:pt idx="569">
                  <c:v>142.25</c:v>
                </c:pt>
                <c:pt idx="570">
                  <c:v>142.5</c:v>
                </c:pt>
                <c:pt idx="571">
                  <c:v>142.75</c:v>
                </c:pt>
                <c:pt idx="572">
                  <c:v>143</c:v>
                </c:pt>
                <c:pt idx="573">
                  <c:v>143.25</c:v>
                </c:pt>
                <c:pt idx="574">
                  <c:v>143.5</c:v>
                </c:pt>
                <c:pt idx="575">
                  <c:v>143.75</c:v>
                </c:pt>
                <c:pt idx="576">
                  <c:v>144</c:v>
                </c:pt>
                <c:pt idx="577">
                  <c:v>144.25</c:v>
                </c:pt>
                <c:pt idx="578">
                  <c:v>144.5</c:v>
                </c:pt>
                <c:pt idx="579">
                  <c:v>144.75</c:v>
                </c:pt>
                <c:pt idx="580">
                  <c:v>145</c:v>
                </c:pt>
                <c:pt idx="581">
                  <c:v>145.25</c:v>
                </c:pt>
                <c:pt idx="582">
                  <c:v>145.5</c:v>
                </c:pt>
                <c:pt idx="583">
                  <c:v>145.75</c:v>
                </c:pt>
                <c:pt idx="584">
                  <c:v>146</c:v>
                </c:pt>
                <c:pt idx="585">
                  <c:v>146.25</c:v>
                </c:pt>
                <c:pt idx="586">
                  <c:v>146.5</c:v>
                </c:pt>
                <c:pt idx="587">
                  <c:v>146.75</c:v>
                </c:pt>
                <c:pt idx="588">
                  <c:v>147</c:v>
                </c:pt>
                <c:pt idx="589">
                  <c:v>147.25</c:v>
                </c:pt>
                <c:pt idx="590">
                  <c:v>147.5</c:v>
                </c:pt>
                <c:pt idx="591">
                  <c:v>147.75</c:v>
                </c:pt>
                <c:pt idx="592">
                  <c:v>148</c:v>
                </c:pt>
                <c:pt idx="593">
                  <c:v>148.25</c:v>
                </c:pt>
                <c:pt idx="594">
                  <c:v>148.5</c:v>
                </c:pt>
                <c:pt idx="595">
                  <c:v>148.75</c:v>
                </c:pt>
                <c:pt idx="596">
                  <c:v>149</c:v>
                </c:pt>
                <c:pt idx="597">
                  <c:v>149.25</c:v>
                </c:pt>
                <c:pt idx="598">
                  <c:v>149.5</c:v>
                </c:pt>
                <c:pt idx="599">
                  <c:v>149.75</c:v>
                </c:pt>
                <c:pt idx="600">
                  <c:v>150</c:v>
                </c:pt>
                <c:pt idx="601">
                  <c:v>150.25</c:v>
                </c:pt>
                <c:pt idx="602">
                  <c:v>150.5</c:v>
                </c:pt>
                <c:pt idx="603">
                  <c:v>150.75</c:v>
                </c:pt>
                <c:pt idx="604">
                  <c:v>151</c:v>
                </c:pt>
                <c:pt idx="605">
                  <c:v>151.25</c:v>
                </c:pt>
                <c:pt idx="606">
                  <c:v>151.5</c:v>
                </c:pt>
                <c:pt idx="607">
                  <c:v>151.75</c:v>
                </c:pt>
                <c:pt idx="608">
                  <c:v>152</c:v>
                </c:pt>
                <c:pt idx="609">
                  <c:v>152.25</c:v>
                </c:pt>
                <c:pt idx="610">
                  <c:v>152.5</c:v>
                </c:pt>
                <c:pt idx="611">
                  <c:v>152.75</c:v>
                </c:pt>
                <c:pt idx="612">
                  <c:v>153</c:v>
                </c:pt>
                <c:pt idx="613">
                  <c:v>153.25</c:v>
                </c:pt>
                <c:pt idx="614">
                  <c:v>153.5</c:v>
                </c:pt>
                <c:pt idx="615">
                  <c:v>153.75</c:v>
                </c:pt>
                <c:pt idx="616">
                  <c:v>154</c:v>
                </c:pt>
                <c:pt idx="617">
                  <c:v>154.25</c:v>
                </c:pt>
                <c:pt idx="618">
                  <c:v>154.5</c:v>
                </c:pt>
                <c:pt idx="619">
                  <c:v>154.75</c:v>
                </c:pt>
                <c:pt idx="620">
                  <c:v>155</c:v>
                </c:pt>
                <c:pt idx="621">
                  <c:v>155.25</c:v>
                </c:pt>
                <c:pt idx="622">
                  <c:v>155.5</c:v>
                </c:pt>
                <c:pt idx="623">
                  <c:v>155.75</c:v>
                </c:pt>
                <c:pt idx="624">
                  <c:v>156</c:v>
                </c:pt>
                <c:pt idx="625">
                  <c:v>156.25</c:v>
                </c:pt>
                <c:pt idx="626">
                  <c:v>156.5</c:v>
                </c:pt>
                <c:pt idx="627">
                  <c:v>156.75</c:v>
                </c:pt>
                <c:pt idx="628">
                  <c:v>157</c:v>
                </c:pt>
                <c:pt idx="629">
                  <c:v>157.25</c:v>
                </c:pt>
                <c:pt idx="630">
                  <c:v>157.5</c:v>
                </c:pt>
                <c:pt idx="631">
                  <c:v>157.75</c:v>
                </c:pt>
                <c:pt idx="632">
                  <c:v>158</c:v>
                </c:pt>
                <c:pt idx="633">
                  <c:v>158.25</c:v>
                </c:pt>
                <c:pt idx="634">
                  <c:v>158.5</c:v>
                </c:pt>
                <c:pt idx="635">
                  <c:v>158.75</c:v>
                </c:pt>
                <c:pt idx="636">
                  <c:v>159</c:v>
                </c:pt>
                <c:pt idx="637">
                  <c:v>159.25</c:v>
                </c:pt>
                <c:pt idx="638">
                  <c:v>159.5</c:v>
                </c:pt>
                <c:pt idx="639">
                  <c:v>159.75</c:v>
                </c:pt>
                <c:pt idx="640">
                  <c:v>160</c:v>
                </c:pt>
                <c:pt idx="641">
                  <c:v>160.25</c:v>
                </c:pt>
                <c:pt idx="642">
                  <c:v>160.5</c:v>
                </c:pt>
                <c:pt idx="643">
                  <c:v>160.75</c:v>
                </c:pt>
                <c:pt idx="644">
                  <c:v>161</c:v>
                </c:pt>
                <c:pt idx="645">
                  <c:v>161.25</c:v>
                </c:pt>
                <c:pt idx="646">
                  <c:v>161.5</c:v>
                </c:pt>
                <c:pt idx="647">
                  <c:v>161.75</c:v>
                </c:pt>
                <c:pt idx="648">
                  <c:v>162</c:v>
                </c:pt>
                <c:pt idx="649">
                  <c:v>162.25</c:v>
                </c:pt>
                <c:pt idx="650">
                  <c:v>162.5</c:v>
                </c:pt>
                <c:pt idx="651">
                  <c:v>162.75</c:v>
                </c:pt>
                <c:pt idx="652">
                  <c:v>163</c:v>
                </c:pt>
                <c:pt idx="653">
                  <c:v>163.25</c:v>
                </c:pt>
                <c:pt idx="654">
                  <c:v>163.5</c:v>
                </c:pt>
                <c:pt idx="655">
                  <c:v>163.75</c:v>
                </c:pt>
                <c:pt idx="656">
                  <c:v>164</c:v>
                </c:pt>
                <c:pt idx="657">
                  <c:v>164.25</c:v>
                </c:pt>
                <c:pt idx="658">
                  <c:v>164.5</c:v>
                </c:pt>
                <c:pt idx="659">
                  <c:v>164.75</c:v>
                </c:pt>
                <c:pt idx="660">
                  <c:v>165</c:v>
                </c:pt>
                <c:pt idx="661">
                  <c:v>165.25</c:v>
                </c:pt>
                <c:pt idx="662">
                  <c:v>165.5</c:v>
                </c:pt>
                <c:pt idx="663">
                  <c:v>165.75</c:v>
                </c:pt>
                <c:pt idx="664">
                  <c:v>166</c:v>
                </c:pt>
                <c:pt idx="665">
                  <c:v>166.25</c:v>
                </c:pt>
                <c:pt idx="666">
                  <c:v>166.5</c:v>
                </c:pt>
                <c:pt idx="667">
                  <c:v>166.75</c:v>
                </c:pt>
                <c:pt idx="668">
                  <c:v>167</c:v>
                </c:pt>
                <c:pt idx="669">
                  <c:v>167.25</c:v>
                </c:pt>
                <c:pt idx="670">
                  <c:v>167.5</c:v>
                </c:pt>
                <c:pt idx="671">
                  <c:v>167.75</c:v>
                </c:pt>
                <c:pt idx="672">
                  <c:v>168</c:v>
                </c:pt>
                <c:pt idx="673">
                  <c:v>168.25</c:v>
                </c:pt>
                <c:pt idx="674">
                  <c:v>168.5</c:v>
                </c:pt>
                <c:pt idx="675">
                  <c:v>168.75</c:v>
                </c:pt>
                <c:pt idx="676">
                  <c:v>169</c:v>
                </c:pt>
                <c:pt idx="677">
                  <c:v>169.25</c:v>
                </c:pt>
                <c:pt idx="678">
                  <c:v>169.5</c:v>
                </c:pt>
                <c:pt idx="679">
                  <c:v>169.75</c:v>
                </c:pt>
                <c:pt idx="680">
                  <c:v>170</c:v>
                </c:pt>
                <c:pt idx="681">
                  <c:v>170.25</c:v>
                </c:pt>
                <c:pt idx="682">
                  <c:v>170.5</c:v>
                </c:pt>
                <c:pt idx="683">
                  <c:v>170.75</c:v>
                </c:pt>
                <c:pt idx="684">
                  <c:v>171</c:v>
                </c:pt>
                <c:pt idx="685">
                  <c:v>171.25</c:v>
                </c:pt>
                <c:pt idx="686">
                  <c:v>171.5</c:v>
                </c:pt>
                <c:pt idx="687">
                  <c:v>171.75</c:v>
                </c:pt>
                <c:pt idx="688">
                  <c:v>172</c:v>
                </c:pt>
                <c:pt idx="689">
                  <c:v>172.25</c:v>
                </c:pt>
                <c:pt idx="690">
                  <c:v>172.5</c:v>
                </c:pt>
                <c:pt idx="691">
                  <c:v>172.75</c:v>
                </c:pt>
                <c:pt idx="692">
                  <c:v>173</c:v>
                </c:pt>
                <c:pt idx="693">
                  <c:v>173.25</c:v>
                </c:pt>
                <c:pt idx="694">
                  <c:v>173.5</c:v>
                </c:pt>
                <c:pt idx="695">
                  <c:v>173.75</c:v>
                </c:pt>
                <c:pt idx="696">
                  <c:v>174</c:v>
                </c:pt>
                <c:pt idx="697">
                  <c:v>174.25</c:v>
                </c:pt>
                <c:pt idx="698">
                  <c:v>174.5</c:v>
                </c:pt>
                <c:pt idx="699">
                  <c:v>174.75</c:v>
                </c:pt>
                <c:pt idx="700">
                  <c:v>175</c:v>
                </c:pt>
                <c:pt idx="701">
                  <c:v>175.25</c:v>
                </c:pt>
                <c:pt idx="702">
                  <c:v>175.5</c:v>
                </c:pt>
                <c:pt idx="703">
                  <c:v>175.75</c:v>
                </c:pt>
                <c:pt idx="704">
                  <c:v>176</c:v>
                </c:pt>
                <c:pt idx="705">
                  <c:v>176.25</c:v>
                </c:pt>
                <c:pt idx="706">
                  <c:v>176.5</c:v>
                </c:pt>
                <c:pt idx="707">
                  <c:v>176.75</c:v>
                </c:pt>
                <c:pt idx="708">
                  <c:v>177</c:v>
                </c:pt>
                <c:pt idx="709">
                  <c:v>177.25</c:v>
                </c:pt>
                <c:pt idx="710">
                  <c:v>177.5</c:v>
                </c:pt>
                <c:pt idx="711">
                  <c:v>177.75</c:v>
                </c:pt>
                <c:pt idx="712">
                  <c:v>178</c:v>
                </c:pt>
                <c:pt idx="713">
                  <c:v>178.25</c:v>
                </c:pt>
                <c:pt idx="714">
                  <c:v>178.5</c:v>
                </c:pt>
                <c:pt idx="715">
                  <c:v>178.75</c:v>
                </c:pt>
                <c:pt idx="716">
                  <c:v>179</c:v>
                </c:pt>
                <c:pt idx="717">
                  <c:v>179.25</c:v>
                </c:pt>
                <c:pt idx="718">
                  <c:v>179.5</c:v>
                </c:pt>
                <c:pt idx="719">
                  <c:v>179.75</c:v>
                </c:pt>
              </c:numCache>
            </c:numRef>
          </c:cat>
          <c:val>
            <c:numRef>
              <c:f>'[通常_改.xlsx]4サイクル抽出'!$I$1:$I$720</c:f>
              <c:numCache>
                <c:formatCode>General</c:formatCode>
                <c:ptCount val="720"/>
                <c:pt idx="0">
                  <c:v>1.2750000000000001</c:v>
                </c:pt>
                <c:pt idx="1">
                  <c:v>1.3</c:v>
                </c:pt>
                <c:pt idx="2">
                  <c:v>1.25</c:v>
                </c:pt>
                <c:pt idx="3">
                  <c:v>1.2999999999999998</c:v>
                </c:pt>
                <c:pt idx="4">
                  <c:v>1.2</c:v>
                </c:pt>
                <c:pt idx="5">
                  <c:v>1.2749999999999999</c:v>
                </c:pt>
                <c:pt idx="6">
                  <c:v>1.3</c:v>
                </c:pt>
                <c:pt idx="7">
                  <c:v>1.2249999999999999</c:v>
                </c:pt>
                <c:pt idx="8">
                  <c:v>1.2749999999999999</c:v>
                </c:pt>
                <c:pt idx="9">
                  <c:v>1.2749999999999999</c:v>
                </c:pt>
                <c:pt idx="10">
                  <c:v>1.25</c:v>
                </c:pt>
                <c:pt idx="11">
                  <c:v>1.1499999999999999</c:v>
                </c:pt>
                <c:pt idx="12">
                  <c:v>1.2999999999999998</c:v>
                </c:pt>
                <c:pt idx="13">
                  <c:v>1.2000000000000002</c:v>
                </c:pt>
                <c:pt idx="14">
                  <c:v>1.25</c:v>
                </c:pt>
                <c:pt idx="15">
                  <c:v>1.2</c:v>
                </c:pt>
                <c:pt idx="16">
                  <c:v>1.2749999999999999</c:v>
                </c:pt>
                <c:pt idx="17">
                  <c:v>1.2000000000000002</c:v>
                </c:pt>
                <c:pt idx="18">
                  <c:v>1.1499999999999999</c:v>
                </c:pt>
                <c:pt idx="19">
                  <c:v>1.25</c:v>
                </c:pt>
                <c:pt idx="20">
                  <c:v>1.2</c:v>
                </c:pt>
                <c:pt idx="21">
                  <c:v>1.2750000000000001</c:v>
                </c:pt>
                <c:pt idx="22">
                  <c:v>1.2749999999999999</c:v>
                </c:pt>
                <c:pt idx="23">
                  <c:v>1.2749999999999999</c:v>
                </c:pt>
                <c:pt idx="24">
                  <c:v>1.425</c:v>
                </c:pt>
                <c:pt idx="25">
                  <c:v>1.3</c:v>
                </c:pt>
                <c:pt idx="26">
                  <c:v>1.2749999999999999</c:v>
                </c:pt>
                <c:pt idx="27">
                  <c:v>1.2000000000000002</c:v>
                </c:pt>
                <c:pt idx="28">
                  <c:v>1.325</c:v>
                </c:pt>
                <c:pt idx="29">
                  <c:v>1.2</c:v>
                </c:pt>
                <c:pt idx="30">
                  <c:v>1.2</c:v>
                </c:pt>
                <c:pt idx="31">
                  <c:v>1.2999999999999998</c:v>
                </c:pt>
                <c:pt idx="32">
                  <c:v>1.175</c:v>
                </c:pt>
                <c:pt idx="33">
                  <c:v>1.2000000000000002</c:v>
                </c:pt>
                <c:pt idx="34">
                  <c:v>1.25</c:v>
                </c:pt>
                <c:pt idx="35">
                  <c:v>1.2250000000000001</c:v>
                </c:pt>
                <c:pt idx="36">
                  <c:v>1.25</c:v>
                </c:pt>
                <c:pt idx="37">
                  <c:v>1.375</c:v>
                </c:pt>
                <c:pt idx="38">
                  <c:v>1.1000000000000001</c:v>
                </c:pt>
                <c:pt idx="39">
                  <c:v>1.1500000000000001</c:v>
                </c:pt>
                <c:pt idx="40">
                  <c:v>1.2</c:v>
                </c:pt>
                <c:pt idx="41">
                  <c:v>1.125</c:v>
                </c:pt>
                <c:pt idx="42">
                  <c:v>1.3499999999999999</c:v>
                </c:pt>
                <c:pt idx="43">
                  <c:v>1.25</c:v>
                </c:pt>
                <c:pt idx="44">
                  <c:v>1.2</c:v>
                </c:pt>
                <c:pt idx="45">
                  <c:v>1.2</c:v>
                </c:pt>
                <c:pt idx="46">
                  <c:v>1.2250000000000001</c:v>
                </c:pt>
                <c:pt idx="47">
                  <c:v>1.125</c:v>
                </c:pt>
                <c:pt idx="48">
                  <c:v>1.175</c:v>
                </c:pt>
                <c:pt idx="49">
                  <c:v>1.25</c:v>
                </c:pt>
                <c:pt idx="50">
                  <c:v>1.2000000000000002</c:v>
                </c:pt>
                <c:pt idx="51">
                  <c:v>1.2</c:v>
                </c:pt>
                <c:pt idx="52">
                  <c:v>1.2749999999999999</c:v>
                </c:pt>
                <c:pt idx="53">
                  <c:v>1.1749999999999998</c:v>
                </c:pt>
                <c:pt idx="54">
                  <c:v>1.2749999999999999</c:v>
                </c:pt>
                <c:pt idx="55">
                  <c:v>1.175</c:v>
                </c:pt>
                <c:pt idx="56">
                  <c:v>1.3250000000000002</c:v>
                </c:pt>
                <c:pt idx="57">
                  <c:v>1.1499999999999999</c:v>
                </c:pt>
                <c:pt idx="58">
                  <c:v>1.3</c:v>
                </c:pt>
                <c:pt idx="59">
                  <c:v>1.3</c:v>
                </c:pt>
                <c:pt idx="60">
                  <c:v>1.175</c:v>
                </c:pt>
                <c:pt idx="61">
                  <c:v>1.2000000000000002</c:v>
                </c:pt>
                <c:pt idx="62">
                  <c:v>1.175</c:v>
                </c:pt>
                <c:pt idx="63">
                  <c:v>1.25</c:v>
                </c:pt>
                <c:pt idx="64">
                  <c:v>1.3250000000000002</c:v>
                </c:pt>
                <c:pt idx="65">
                  <c:v>1.25</c:v>
                </c:pt>
                <c:pt idx="66">
                  <c:v>1.2</c:v>
                </c:pt>
                <c:pt idx="67">
                  <c:v>1.175</c:v>
                </c:pt>
                <c:pt idx="68">
                  <c:v>1.3</c:v>
                </c:pt>
                <c:pt idx="69">
                  <c:v>1.2000000000000002</c:v>
                </c:pt>
                <c:pt idx="70">
                  <c:v>1.2999999999999998</c:v>
                </c:pt>
                <c:pt idx="71">
                  <c:v>1.2000000000000002</c:v>
                </c:pt>
                <c:pt idx="72">
                  <c:v>1.3</c:v>
                </c:pt>
                <c:pt idx="73">
                  <c:v>1.1749999999999998</c:v>
                </c:pt>
                <c:pt idx="74">
                  <c:v>1.175</c:v>
                </c:pt>
                <c:pt idx="75">
                  <c:v>1.4</c:v>
                </c:pt>
                <c:pt idx="76">
                  <c:v>1.2250000000000001</c:v>
                </c:pt>
                <c:pt idx="77">
                  <c:v>1.3</c:v>
                </c:pt>
                <c:pt idx="78">
                  <c:v>1.1499999999999999</c:v>
                </c:pt>
                <c:pt idx="79">
                  <c:v>1.25</c:v>
                </c:pt>
                <c:pt idx="80">
                  <c:v>1.25</c:v>
                </c:pt>
                <c:pt idx="81">
                  <c:v>1.25</c:v>
                </c:pt>
                <c:pt idx="82">
                  <c:v>1.25</c:v>
                </c:pt>
                <c:pt idx="83">
                  <c:v>1.2</c:v>
                </c:pt>
                <c:pt idx="84">
                  <c:v>1.1000000000000001</c:v>
                </c:pt>
                <c:pt idx="85">
                  <c:v>1.3499999999999999</c:v>
                </c:pt>
                <c:pt idx="86">
                  <c:v>1.2250000000000001</c:v>
                </c:pt>
                <c:pt idx="87">
                  <c:v>1.25</c:v>
                </c:pt>
                <c:pt idx="88">
                  <c:v>1.175</c:v>
                </c:pt>
                <c:pt idx="89">
                  <c:v>1.2</c:v>
                </c:pt>
                <c:pt idx="90">
                  <c:v>1.2250000000000001</c:v>
                </c:pt>
                <c:pt idx="91">
                  <c:v>1.3</c:v>
                </c:pt>
                <c:pt idx="92">
                  <c:v>1.25</c:v>
                </c:pt>
                <c:pt idx="93">
                  <c:v>1.175</c:v>
                </c:pt>
                <c:pt idx="94">
                  <c:v>1.25</c:v>
                </c:pt>
                <c:pt idx="95">
                  <c:v>1.1499999999999999</c:v>
                </c:pt>
                <c:pt idx="96">
                  <c:v>1.25</c:v>
                </c:pt>
                <c:pt idx="97">
                  <c:v>1.25</c:v>
                </c:pt>
                <c:pt idx="98">
                  <c:v>1.3</c:v>
                </c:pt>
                <c:pt idx="99">
                  <c:v>1.25</c:v>
                </c:pt>
                <c:pt idx="100">
                  <c:v>1.2</c:v>
                </c:pt>
                <c:pt idx="101">
                  <c:v>1.3499999999999999</c:v>
                </c:pt>
                <c:pt idx="102">
                  <c:v>1.2250000000000001</c:v>
                </c:pt>
                <c:pt idx="103">
                  <c:v>1.2749999999999999</c:v>
                </c:pt>
                <c:pt idx="104">
                  <c:v>1.2250000000000001</c:v>
                </c:pt>
                <c:pt idx="105">
                  <c:v>1.125</c:v>
                </c:pt>
                <c:pt idx="106">
                  <c:v>1.325</c:v>
                </c:pt>
                <c:pt idx="107">
                  <c:v>1.1749999999999998</c:v>
                </c:pt>
                <c:pt idx="108">
                  <c:v>1.2749999999999999</c:v>
                </c:pt>
                <c:pt idx="109">
                  <c:v>1.2</c:v>
                </c:pt>
                <c:pt idx="110">
                  <c:v>1.0750000000000002</c:v>
                </c:pt>
                <c:pt idx="111">
                  <c:v>1.4249999999999998</c:v>
                </c:pt>
                <c:pt idx="112">
                  <c:v>1.1499999999999999</c:v>
                </c:pt>
                <c:pt idx="113">
                  <c:v>1.175</c:v>
                </c:pt>
                <c:pt idx="114">
                  <c:v>1.2000000000000002</c:v>
                </c:pt>
                <c:pt idx="115">
                  <c:v>1.2749999999999999</c:v>
                </c:pt>
                <c:pt idx="116">
                  <c:v>1.2</c:v>
                </c:pt>
                <c:pt idx="117">
                  <c:v>1.3</c:v>
                </c:pt>
                <c:pt idx="118">
                  <c:v>1.325</c:v>
                </c:pt>
                <c:pt idx="119">
                  <c:v>1.4500000000000002</c:v>
                </c:pt>
                <c:pt idx="120">
                  <c:v>1.2249999999999999</c:v>
                </c:pt>
                <c:pt idx="121">
                  <c:v>1.175</c:v>
                </c:pt>
                <c:pt idx="122">
                  <c:v>1.1500000000000001</c:v>
                </c:pt>
                <c:pt idx="123">
                  <c:v>1.3</c:v>
                </c:pt>
                <c:pt idx="124">
                  <c:v>1.325</c:v>
                </c:pt>
                <c:pt idx="125">
                  <c:v>1.2250000000000001</c:v>
                </c:pt>
                <c:pt idx="126">
                  <c:v>1.4</c:v>
                </c:pt>
                <c:pt idx="127">
                  <c:v>1.175</c:v>
                </c:pt>
                <c:pt idx="128">
                  <c:v>1.2250000000000001</c:v>
                </c:pt>
                <c:pt idx="129">
                  <c:v>1.2</c:v>
                </c:pt>
                <c:pt idx="130">
                  <c:v>1.25</c:v>
                </c:pt>
                <c:pt idx="131">
                  <c:v>1.1749999999999998</c:v>
                </c:pt>
                <c:pt idx="132">
                  <c:v>1.175</c:v>
                </c:pt>
                <c:pt idx="133">
                  <c:v>1.3</c:v>
                </c:pt>
                <c:pt idx="134">
                  <c:v>1.1749999999999998</c:v>
                </c:pt>
                <c:pt idx="135">
                  <c:v>1.2250000000000001</c:v>
                </c:pt>
                <c:pt idx="136">
                  <c:v>1.1000000000000001</c:v>
                </c:pt>
                <c:pt idx="137">
                  <c:v>1.2749999999999999</c:v>
                </c:pt>
                <c:pt idx="138">
                  <c:v>1.2999999999999998</c:v>
                </c:pt>
                <c:pt idx="139">
                  <c:v>1.2250000000000001</c:v>
                </c:pt>
                <c:pt idx="140">
                  <c:v>1.2749999999999999</c:v>
                </c:pt>
                <c:pt idx="141">
                  <c:v>1.1499999999999999</c:v>
                </c:pt>
                <c:pt idx="142">
                  <c:v>1.2000000000000002</c:v>
                </c:pt>
                <c:pt idx="143">
                  <c:v>1.25</c:v>
                </c:pt>
                <c:pt idx="144">
                  <c:v>1.2000000000000002</c:v>
                </c:pt>
                <c:pt idx="145">
                  <c:v>1.2</c:v>
                </c:pt>
                <c:pt idx="146">
                  <c:v>1.2250000000000001</c:v>
                </c:pt>
                <c:pt idx="147">
                  <c:v>1.2999999999999998</c:v>
                </c:pt>
                <c:pt idx="148">
                  <c:v>1.2250000000000001</c:v>
                </c:pt>
                <c:pt idx="149">
                  <c:v>1.1750000000000003</c:v>
                </c:pt>
                <c:pt idx="150">
                  <c:v>1.2250000000000001</c:v>
                </c:pt>
                <c:pt idx="151">
                  <c:v>1.375</c:v>
                </c:pt>
                <c:pt idx="152">
                  <c:v>1.2250000000000001</c:v>
                </c:pt>
                <c:pt idx="153">
                  <c:v>1.2250000000000001</c:v>
                </c:pt>
                <c:pt idx="154">
                  <c:v>1.1499999999999999</c:v>
                </c:pt>
                <c:pt idx="155">
                  <c:v>1.125</c:v>
                </c:pt>
                <c:pt idx="156">
                  <c:v>1.2</c:v>
                </c:pt>
                <c:pt idx="157">
                  <c:v>1.2250000000000001</c:v>
                </c:pt>
                <c:pt idx="158">
                  <c:v>1.2999999999999998</c:v>
                </c:pt>
                <c:pt idx="159">
                  <c:v>1.2250000000000001</c:v>
                </c:pt>
                <c:pt idx="160">
                  <c:v>1.325</c:v>
                </c:pt>
                <c:pt idx="161">
                  <c:v>1.2000000000000002</c:v>
                </c:pt>
                <c:pt idx="162">
                  <c:v>1.375</c:v>
                </c:pt>
                <c:pt idx="163">
                  <c:v>1.2</c:v>
                </c:pt>
                <c:pt idx="164">
                  <c:v>1.325</c:v>
                </c:pt>
                <c:pt idx="165">
                  <c:v>1.2250000000000001</c:v>
                </c:pt>
                <c:pt idx="166">
                  <c:v>1.2249999999999999</c:v>
                </c:pt>
                <c:pt idx="167">
                  <c:v>1.2749999999999999</c:v>
                </c:pt>
                <c:pt idx="168">
                  <c:v>1.35</c:v>
                </c:pt>
                <c:pt idx="169">
                  <c:v>1.2749999999999999</c:v>
                </c:pt>
                <c:pt idx="170">
                  <c:v>1.175</c:v>
                </c:pt>
                <c:pt idx="171">
                  <c:v>1.3</c:v>
                </c:pt>
                <c:pt idx="172">
                  <c:v>1.325</c:v>
                </c:pt>
                <c:pt idx="173">
                  <c:v>1.1499999999999999</c:v>
                </c:pt>
                <c:pt idx="174">
                  <c:v>1.3250000000000002</c:v>
                </c:pt>
                <c:pt idx="175">
                  <c:v>1.25</c:v>
                </c:pt>
                <c:pt idx="176">
                  <c:v>1.1499999999999999</c:v>
                </c:pt>
                <c:pt idx="177">
                  <c:v>1.25</c:v>
                </c:pt>
                <c:pt idx="178">
                  <c:v>1.25</c:v>
                </c:pt>
                <c:pt idx="179">
                  <c:v>1.175</c:v>
                </c:pt>
                <c:pt idx="180">
                  <c:v>1.2</c:v>
                </c:pt>
                <c:pt idx="181">
                  <c:v>1.125</c:v>
                </c:pt>
                <c:pt idx="182">
                  <c:v>1.25</c:v>
                </c:pt>
                <c:pt idx="183">
                  <c:v>1.2250000000000001</c:v>
                </c:pt>
                <c:pt idx="184">
                  <c:v>1.375</c:v>
                </c:pt>
                <c:pt idx="185">
                  <c:v>1.1500000000000001</c:v>
                </c:pt>
                <c:pt idx="186">
                  <c:v>1.1499999999999999</c:v>
                </c:pt>
                <c:pt idx="187">
                  <c:v>1.2</c:v>
                </c:pt>
                <c:pt idx="188">
                  <c:v>1.1499999999999999</c:v>
                </c:pt>
                <c:pt idx="189">
                  <c:v>1.2249999999999999</c:v>
                </c:pt>
                <c:pt idx="190">
                  <c:v>1.325</c:v>
                </c:pt>
                <c:pt idx="191">
                  <c:v>1.35</c:v>
                </c:pt>
                <c:pt idx="192">
                  <c:v>1.2749999999999999</c:v>
                </c:pt>
                <c:pt idx="193">
                  <c:v>1.1000000000000001</c:v>
                </c:pt>
                <c:pt idx="194">
                  <c:v>1.3</c:v>
                </c:pt>
                <c:pt idx="195">
                  <c:v>1.375</c:v>
                </c:pt>
                <c:pt idx="196">
                  <c:v>1.3</c:v>
                </c:pt>
                <c:pt idx="197">
                  <c:v>1.2250000000000001</c:v>
                </c:pt>
                <c:pt idx="198">
                  <c:v>1.2750000000000001</c:v>
                </c:pt>
                <c:pt idx="199">
                  <c:v>1.2250000000000001</c:v>
                </c:pt>
                <c:pt idx="200">
                  <c:v>1.25</c:v>
                </c:pt>
                <c:pt idx="201">
                  <c:v>1.4</c:v>
                </c:pt>
                <c:pt idx="202">
                  <c:v>1.25</c:v>
                </c:pt>
                <c:pt idx="203">
                  <c:v>1.325</c:v>
                </c:pt>
                <c:pt idx="204">
                  <c:v>1.2249999999999999</c:v>
                </c:pt>
                <c:pt idx="205">
                  <c:v>1.2250000000000001</c:v>
                </c:pt>
                <c:pt idx="206">
                  <c:v>1.25</c:v>
                </c:pt>
                <c:pt idx="207">
                  <c:v>1.2250000000000001</c:v>
                </c:pt>
                <c:pt idx="208">
                  <c:v>1.1750000000000003</c:v>
                </c:pt>
                <c:pt idx="209">
                  <c:v>1.25</c:v>
                </c:pt>
                <c:pt idx="210">
                  <c:v>1.2</c:v>
                </c:pt>
                <c:pt idx="211">
                  <c:v>1.2749999999999999</c:v>
                </c:pt>
                <c:pt idx="212">
                  <c:v>1.3</c:v>
                </c:pt>
                <c:pt idx="213">
                  <c:v>1.2250000000000001</c:v>
                </c:pt>
                <c:pt idx="214">
                  <c:v>1.175</c:v>
                </c:pt>
                <c:pt idx="215">
                  <c:v>1.1499999999999999</c:v>
                </c:pt>
                <c:pt idx="216">
                  <c:v>1.25</c:v>
                </c:pt>
                <c:pt idx="217">
                  <c:v>1.2250000000000001</c:v>
                </c:pt>
                <c:pt idx="218">
                  <c:v>1.25</c:v>
                </c:pt>
                <c:pt idx="219">
                  <c:v>1.325</c:v>
                </c:pt>
                <c:pt idx="220">
                  <c:v>1.175</c:v>
                </c:pt>
                <c:pt idx="221">
                  <c:v>1.2749999999999999</c:v>
                </c:pt>
                <c:pt idx="222">
                  <c:v>1.175</c:v>
                </c:pt>
                <c:pt idx="223">
                  <c:v>1.2</c:v>
                </c:pt>
                <c:pt idx="224">
                  <c:v>1.375</c:v>
                </c:pt>
                <c:pt idx="225">
                  <c:v>1.2000000000000002</c:v>
                </c:pt>
                <c:pt idx="226">
                  <c:v>1.2250000000000001</c:v>
                </c:pt>
                <c:pt idx="227">
                  <c:v>1.1500000000000001</c:v>
                </c:pt>
                <c:pt idx="228">
                  <c:v>1.325</c:v>
                </c:pt>
                <c:pt idx="229">
                  <c:v>1.2250000000000001</c:v>
                </c:pt>
                <c:pt idx="230">
                  <c:v>1.25</c:v>
                </c:pt>
                <c:pt idx="231">
                  <c:v>1.2750000000000001</c:v>
                </c:pt>
                <c:pt idx="232">
                  <c:v>1.1500000000000001</c:v>
                </c:pt>
                <c:pt idx="233">
                  <c:v>1.1499999999999999</c:v>
                </c:pt>
                <c:pt idx="234">
                  <c:v>1.2</c:v>
                </c:pt>
                <c:pt idx="235">
                  <c:v>1.3499999999999999</c:v>
                </c:pt>
                <c:pt idx="236">
                  <c:v>1.4249999999999998</c:v>
                </c:pt>
                <c:pt idx="237">
                  <c:v>1.2999999999999998</c:v>
                </c:pt>
                <c:pt idx="238">
                  <c:v>1.25</c:v>
                </c:pt>
                <c:pt idx="239">
                  <c:v>1.2250000000000001</c:v>
                </c:pt>
                <c:pt idx="240">
                  <c:v>7.9249999999999998</c:v>
                </c:pt>
                <c:pt idx="241">
                  <c:v>6.35</c:v>
                </c:pt>
                <c:pt idx="242">
                  <c:v>6.125</c:v>
                </c:pt>
                <c:pt idx="243">
                  <c:v>6.1</c:v>
                </c:pt>
                <c:pt idx="244">
                  <c:v>5.85</c:v>
                </c:pt>
                <c:pt idx="245">
                  <c:v>5.7750000000000004</c:v>
                </c:pt>
                <c:pt idx="246">
                  <c:v>5.7249999999999996</c:v>
                </c:pt>
                <c:pt idx="247">
                  <c:v>12.225000000000001</c:v>
                </c:pt>
                <c:pt idx="248">
                  <c:v>10.9</c:v>
                </c:pt>
                <c:pt idx="249">
                  <c:v>10.5</c:v>
                </c:pt>
                <c:pt idx="250">
                  <c:v>10.4</c:v>
                </c:pt>
                <c:pt idx="251">
                  <c:v>10.225</c:v>
                </c:pt>
                <c:pt idx="252">
                  <c:v>10.074999999999999</c:v>
                </c:pt>
                <c:pt idx="253">
                  <c:v>16.649999999999999</c:v>
                </c:pt>
                <c:pt idx="254">
                  <c:v>15.075000000000001</c:v>
                </c:pt>
                <c:pt idx="255">
                  <c:v>14.85</c:v>
                </c:pt>
                <c:pt idx="256">
                  <c:v>14.725000000000001</c:v>
                </c:pt>
                <c:pt idx="257">
                  <c:v>14.425000000000001</c:v>
                </c:pt>
                <c:pt idx="258">
                  <c:v>14.475000000000001</c:v>
                </c:pt>
                <c:pt idx="259">
                  <c:v>14.600000000000001</c:v>
                </c:pt>
                <c:pt idx="260">
                  <c:v>19.225000000000001</c:v>
                </c:pt>
                <c:pt idx="261">
                  <c:v>19.350000000000001</c:v>
                </c:pt>
                <c:pt idx="262">
                  <c:v>19.149999999999999</c:v>
                </c:pt>
                <c:pt idx="263">
                  <c:v>19.100000000000001</c:v>
                </c:pt>
                <c:pt idx="264">
                  <c:v>18.8</c:v>
                </c:pt>
                <c:pt idx="265">
                  <c:v>18.75</c:v>
                </c:pt>
                <c:pt idx="266">
                  <c:v>18.875</c:v>
                </c:pt>
                <c:pt idx="267">
                  <c:v>18.700000000000003</c:v>
                </c:pt>
                <c:pt idx="268">
                  <c:v>18.675000000000004</c:v>
                </c:pt>
                <c:pt idx="269">
                  <c:v>18.574999999999999</c:v>
                </c:pt>
                <c:pt idx="270">
                  <c:v>18.524999999999999</c:v>
                </c:pt>
                <c:pt idx="271">
                  <c:v>18.675000000000001</c:v>
                </c:pt>
                <c:pt idx="272">
                  <c:v>18.725000000000001</c:v>
                </c:pt>
                <c:pt idx="273">
                  <c:v>18.649999999999999</c:v>
                </c:pt>
                <c:pt idx="274">
                  <c:v>18.774999999999999</c:v>
                </c:pt>
                <c:pt idx="275">
                  <c:v>18.674999999999997</c:v>
                </c:pt>
                <c:pt idx="276">
                  <c:v>18.475000000000001</c:v>
                </c:pt>
                <c:pt idx="277">
                  <c:v>18.549999999999997</c:v>
                </c:pt>
                <c:pt idx="278">
                  <c:v>18.75</c:v>
                </c:pt>
                <c:pt idx="279">
                  <c:v>18.600000000000001</c:v>
                </c:pt>
                <c:pt idx="280">
                  <c:v>18.574999999999999</c:v>
                </c:pt>
                <c:pt idx="281">
                  <c:v>18.7</c:v>
                </c:pt>
                <c:pt idx="282">
                  <c:v>18.700000000000003</c:v>
                </c:pt>
                <c:pt idx="283">
                  <c:v>18.850000000000001</c:v>
                </c:pt>
                <c:pt idx="284">
                  <c:v>18.600000000000001</c:v>
                </c:pt>
                <c:pt idx="285">
                  <c:v>18.725000000000001</c:v>
                </c:pt>
                <c:pt idx="286">
                  <c:v>18.575000000000003</c:v>
                </c:pt>
                <c:pt idx="287">
                  <c:v>18.625</c:v>
                </c:pt>
                <c:pt idx="288">
                  <c:v>18.674999999999997</c:v>
                </c:pt>
                <c:pt idx="289">
                  <c:v>18.799999999999997</c:v>
                </c:pt>
                <c:pt idx="290">
                  <c:v>18.7</c:v>
                </c:pt>
                <c:pt idx="291">
                  <c:v>18.850000000000001</c:v>
                </c:pt>
                <c:pt idx="292">
                  <c:v>18.824999999999999</c:v>
                </c:pt>
                <c:pt idx="293">
                  <c:v>18.625</c:v>
                </c:pt>
                <c:pt idx="294">
                  <c:v>18.725000000000001</c:v>
                </c:pt>
                <c:pt idx="295">
                  <c:v>18.649999999999999</c:v>
                </c:pt>
                <c:pt idx="296">
                  <c:v>18.75</c:v>
                </c:pt>
                <c:pt idx="297">
                  <c:v>18.75</c:v>
                </c:pt>
                <c:pt idx="298">
                  <c:v>18.675000000000001</c:v>
                </c:pt>
                <c:pt idx="299">
                  <c:v>18.725000000000001</c:v>
                </c:pt>
                <c:pt idx="300">
                  <c:v>18.649999999999999</c:v>
                </c:pt>
                <c:pt idx="301">
                  <c:v>18.700000000000003</c:v>
                </c:pt>
                <c:pt idx="302">
                  <c:v>18.899999999999999</c:v>
                </c:pt>
                <c:pt idx="303">
                  <c:v>18.774999999999999</c:v>
                </c:pt>
                <c:pt idx="304">
                  <c:v>18.799999999999997</c:v>
                </c:pt>
                <c:pt idx="305">
                  <c:v>18.675000000000001</c:v>
                </c:pt>
                <c:pt idx="306">
                  <c:v>18.725000000000001</c:v>
                </c:pt>
                <c:pt idx="307">
                  <c:v>18.675000000000001</c:v>
                </c:pt>
                <c:pt idx="308">
                  <c:v>18.75</c:v>
                </c:pt>
                <c:pt idx="309">
                  <c:v>18.7</c:v>
                </c:pt>
                <c:pt idx="310">
                  <c:v>18.8</c:v>
                </c:pt>
                <c:pt idx="311">
                  <c:v>18.924999999999997</c:v>
                </c:pt>
                <c:pt idx="312">
                  <c:v>18.75</c:v>
                </c:pt>
                <c:pt idx="313">
                  <c:v>18.8</c:v>
                </c:pt>
                <c:pt idx="314">
                  <c:v>18.675000000000001</c:v>
                </c:pt>
                <c:pt idx="315">
                  <c:v>18.650000000000002</c:v>
                </c:pt>
                <c:pt idx="316">
                  <c:v>18.649999999999999</c:v>
                </c:pt>
                <c:pt idx="317">
                  <c:v>18.649999999999999</c:v>
                </c:pt>
                <c:pt idx="318">
                  <c:v>67.599999999999994</c:v>
                </c:pt>
                <c:pt idx="319">
                  <c:v>54.174999999999997</c:v>
                </c:pt>
                <c:pt idx="320">
                  <c:v>19.799999999999997</c:v>
                </c:pt>
                <c:pt idx="321">
                  <c:v>19.649999999999999</c:v>
                </c:pt>
                <c:pt idx="322">
                  <c:v>19.599999999999998</c:v>
                </c:pt>
                <c:pt idx="323">
                  <c:v>19.5</c:v>
                </c:pt>
                <c:pt idx="324">
                  <c:v>21.125</c:v>
                </c:pt>
                <c:pt idx="325">
                  <c:v>62.949999999999996</c:v>
                </c:pt>
                <c:pt idx="326">
                  <c:v>54.774999999999999</c:v>
                </c:pt>
                <c:pt idx="327">
                  <c:v>20.475000000000001</c:v>
                </c:pt>
                <c:pt idx="328">
                  <c:v>20.450000000000003</c:v>
                </c:pt>
                <c:pt idx="329">
                  <c:v>20.350000000000001</c:v>
                </c:pt>
                <c:pt idx="330">
                  <c:v>19.950000000000003</c:v>
                </c:pt>
                <c:pt idx="331">
                  <c:v>73.875</c:v>
                </c:pt>
                <c:pt idx="332">
                  <c:v>55.5</c:v>
                </c:pt>
                <c:pt idx="333">
                  <c:v>21.274999999999999</c:v>
                </c:pt>
                <c:pt idx="334">
                  <c:v>21.1</c:v>
                </c:pt>
                <c:pt idx="335">
                  <c:v>21.1</c:v>
                </c:pt>
                <c:pt idx="336">
                  <c:v>20.875</c:v>
                </c:pt>
                <c:pt idx="337">
                  <c:v>22.8</c:v>
                </c:pt>
                <c:pt idx="338">
                  <c:v>104.175</c:v>
                </c:pt>
                <c:pt idx="339">
                  <c:v>90.724999999999994</c:v>
                </c:pt>
                <c:pt idx="340">
                  <c:v>21.849999999999998</c:v>
                </c:pt>
                <c:pt idx="341">
                  <c:v>21.775000000000002</c:v>
                </c:pt>
                <c:pt idx="342">
                  <c:v>21.825000000000003</c:v>
                </c:pt>
                <c:pt idx="343">
                  <c:v>21.675000000000001</c:v>
                </c:pt>
                <c:pt idx="344">
                  <c:v>21.574999999999996</c:v>
                </c:pt>
                <c:pt idx="345">
                  <c:v>61.924999999999997</c:v>
                </c:pt>
                <c:pt idx="346">
                  <c:v>56.024999999999991</c:v>
                </c:pt>
                <c:pt idx="347">
                  <c:v>21.875</c:v>
                </c:pt>
                <c:pt idx="348">
                  <c:v>21.650000000000002</c:v>
                </c:pt>
                <c:pt idx="349">
                  <c:v>21.625</c:v>
                </c:pt>
                <c:pt idx="350">
                  <c:v>21.65</c:v>
                </c:pt>
                <c:pt idx="351">
                  <c:v>69.475000000000009</c:v>
                </c:pt>
                <c:pt idx="352">
                  <c:v>56.074999999999996</c:v>
                </c:pt>
                <c:pt idx="353">
                  <c:v>21.7</c:v>
                </c:pt>
                <c:pt idx="354">
                  <c:v>21.849999999999998</c:v>
                </c:pt>
                <c:pt idx="355">
                  <c:v>21.6</c:v>
                </c:pt>
                <c:pt idx="356">
                  <c:v>21.55</c:v>
                </c:pt>
                <c:pt idx="357">
                  <c:v>21.55</c:v>
                </c:pt>
                <c:pt idx="358">
                  <c:v>100.19999999999999</c:v>
                </c:pt>
                <c:pt idx="359">
                  <c:v>90.375</c:v>
                </c:pt>
                <c:pt idx="360">
                  <c:v>21.8</c:v>
                </c:pt>
                <c:pt idx="361">
                  <c:v>21.799999999999997</c:v>
                </c:pt>
                <c:pt idx="362">
                  <c:v>21.7</c:v>
                </c:pt>
                <c:pt idx="363">
                  <c:v>21.574999999999999</c:v>
                </c:pt>
                <c:pt idx="364">
                  <c:v>21.574999999999999</c:v>
                </c:pt>
                <c:pt idx="365">
                  <c:v>60.25</c:v>
                </c:pt>
                <c:pt idx="366">
                  <c:v>56.1</c:v>
                </c:pt>
                <c:pt idx="367">
                  <c:v>21.699999999999996</c:v>
                </c:pt>
                <c:pt idx="368">
                  <c:v>21.575000000000003</c:v>
                </c:pt>
                <c:pt idx="369">
                  <c:v>21.450000000000003</c:v>
                </c:pt>
                <c:pt idx="370">
                  <c:v>21.450000000000003</c:v>
                </c:pt>
                <c:pt idx="371">
                  <c:v>65.550000000000011</c:v>
                </c:pt>
                <c:pt idx="372">
                  <c:v>55.824999999999996</c:v>
                </c:pt>
                <c:pt idx="373">
                  <c:v>21.55</c:v>
                </c:pt>
                <c:pt idx="374">
                  <c:v>21.625</c:v>
                </c:pt>
                <c:pt idx="375">
                  <c:v>21.574999999999999</c:v>
                </c:pt>
                <c:pt idx="376">
                  <c:v>21.475000000000001</c:v>
                </c:pt>
                <c:pt idx="377">
                  <c:v>21.5</c:v>
                </c:pt>
                <c:pt idx="378">
                  <c:v>97.25</c:v>
                </c:pt>
                <c:pt idx="379">
                  <c:v>90.449999999999989</c:v>
                </c:pt>
                <c:pt idx="380">
                  <c:v>21.65</c:v>
                </c:pt>
                <c:pt idx="381">
                  <c:v>21.700000000000003</c:v>
                </c:pt>
                <c:pt idx="382">
                  <c:v>21.675000000000001</c:v>
                </c:pt>
                <c:pt idx="383">
                  <c:v>21.675000000000001</c:v>
                </c:pt>
                <c:pt idx="384">
                  <c:v>21.625</c:v>
                </c:pt>
                <c:pt idx="385">
                  <c:v>59.05</c:v>
                </c:pt>
                <c:pt idx="386">
                  <c:v>55.874999999999993</c:v>
                </c:pt>
                <c:pt idx="387">
                  <c:v>21.55</c:v>
                </c:pt>
                <c:pt idx="388">
                  <c:v>21.625</c:v>
                </c:pt>
                <c:pt idx="389">
                  <c:v>21.6</c:v>
                </c:pt>
                <c:pt idx="390">
                  <c:v>21.574999999999999</c:v>
                </c:pt>
                <c:pt idx="391">
                  <c:v>62.575000000000003</c:v>
                </c:pt>
                <c:pt idx="392">
                  <c:v>55.999999999999993</c:v>
                </c:pt>
                <c:pt idx="393">
                  <c:v>21.6</c:v>
                </c:pt>
                <c:pt idx="394">
                  <c:v>21.625</c:v>
                </c:pt>
                <c:pt idx="395">
                  <c:v>21.700000000000003</c:v>
                </c:pt>
                <c:pt idx="396">
                  <c:v>21.549999999999997</c:v>
                </c:pt>
                <c:pt idx="397">
                  <c:v>21.549999999999997</c:v>
                </c:pt>
                <c:pt idx="398">
                  <c:v>95.25</c:v>
                </c:pt>
                <c:pt idx="399">
                  <c:v>90.474999999999994</c:v>
                </c:pt>
                <c:pt idx="400">
                  <c:v>21.9</c:v>
                </c:pt>
                <c:pt idx="401">
                  <c:v>21.825000000000003</c:v>
                </c:pt>
                <c:pt idx="402">
                  <c:v>21.700000000000003</c:v>
                </c:pt>
                <c:pt idx="403">
                  <c:v>21.75</c:v>
                </c:pt>
                <c:pt idx="404">
                  <c:v>21.574999999999999</c:v>
                </c:pt>
                <c:pt idx="405">
                  <c:v>58.25</c:v>
                </c:pt>
                <c:pt idx="406">
                  <c:v>56.074999999999996</c:v>
                </c:pt>
                <c:pt idx="407">
                  <c:v>21.524999999999999</c:v>
                </c:pt>
                <c:pt idx="408">
                  <c:v>21.625</c:v>
                </c:pt>
                <c:pt idx="409">
                  <c:v>21.625</c:v>
                </c:pt>
                <c:pt idx="410">
                  <c:v>21.674999999999997</c:v>
                </c:pt>
                <c:pt idx="411">
                  <c:v>60.725000000000001</c:v>
                </c:pt>
                <c:pt idx="412">
                  <c:v>55.9</c:v>
                </c:pt>
                <c:pt idx="413">
                  <c:v>21.75</c:v>
                </c:pt>
                <c:pt idx="414">
                  <c:v>21.8</c:v>
                </c:pt>
                <c:pt idx="415">
                  <c:v>21.6</c:v>
                </c:pt>
                <c:pt idx="416">
                  <c:v>21.549999999999997</c:v>
                </c:pt>
                <c:pt idx="417">
                  <c:v>124.125</c:v>
                </c:pt>
                <c:pt idx="418">
                  <c:v>93.75</c:v>
                </c:pt>
                <c:pt idx="419">
                  <c:v>56.325000000000003</c:v>
                </c:pt>
                <c:pt idx="420">
                  <c:v>21.799999999999997</c:v>
                </c:pt>
                <c:pt idx="421">
                  <c:v>21.65</c:v>
                </c:pt>
                <c:pt idx="422">
                  <c:v>21.6</c:v>
                </c:pt>
                <c:pt idx="423">
                  <c:v>21.65</c:v>
                </c:pt>
                <c:pt idx="424">
                  <c:v>21.55</c:v>
                </c:pt>
                <c:pt idx="425">
                  <c:v>57.699999999999996</c:v>
                </c:pt>
                <c:pt idx="426">
                  <c:v>56.05</c:v>
                </c:pt>
                <c:pt idx="427">
                  <c:v>21.75</c:v>
                </c:pt>
                <c:pt idx="428">
                  <c:v>21.774999999999999</c:v>
                </c:pt>
                <c:pt idx="429">
                  <c:v>21.65</c:v>
                </c:pt>
                <c:pt idx="430">
                  <c:v>21.75</c:v>
                </c:pt>
                <c:pt idx="431">
                  <c:v>59.424999999999997</c:v>
                </c:pt>
                <c:pt idx="432">
                  <c:v>56.050000000000004</c:v>
                </c:pt>
                <c:pt idx="433">
                  <c:v>21.725000000000001</c:v>
                </c:pt>
                <c:pt idx="434">
                  <c:v>21.65</c:v>
                </c:pt>
                <c:pt idx="435">
                  <c:v>21.65</c:v>
                </c:pt>
                <c:pt idx="436">
                  <c:v>21.625</c:v>
                </c:pt>
                <c:pt idx="437">
                  <c:v>102.125</c:v>
                </c:pt>
                <c:pt idx="438">
                  <c:v>92.724999999999994</c:v>
                </c:pt>
                <c:pt idx="439">
                  <c:v>56.174999999999997</c:v>
                </c:pt>
                <c:pt idx="440">
                  <c:v>21.799999999999997</c:v>
                </c:pt>
                <c:pt idx="441">
                  <c:v>21.675000000000001</c:v>
                </c:pt>
                <c:pt idx="442">
                  <c:v>21.75</c:v>
                </c:pt>
                <c:pt idx="443">
                  <c:v>21.7</c:v>
                </c:pt>
                <c:pt idx="444">
                  <c:v>129.72500000000002</c:v>
                </c:pt>
                <c:pt idx="445">
                  <c:v>57.050000000000004</c:v>
                </c:pt>
                <c:pt idx="446">
                  <c:v>21.700000000000003</c:v>
                </c:pt>
                <c:pt idx="447">
                  <c:v>21.675000000000001</c:v>
                </c:pt>
                <c:pt idx="448">
                  <c:v>21.550000000000004</c:v>
                </c:pt>
                <c:pt idx="449">
                  <c:v>21.500000000000004</c:v>
                </c:pt>
                <c:pt idx="450">
                  <c:v>21.4</c:v>
                </c:pt>
                <c:pt idx="451">
                  <c:v>58.35</c:v>
                </c:pt>
                <c:pt idx="452">
                  <c:v>56</c:v>
                </c:pt>
                <c:pt idx="453">
                  <c:v>21.650000000000002</c:v>
                </c:pt>
                <c:pt idx="454">
                  <c:v>21.775000000000002</c:v>
                </c:pt>
                <c:pt idx="455">
                  <c:v>21.625</c:v>
                </c:pt>
                <c:pt idx="456">
                  <c:v>21.574999999999996</c:v>
                </c:pt>
                <c:pt idx="457">
                  <c:v>92.449999999999989</c:v>
                </c:pt>
                <c:pt idx="458">
                  <c:v>92.199999999999989</c:v>
                </c:pt>
                <c:pt idx="459">
                  <c:v>21.924999999999997</c:v>
                </c:pt>
                <c:pt idx="460">
                  <c:v>21.925000000000001</c:v>
                </c:pt>
                <c:pt idx="461">
                  <c:v>21.824999999999999</c:v>
                </c:pt>
                <c:pt idx="462">
                  <c:v>21.775000000000002</c:v>
                </c:pt>
                <c:pt idx="463">
                  <c:v>21.774999999999999</c:v>
                </c:pt>
                <c:pt idx="464">
                  <c:v>106.15</c:v>
                </c:pt>
                <c:pt idx="465">
                  <c:v>56.924999999999997</c:v>
                </c:pt>
                <c:pt idx="466">
                  <c:v>21.725000000000001</c:v>
                </c:pt>
                <c:pt idx="467">
                  <c:v>21.825000000000003</c:v>
                </c:pt>
                <c:pt idx="468">
                  <c:v>21.7</c:v>
                </c:pt>
                <c:pt idx="469">
                  <c:v>21.574999999999999</c:v>
                </c:pt>
                <c:pt idx="470">
                  <c:v>21.674999999999997</c:v>
                </c:pt>
                <c:pt idx="471">
                  <c:v>57.8</c:v>
                </c:pt>
                <c:pt idx="472">
                  <c:v>56</c:v>
                </c:pt>
                <c:pt idx="473">
                  <c:v>21.675000000000001</c:v>
                </c:pt>
                <c:pt idx="474">
                  <c:v>21.725000000000001</c:v>
                </c:pt>
                <c:pt idx="475">
                  <c:v>21.7</c:v>
                </c:pt>
                <c:pt idx="476">
                  <c:v>21.524999999999999</c:v>
                </c:pt>
                <c:pt idx="477">
                  <c:v>170.27499999999998</c:v>
                </c:pt>
                <c:pt idx="478">
                  <c:v>91.65</c:v>
                </c:pt>
                <c:pt idx="479">
                  <c:v>21.974999999999998</c:v>
                </c:pt>
                <c:pt idx="480">
                  <c:v>21.725000000000001</c:v>
                </c:pt>
                <c:pt idx="481">
                  <c:v>21.65</c:v>
                </c:pt>
                <c:pt idx="482">
                  <c:v>21.7</c:v>
                </c:pt>
                <c:pt idx="483">
                  <c:v>21.6</c:v>
                </c:pt>
                <c:pt idx="484">
                  <c:v>90.625</c:v>
                </c:pt>
                <c:pt idx="485">
                  <c:v>56.674999999999997</c:v>
                </c:pt>
                <c:pt idx="486">
                  <c:v>21.674999999999997</c:v>
                </c:pt>
                <c:pt idx="487">
                  <c:v>21.7</c:v>
                </c:pt>
                <c:pt idx="488">
                  <c:v>21.75</c:v>
                </c:pt>
                <c:pt idx="489">
                  <c:v>21.575000000000003</c:v>
                </c:pt>
                <c:pt idx="490">
                  <c:v>21.55</c:v>
                </c:pt>
                <c:pt idx="491">
                  <c:v>57.174999999999997</c:v>
                </c:pt>
                <c:pt idx="492">
                  <c:v>21.675000000000004</c:v>
                </c:pt>
                <c:pt idx="493">
                  <c:v>21.549999999999997</c:v>
                </c:pt>
                <c:pt idx="494">
                  <c:v>21.625</c:v>
                </c:pt>
                <c:pt idx="495">
                  <c:v>21.6</c:v>
                </c:pt>
                <c:pt idx="496">
                  <c:v>21.55</c:v>
                </c:pt>
                <c:pt idx="497">
                  <c:v>144.6</c:v>
                </c:pt>
                <c:pt idx="498">
                  <c:v>91.224999999999994</c:v>
                </c:pt>
                <c:pt idx="499">
                  <c:v>21.75</c:v>
                </c:pt>
                <c:pt idx="500">
                  <c:v>21.95</c:v>
                </c:pt>
                <c:pt idx="501">
                  <c:v>21.9</c:v>
                </c:pt>
                <c:pt idx="502">
                  <c:v>21.625</c:v>
                </c:pt>
                <c:pt idx="503">
                  <c:v>21.700000000000003</c:v>
                </c:pt>
                <c:pt idx="504">
                  <c:v>79.925000000000011</c:v>
                </c:pt>
                <c:pt idx="505">
                  <c:v>56.625</c:v>
                </c:pt>
                <c:pt idx="506">
                  <c:v>21.824999999999999</c:v>
                </c:pt>
                <c:pt idx="507">
                  <c:v>21.674999999999997</c:v>
                </c:pt>
                <c:pt idx="508">
                  <c:v>21.574999999999999</c:v>
                </c:pt>
                <c:pt idx="509">
                  <c:v>21.574999999999996</c:v>
                </c:pt>
                <c:pt idx="510">
                  <c:v>113.77499999999999</c:v>
                </c:pt>
                <c:pt idx="511">
                  <c:v>56.92499999999999</c:v>
                </c:pt>
                <c:pt idx="512">
                  <c:v>21.675000000000004</c:v>
                </c:pt>
                <c:pt idx="513">
                  <c:v>21.65</c:v>
                </c:pt>
                <c:pt idx="514">
                  <c:v>21.65</c:v>
                </c:pt>
                <c:pt idx="515">
                  <c:v>21.574999999999999</c:v>
                </c:pt>
                <c:pt idx="516">
                  <c:v>21.674999999999997</c:v>
                </c:pt>
                <c:pt idx="517">
                  <c:v>128.15</c:v>
                </c:pt>
                <c:pt idx="518">
                  <c:v>90.9</c:v>
                </c:pt>
                <c:pt idx="519">
                  <c:v>21.925000000000001</c:v>
                </c:pt>
                <c:pt idx="520">
                  <c:v>21.900000000000002</c:v>
                </c:pt>
                <c:pt idx="521">
                  <c:v>21.725000000000001</c:v>
                </c:pt>
                <c:pt idx="522">
                  <c:v>21.774999999999999</c:v>
                </c:pt>
                <c:pt idx="523">
                  <c:v>21.65</c:v>
                </c:pt>
                <c:pt idx="524">
                  <c:v>72.900000000000006</c:v>
                </c:pt>
                <c:pt idx="525">
                  <c:v>56.325000000000003</c:v>
                </c:pt>
                <c:pt idx="526">
                  <c:v>21.700000000000003</c:v>
                </c:pt>
                <c:pt idx="527">
                  <c:v>21.625</c:v>
                </c:pt>
                <c:pt idx="528">
                  <c:v>21.7</c:v>
                </c:pt>
                <c:pt idx="529">
                  <c:v>21.599999999999998</c:v>
                </c:pt>
                <c:pt idx="530">
                  <c:v>95.625</c:v>
                </c:pt>
                <c:pt idx="531">
                  <c:v>56.5</c:v>
                </c:pt>
                <c:pt idx="532">
                  <c:v>21.700000000000003</c:v>
                </c:pt>
                <c:pt idx="533">
                  <c:v>21.725000000000001</c:v>
                </c:pt>
                <c:pt idx="534">
                  <c:v>21.5</c:v>
                </c:pt>
                <c:pt idx="535">
                  <c:v>21.525000000000002</c:v>
                </c:pt>
                <c:pt idx="536">
                  <c:v>21.475000000000001</c:v>
                </c:pt>
                <c:pt idx="537">
                  <c:v>116.75</c:v>
                </c:pt>
                <c:pt idx="538">
                  <c:v>90.775000000000006</c:v>
                </c:pt>
                <c:pt idx="539">
                  <c:v>21.724999999999998</c:v>
                </c:pt>
                <c:pt idx="540">
                  <c:v>21.824999999999999</c:v>
                </c:pt>
                <c:pt idx="541">
                  <c:v>21.85</c:v>
                </c:pt>
                <c:pt idx="542">
                  <c:v>21.775000000000002</c:v>
                </c:pt>
                <c:pt idx="543">
                  <c:v>21.625</c:v>
                </c:pt>
                <c:pt idx="544">
                  <c:v>67.575000000000003</c:v>
                </c:pt>
                <c:pt idx="545">
                  <c:v>56.225000000000001</c:v>
                </c:pt>
                <c:pt idx="546">
                  <c:v>21.75</c:v>
                </c:pt>
                <c:pt idx="547">
                  <c:v>21.7</c:v>
                </c:pt>
                <c:pt idx="548">
                  <c:v>21.475000000000001</c:v>
                </c:pt>
                <c:pt idx="549">
                  <c:v>21.475000000000001</c:v>
                </c:pt>
                <c:pt idx="550">
                  <c:v>83.399999999999991</c:v>
                </c:pt>
                <c:pt idx="551">
                  <c:v>56.449999999999996</c:v>
                </c:pt>
                <c:pt idx="552">
                  <c:v>21.674999999999997</c:v>
                </c:pt>
                <c:pt idx="553">
                  <c:v>21.775000000000002</c:v>
                </c:pt>
                <c:pt idx="554">
                  <c:v>21.725000000000001</c:v>
                </c:pt>
                <c:pt idx="555">
                  <c:v>21.599999999999998</c:v>
                </c:pt>
                <c:pt idx="556">
                  <c:v>21.450000000000003</c:v>
                </c:pt>
                <c:pt idx="557">
                  <c:v>109</c:v>
                </c:pt>
                <c:pt idx="558">
                  <c:v>90.674999999999997</c:v>
                </c:pt>
                <c:pt idx="559">
                  <c:v>21.9</c:v>
                </c:pt>
                <c:pt idx="560">
                  <c:v>21.875</c:v>
                </c:pt>
                <c:pt idx="561">
                  <c:v>21.875</c:v>
                </c:pt>
                <c:pt idx="562">
                  <c:v>21.724999999999998</c:v>
                </c:pt>
                <c:pt idx="563">
                  <c:v>21.799999999999997</c:v>
                </c:pt>
                <c:pt idx="564">
                  <c:v>64.150000000000006</c:v>
                </c:pt>
                <c:pt idx="565">
                  <c:v>56.224999999999994</c:v>
                </c:pt>
                <c:pt idx="566">
                  <c:v>21.65</c:v>
                </c:pt>
                <c:pt idx="567">
                  <c:v>21.824999999999999</c:v>
                </c:pt>
                <c:pt idx="568">
                  <c:v>21.6</c:v>
                </c:pt>
                <c:pt idx="569">
                  <c:v>21.65</c:v>
                </c:pt>
                <c:pt idx="570">
                  <c:v>74.824999999999989</c:v>
                </c:pt>
                <c:pt idx="571">
                  <c:v>56.324999999999996</c:v>
                </c:pt>
                <c:pt idx="572">
                  <c:v>21.725000000000001</c:v>
                </c:pt>
                <c:pt idx="573">
                  <c:v>21.6</c:v>
                </c:pt>
                <c:pt idx="574">
                  <c:v>21.65</c:v>
                </c:pt>
                <c:pt idx="575">
                  <c:v>21.55</c:v>
                </c:pt>
                <c:pt idx="576">
                  <c:v>21.549999999999997</c:v>
                </c:pt>
                <c:pt idx="577">
                  <c:v>103.4</c:v>
                </c:pt>
                <c:pt idx="578">
                  <c:v>90.65</c:v>
                </c:pt>
                <c:pt idx="579">
                  <c:v>21.849999999999998</c:v>
                </c:pt>
                <c:pt idx="580">
                  <c:v>21.8</c:v>
                </c:pt>
                <c:pt idx="581">
                  <c:v>21.725000000000001</c:v>
                </c:pt>
                <c:pt idx="582">
                  <c:v>21.65</c:v>
                </c:pt>
                <c:pt idx="583">
                  <c:v>21.725000000000001</c:v>
                </c:pt>
                <c:pt idx="584">
                  <c:v>61.9</c:v>
                </c:pt>
                <c:pt idx="585">
                  <c:v>56.199999999999996</c:v>
                </c:pt>
                <c:pt idx="586">
                  <c:v>21.9</c:v>
                </c:pt>
                <c:pt idx="587">
                  <c:v>21.725000000000001</c:v>
                </c:pt>
                <c:pt idx="588">
                  <c:v>21.774999999999999</c:v>
                </c:pt>
                <c:pt idx="589">
                  <c:v>21.574999999999999</c:v>
                </c:pt>
                <c:pt idx="590">
                  <c:v>69.474999999999994</c:v>
                </c:pt>
                <c:pt idx="591">
                  <c:v>56.249999999999993</c:v>
                </c:pt>
                <c:pt idx="592">
                  <c:v>21.825000000000003</c:v>
                </c:pt>
                <c:pt idx="593">
                  <c:v>21.9</c:v>
                </c:pt>
                <c:pt idx="594">
                  <c:v>21.9</c:v>
                </c:pt>
                <c:pt idx="595">
                  <c:v>21.825000000000003</c:v>
                </c:pt>
                <c:pt idx="596">
                  <c:v>21.6</c:v>
                </c:pt>
                <c:pt idx="597">
                  <c:v>104.375</c:v>
                </c:pt>
                <c:pt idx="598">
                  <c:v>95.25</c:v>
                </c:pt>
                <c:pt idx="599">
                  <c:v>26.475000000000001</c:v>
                </c:pt>
                <c:pt idx="600">
                  <c:v>26.324999999999999</c:v>
                </c:pt>
                <c:pt idx="601">
                  <c:v>26.375</c:v>
                </c:pt>
                <c:pt idx="602">
                  <c:v>26.175000000000001</c:v>
                </c:pt>
                <c:pt idx="603">
                  <c:v>31.1</c:v>
                </c:pt>
                <c:pt idx="604">
                  <c:v>69.274999999999991</c:v>
                </c:pt>
                <c:pt idx="605">
                  <c:v>65.225000000000009</c:v>
                </c:pt>
                <c:pt idx="606">
                  <c:v>30.475000000000001</c:v>
                </c:pt>
                <c:pt idx="607">
                  <c:v>30.65</c:v>
                </c:pt>
                <c:pt idx="608">
                  <c:v>30.675000000000001</c:v>
                </c:pt>
                <c:pt idx="609">
                  <c:v>30.574999999999999</c:v>
                </c:pt>
                <c:pt idx="610">
                  <c:v>78.975000000000009</c:v>
                </c:pt>
                <c:pt idx="611">
                  <c:v>69.625</c:v>
                </c:pt>
                <c:pt idx="612">
                  <c:v>35.1</c:v>
                </c:pt>
                <c:pt idx="613">
                  <c:v>35.1</c:v>
                </c:pt>
                <c:pt idx="614">
                  <c:v>35</c:v>
                </c:pt>
                <c:pt idx="615">
                  <c:v>34.849999999999994</c:v>
                </c:pt>
                <c:pt idx="616">
                  <c:v>39.699999999999996</c:v>
                </c:pt>
                <c:pt idx="617">
                  <c:v>114.97499999999999</c:v>
                </c:pt>
                <c:pt idx="618">
                  <c:v>108.89999999999999</c:v>
                </c:pt>
                <c:pt idx="619">
                  <c:v>39.525000000000006</c:v>
                </c:pt>
                <c:pt idx="620">
                  <c:v>39.75</c:v>
                </c:pt>
                <c:pt idx="621">
                  <c:v>39.799999999999997</c:v>
                </c:pt>
                <c:pt idx="622">
                  <c:v>39.549999999999997</c:v>
                </c:pt>
                <c:pt idx="623">
                  <c:v>39.375</c:v>
                </c:pt>
                <c:pt idx="624">
                  <c:v>77.125</c:v>
                </c:pt>
                <c:pt idx="625">
                  <c:v>74.174999999999983</c:v>
                </c:pt>
                <c:pt idx="626">
                  <c:v>39.625</c:v>
                </c:pt>
                <c:pt idx="627">
                  <c:v>39.6</c:v>
                </c:pt>
                <c:pt idx="628">
                  <c:v>39.524999999999991</c:v>
                </c:pt>
                <c:pt idx="629">
                  <c:v>39.575000000000003</c:v>
                </c:pt>
                <c:pt idx="630">
                  <c:v>80.674999999999997</c:v>
                </c:pt>
                <c:pt idx="631">
                  <c:v>74.100000000000009</c:v>
                </c:pt>
                <c:pt idx="632">
                  <c:v>39.650000000000006</c:v>
                </c:pt>
                <c:pt idx="633">
                  <c:v>39.5</c:v>
                </c:pt>
                <c:pt idx="634">
                  <c:v>39.549999999999997</c:v>
                </c:pt>
                <c:pt idx="635">
                  <c:v>39.525000000000006</c:v>
                </c:pt>
                <c:pt idx="636">
                  <c:v>39.474999999999994</c:v>
                </c:pt>
                <c:pt idx="637">
                  <c:v>113.4</c:v>
                </c:pt>
                <c:pt idx="638">
                  <c:v>108.92500000000001</c:v>
                </c:pt>
                <c:pt idx="639">
                  <c:v>39.650000000000006</c:v>
                </c:pt>
                <c:pt idx="640">
                  <c:v>39.674999999999997</c:v>
                </c:pt>
                <c:pt idx="641">
                  <c:v>39.549999999999997</c:v>
                </c:pt>
                <c:pt idx="642">
                  <c:v>39.549999999999997</c:v>
                </c:pt>
                <c:pt idx="643">
                  <c:v>39.475000000000001</c:v>
                </c:pt>
                <c:pt idx="644">
                  <c:v>76.25</c:v>
                </c:pt>
                <c:pt idx="645">
                  <c:v>74.199999999999989</c:v>
                </c:pt>
                <c:pt idx="646">
                  <c:v>39.574999999999996</c:v>
                </c:pt>
                <c:pt idx="647">
                  <c:v>39.674999999999997</c:v>
                </c:pt>
                <c:pt idx="648">
                  <c:v>39.475000000000001</c:v>
                </c:pt>
                <c:pt idx="649">
                  <c:v>39.524999999999999</c:v>
                </c:pt>
                <c:pt idx="650">
                  <c:v>78.674999999999997</c:v>
                </c:pt>
                <c:pt idx="651">
                  <c:v>74.225000000000009</c:v>
                </c:pt>
                <c:pt idx="652">
                  <c:v>39.625</c:v>
                </c:pt>
                <c:pt idx="653">
                  <c:v>39.75</c:v>
                </c:pt>
                <c:pt idx="654">
                  <c:v>39.625</c:v>
                </c:pt>
                <c:pt idx="655">
                  <c:v>39.475000000000001</c:v>
                </c:pt>
                <c:pt idx="656">
                  <c:v>135.27500000000001</c:v>
                </c:pt>
                <c:pt idx="657">
                  <c:v>112.02500000000001</c:v>
                </c:pt>
                <c:pt idx="658">
                  <c:v>74.449999999999989</c:v>
                </c:pt>
                <c:pt idx="659">
                  <c:v>39.724999999999994</c:v>
                </c:pt>
                <c:pt idx="660">
                  <c:v>39.674999999999997</c:v>
                </c:pt>
                <c:pt idx="661">
                  <c:v>39.674999999999997</c:v>
                </c:pt>
                <c:pt idx="662">
                  <c:v>39.6</c:v>
                </c:pt>
                <c:pt idx="663">
                  <c:v>39.5</c:v>
                </c:pt>
                <c:pt idx="664">
                  <c:v>75.675000000000011</c:v>
                </c:pt>
                <c:pt idx="665">
                  <c:v>74.100000000000009</c:v>
                </c:pt>
                <c:pt idx="666">
                  <c:v>39.725000000000001</c:v>
                </c:pt>
                <c:pt idx="667">
                  <c:v>39.650000000000006</c:v>
                </c:pt>
                <c:pt idx="668">
                  <c:v>39.450000000000003</c:v>
                </c:pt>
                <c:pt idx="669">
                  <c:v>39.450000000000003</c:v>
                </c:pt>
                <c:pt idx="670">
                  <c:v>77.474999999999994</c:v>
                </c:pt>
                <c:pt idx="671">
                  <c:v>74.125</c:v>
                </c:pt>
                <c:pt idx="672">
                  <c:v>39.75</c:v>
                </c:pt>
                <c:pt idx="673">
                  <c:v>39.599999999999994</c:v>
                </c:pt>
                <c:pt idx="674">
                  <c:v>39.5</c:v>
                </c:pt>
                <c:pt idx="675">
                  <c:v>39.524999999999999</c:v>
                </c:pt>
                <c:pt idx="676">
                  <c:v>105.575</c:v>
                </c:pt>
                <c:pt idx="677">
                  <c:v>65</c:v>
                </c:pt>
                <c:pt idx="678">
                  <c:v>29.9</c:v>
                </c:pt>
                <c:pt idx="679">
                  <c:v>29.974999999999998</c:v>
                </c:pt>
                <c:pt idx="680">
                  <c:v>29.9</c:v>
                </c:pt>
                <c:pt idx="681">
                  <c:v>29.95</c:v>
                </c:pt>
                <c:pt idx="682">
                  <c:v>30</c:v>
                </c:pt>
                <c:pt idx="683">
                  <c:v>20.400000000000002</c:v>
                </c:pt>
                <c:pt idx="684">
                  <c:v>20.400000000000002</c:v>
                </c:pt>
                <c:pt idx="685">
                  <c:v>20.3</c:v>
                </c:pt>
                <c:pt idx="686">
                  <c:v>20.350000000000001</c:v>
                </c:pt>
                <c:pt idx="687">
                  <c:v>20.375</c:v>
                </c:pt>
                <c:pt idx="688">
                  <c:v>20.375000000000004</c:v>
                </c:pt>
                <c:pt idx="689">
                  <c:v>10.65</c:v>
                </c:pt>
                <c:pt idx="690">
                  <c:v>10.75</c:v>
                </c:pt>
                <c:pt idx="691">
                  <c:v>10.824999999999999</c:v>
                </c:pt>
                <c:pt idx="692">
                  <c:v>10.675000000000001</c:v>
                </c:pt>
                <c:pt idx="693">
                  <c:v>10.824999999999999</c:v>
                </c:pt>
                <c:pt idx="694">
                  <c:v>10.725</c:v>
                </c:pt>
                <c:pt idx="695">
                  <c:v>10.775</c:v>
                </c:pt>
                <c:pt idx="696">
                  <c:v>1.3</c:v>
                </c:pt>
                <c:pt idx="697">
                  <c:v>1.2750000000000001</c:v>
                </c:pt>
                <c:pt idx="698">
                  <c:v>1.1499999999999999</c:v>
                </c:pt>
                <c:pt idx="699">
                  <c:v>1.2249999999999999</c:v>
                </c:pt>
                <c:pt idx="700">
                  <c:v>1.2</c:v>
                </c:pt>
                <c:pt idx="701">
                  <c:v>1.075</c:v>
                </c:pt>
                <c:pt idx="702">
                  <c:v>1.125</c:v>
                </c:pt>
                <c:pt idx="703">
                  <c:v>1.2749999999999999</c:v>
                </c:pt>
                <c:pt idx="704">
                  <c:v>1.3</c:v>
                </c:pt>
                <c:pt idx="705">
                  <c:v>1.25</c:v>
                </c:pt>
                <c:pt idx="706">
                  <c:v>1.175</c:v>
                </c:pt>
                <c:pt idx="707">
                  <c:v>1.3249999999999997</c:v>
                </c:pt>
                <c:pt idx="708">
                  <c:v>1.125</c:v>
                </c:pt>
                <c:pt idx="709">
                  <c:v>1.2000000000000002</c:v>
                </c:pt>
                <c:pt idx="710">
                  <c:v>1.2999999999999998</c:v>
                </c:pt>
                <c:pt idx="711">
                  <c:v>1.2</c:v>
                </c:pt>
                <c:pt idx="712">
                  <c:v>1.2000000000000002</c:v>
                </c:pt>
                <c:pt idx="713">
                  <c:v>1.2749999999999999</c:v>
                </c:pt>
                <c:pt idx="714">
                  <c:v>1.2250000000000001</c:v>
                </c:pt>
                <c:pt idx="715">
                  <c:v>1.325</c:v>
                </c:pt>
                <c:pt idx="716">
                  <c:v>1.1749999999999998</c:v>
                </c:pt>
                <c:pt idx="717">
                  <c:v>1.3</c:v>
                </c:pt>
                <c:pt idx="718">
                  <c:v>1.2250000000000001</c:v>
                </c:pt>
                <c:pt idx="719">
                  <c:v>1.2</c:v>
                </c:pt>
              </c:numCache>
            </c:numRef>
          </c:val>
          <c:smooth val="0"/>
          <c:extLst>
            <c:ext xmlns:c16="http://schemas.microsoft.com/office/drawing/2014/chart" uri="{C3380CC4-5D6E-409C-BE32-E72D297353CC}">
              <c16:uniqueId val="{00000000-4FE4-42F6-8606-316D6A222459}"/>
            </c:ext>
          </c:extLst>
        </c:ser>
        <c:dLbls>
          <c:showLegendKey val="0"/>
          <c:showVal val="0"/>
          <c:showCatName val="0"/>
          <c:showSerName val="0"/>
          <c:showPercent val="0"/>
          <c:showBubbleSize val="0"/>
        </c:dLbls>
        <c:smooth val="0"/>
        <c:axId val="527745903"/>
        <c:axId val="535707935"/>
      </c:lineChart>
      <c:catAx>
        <c:axId val="527745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サイクル内時間</a:t>
                </a:r>
                <a:r>
                  <a:rPr lang="en-US" altLang="ja-JP"/>
                  <a:t>(</a:t>
                </a:r>
                <a:r>
                  <a:rPr lang="ja-JP" altLang="en-US"/>
                  <a:t>秒</a:t>
                </a:r>
                <a:r>
                  <a:rPr lang="en-US" altLang="ja-JP"/>
                  <a:t>)</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5707935"/>
        <c:crosses val="autoZero"/>
        <c:auto val="1"/>
        <c:lblAlgn val="ctr"/>
        <c:lblOffset val="100"/>
        <c:tickLblSkip val="60"/>
        <c:tickMarkSkip val="60"/>
        <c:noMultiLvlLbl val="0"/>
      </c:catAx>
      <c:valAx>
        <c:axId val="535707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電流値</a:t>
                </a:r>
                <a:r>
                  <a:rPr lang="en-US" altLang="ja-JP"/>
                  <a:t>(mA)</a:t>
                </a:r>
                <a:endParaRPr lang="ja-JP" altLang="en-US"/>
              </a:p>
            </c:rich>
          </c:tx>
          <c:layout>
            <c:manualLayout>
              <c:xMode val="edge"/>
              <c:yMode val="edge"/>
              <c:x val="0"/>
              <c:y val="2.9545758439464549E-3"/>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77459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C1736-D16B-42CB-B41D-3218CBDCAD2F}" type="datetimeFigureOut">
              <a:rPr kumimoji="1" lang="ja-JP" altLang="en-US" smtClean="0"/>
              <a:t>2021/2/22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2B18D-2E07-4FD0-9ED0-D592F22FB115}" type="slidenum">
              <a:rPr kumimoji="1" lang="ja-JP" altLang="en-US" smtClean="0"/>
              <a:t>‹#›</a:t>
            </a:fld>
            <a:endParaRPr kumimoji="1" lang="ja-JP" altLang="en-US"/>
          </a:p>
        </p:txBody>
      </p:sp>
    </p:spTree>
    <p:extLst>
      <p:ext uri="{BB962C8B-B14F-4D97-AF65-F5344CB8AC3E}">
        <p14:creationId xmlns:p14="http://schemas.microsoft.com/office/powerpoint/2010/main" val="1163733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245E7-F790-445C-BC16-240190797397}" type="datetimeFigureOut">
              <a:rPr kumimoji="1" lang="ja-JP" altLang="en-US" smtClean="0"/>
              <a:t>2021/2/22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9436D-3A40-4E48-9997-8CB6A733FFE5}" type="slidenum">
              <a:rPr kumimoji="1" lang="ja-JP" altLang="en-US" smtClean="0"/>
              <a:t>‹#›</a:t>
            </a:fld>
            <a:endParaRPr kumimoji="1" lang="ja-JP" altLang="en-US"/>
          </a:p>
        </p:txBody>
      </p:sp>
    </p:spTree>
    <p:extLst>
      <p:ext uri="{BB962C8B-B14F-4D97-AF65-F5344CB8AC3E}">
        <p14:creationId xmlns:p14="http://schemas.microsoft.com/office/powerpoint/2010/main" val="1517679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a:t>
            </a:fld>
            <a:endParaRPr kumimoji="1" lang="ja-JP" altLang="en-US"/>
          </a:p>
        </p:txBody>
      </p:sp>
    </p:spTree>
    <p:extLst>
      <p:ext uri="{BB962C8B-B14F-4D97-AF65-F5344CB8AC3E}">
        <p14:creationId xmlns:p14="http://schemas.microsoft.com/office/powerpoint/2010/main" val="331836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10</a:t>
            </a:fld>
            <a:endParaRPr kumimoji="1" lang="ja-JP" altLang="en-US"/>
          </a:p>
        </p:txBody>
      </p:sp>
    </p:spTree>
    <p:extLst>
      <p:ext uri="{BB962C8B-B14F-4D97-AF65-F5344CB8AC3E}">
        <p14:creationId xmlns:p14="http://schemas.microsoft.com/office/powerpoint/2010/main" val="379467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11</a:t>
            </a:fld>
            <a:endParaRPr kumimoji="1" lang="ja-JP" altLang="en-US"/>
          </a:p>
        </p:txBody>
      </p:sp>
    </p:spTree>
    <p:extLst>
      <p:ext uri="{BB962C8B-B14F-4D97-AF65-F5344CB8AC3E}">
        <p14:creationId xmlns:p14="http://schemas.microsoft.com/office/powerpoint/2010/main" val="1582422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13</a:t>
            </a:fld>
            <a:endParaRPr kumimoji="1" lang="ja-JP" altLang="en-US"/>
          </a:p>
        </p:txBody>
      </p:sp>
    </p:spTree>
    <p:extLst>
      <p:ext uri="{BB962C8B-B14F-4D97-AF65-F5344CB8AC3E}">
        <p14:creationId xmlns:p14="http://schemas.microsoft.com/office/powerpoint/2010/main" val="558206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14</a:t>
            </a:fld>
            <a:endParaRPr kumimoji="1" lang="ja-JP" altLang="en-US"/>
          </a:p>
        </p:txBody>
      </p:sp>
    </p:spTree>
    <p:extLst>
      <p:ext uri="{BB962C8B-B14F-4D97-AF65-F5344CB8AC3E}">
        <p14:creationId xmlns:p14="http://schemas.microsoft.com/office/powerpoint/2010/main" val="392325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15</a:t>
            </a:fld>
            <a:endParaRPr kumimoji="1" lang="ja-JP" altLang="en-US"/>
          </a:p>
        </p:txBody>
      </p:sp>
    </p:spTree>
    <p:extLst>
      <p:ext uri="{BB962C8B-B14F-4D97-AF65-F5344CB8AC3E}">
        <p14:creationId xmlns:p14="http://schemas.microsoft.com/office/powerpoint/2010/main" val="277993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16</a:t>
            </a:fld>
            <a:endParaRPr kumimoji="1" lang="ja-JP" altLang="en-US"/>
          </a:p>
        </p:txBody>
      </p:sp>
    </p:spTree>
    <p:extLst>
      <p:ext uri="{BB962C8B-B14F-4D97-AF65-F5344CB8AC3E}">
        <p14:creationId xmlns:p14="http://schemas.microsoft.com/office/powerpoint/2010/main" val="635130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18</a:t>
            </a:fld>
            <a:endParaRPr kumimoji="1" lang="ja-JP" altLang="en-US"/>
          </a:p>
        </p:txBody>
      </p:sp>
    </p:spTree>
    <p:extLst>
      <p:ext uri="{BB962C8B-B14F-4D97-AF65-F5344CB8AC3E}">
        <p14:creationId xmlns:p14="http://schemas.microsoft.com/office/powerpoint/2010/main" val="68263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19</a:t>
            </a:fld>
            <a:endParaRPr kumimoji="1" lang="ja-JP" altLang="en-US"/>
          </a:p>
        </p:txBody>
      </p:sp>
    </p:spTree>
    <p:extLst>
      <p:ext uri="{BB962C8B-B14F-4D97-AF65-F5344CB8AC3E}">
        <p14:creationId xmlns:p14="http://schemas.microsoft.com/office/powerpoint/2010/main" val="1996629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20</a:t>
            </a:fld>
            <a:endParaRPr kumimoji="1" lang="ja-JP" altLang="en-US"/>
          </a:p>
        </p:txBody>
      </p:sp>
    </p:spTree>
    <p:extLst>
      <p:ext uri="{BB962C8B-B14F-4D97-AF65-F5344CB8AC3E}">
        <p14:creationId xmlns:p14="http://schemas.microsoft.com/office/powerpoint/2010/main" val="242164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二酸化炭素濃度の根拠：</a:t>
            </a:r>
            <a:r>
              <a:rPr kumimoji="1" lang="ja-JP" altLang="en-US" sz="1200" b="0" i="0" u="none" strike="noStrike" kern="1200" baseline="0" dirty="0">
                <a:solidFill>
                  <a:schemeClr val="tx1"/>
                </a:solidFill>
                <a:latin typeface="+mn-lt"/>
                <a:ea typeface="+mn-ea"/>
                <a:cs typeface="+mn-cs"/>
              </a:rPr>
              <a:t>愛媛大学工学部社会基盤</a:t>
            </a:r>
            <a:r>
              <a:rPr kumimoji="1" lang="en-US" altLang="ja-JP" sz="1200" b="0" i="0" u="none" strike="noStrike" kern="1200" baseline="0" dirty="0" err="1">
                <a:solidFill>
                  <a:schemeClr val="tx1"/>
                </a:solidFill>
                <a:latin typeface="+mn-lt"/>
                <a:ea typeface="+mn-ea"/>
                <a:cs typeface="+mn-cs"/>
              </a:rPr>
              <a:t>i</a:t>
            </a:r>
            <a:r>
              <a:rPr kumimoji="1" lang="ja-JP" altLang="en-US" sz="1200" b="0" i="0" u="none" strike="noStrike" kern="1200" baseline="0" dirty="0">
                <a:solidFill>
                  <a:schemeClr val="tx1"/>
                </a:solidFill>
                <a:latin typeface="+mn-lt"/>
                <a:ea typeface="+mn-ea"/>
                <a:cs typeface="+mn-cs"/>
              </a:rPr>
              <a:t>センシングセンターの実験</a:t>
            </a:r>
            <a:endParaRPr kumimoji="1" lang="ja-JP" altLang="en-US" dirty="0"/>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21</a:t>
            </a:fld>
            <a:endParaRPr kumimoji="1" lang="ja-JP" altLang="en-US"/>
          </a:p>
        </p:txBody>
      </p:sp>
    </p:spTree>
    <p:extLst>
      <p:ext uri="{BB962C8B-B14F-4D97-AF65-F5344CB8AC3E}">
        <p14:creationId xmlns:p14="http://schemas.microsoft.com/office/powerpoint/2010/main" val="129647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a:t>
            </a:fld>
            <a:endParaRPr kumimoji="1" lang="ja-JP" altLang="en-US"/>
          </a:p>
        </p:txBody>
      </p:sp>
    </p:spTree>
    <p:extLst>
      <p:ext uri="{BB962C8B-B14F-4D97-AF65-F5344CB8AC3E}">
        <p14:creationId xmlns:p14="http://schemas.microsoft.com/office/powerpoint/2010/main" val="30932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22</a:t>
            </a:fld>
            <a:endParaRPr kumimoji="1" lang="ja-JP" altLang="en-US"/>
          </a:p>
        </p:txBody>
      </p:sp>
    </p:spTree>
    <p:extLst>
      <p:ext uri="{BB962C8B-B14F-4D97-AF65-F5344CB8AC3E}">
        <p14:creationId xmlns:p14="http://schemas.microsoft.com/office/powerpoint/2010/main" val="412107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23</a:t>
            </a:fld>
            <a:endParaRPr kumimoji="1" lang="ja-JP" altLang="en-US"/>
          </a:p>
        </p:txBody>
      </p:sp>
    </p:spTree>
    <p:extLst>
      <p:ext uri="{BB962C8B-B14F-4D97-AF65-F5344CB8AC3E}">
        <p14:creationId xmlns:p14="http://schemas.microsoft.com/office/powerpoint/2010/main" val="912402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24</a:t>
            </a:fld>
            <a:endParaRPr kumimoji="1" lang="ja-JP" altLang="en-US"/>
          </a:p>
        </p:txBody>
      </p:sp>
    </p:spTree>
    <p:extLst>
      <p:ext uri="{BB962C8B-B14F-4D97-AF65-F5344CB8AC3E}">
        <p14:creationId xmlns:p14="http://schemas.microsoft.com/office/powerpoint/2010/main" val="121489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3</a:t>
            </a:fld>
            <a:endParaRPr kumimoji="1" lang="ja-JP" altLang="en-US"/>
          </a:p>
        </p:txBody>
      </p:sp>
    </p:spTree>
    <p:extLst>
      <p:ext uri="{BB962C8B-B14F-4D97-AF65-F5344CB8AC3E}">
        <p14:creationId xmlns:p14="http://schemas.microsoft.com/office/powerpoint/2010/main" val="260409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4</a:t>
            </a:fld>
            <a:endParaRPr kumimoji="1" lang="ja-JP" altLang="en-US"/>
          </a:p>
        </p:txBody>
      </p:sp>
    </p:spTree>
    <p:extLst>
      <p:ext uri="{BB962C8B-B14F-4D97-AF65-F5344CB8AC3E}">
        <p14:creationId xmlns:p14="http://schemas.microsoft.com/office/powerpoint/2010/main" val="351326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5</a:t>
            </a:fld>
            <a:endParaRPr kumimoji="1" lang="ja-JP" altLang="en-US"/>
          </a:p>
        </p:txBody>
      </p:sp>
    </p:spTree>
    <p:extLst>
      <p:ext uri="{BB962C8B-B14F-4D97-AF65-F5344CB8AC3E}">
        <p14:creationId xmlns:p14="http://schemas.microsoft.com/office/powerpoint/2010/main" val="36323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6</a:t>
            </a:fld>
            <a:endParaRPr kumimoji="1" lang="ja-JP" altLang="en-US"/>
          </a:p>
        </p:txBody>
      </p:sp>
    </p:spTree>
    <p:extLst>
      <p:ext uri="{BB962C8B-B14F-4D97-AF65-F5344CB8AC3E}">
        <p14:creationId xmlns:p14="http://schemas.microsoft.com/office/powerpoint/2010/main" val="3692157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7</a:t>
            </a:fld>
            <a:endParaRPr kumimoji="1" lang="ja-JP" altLang="en-US"/>
          </a:p>
        </p:txBody>
      </p:sp>
    </p:spTree>
    <p:extLst>
      <p:ext uri="{BB962C8B-B14F-4D97-AF65-F5344CB8AC3E}">
        <p14:creationId xmlns:p14="http://schemas.microsoft.com/office/powerpoint/2010/main" val="15199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8</a:t>
            </a:fld>
            <a:endParaRPr kumimoji="1" lang="ja-JP" altLang="en-US"/>
          </a:p>
        </p:txBody>
      </p:sp>
    </p:spTree>
    <p:extLst>
      <p:ext uri="{BB962C8B-B14F-4D97-AF65-F5344CB8AC3E}">
        <p14:creationId xmlns:p14="http://schemas.microsoft.com/office/powerpoint/2010/main" val="172013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929436D-3A40-4E48-9997-8CB6A733FFE5}" type="slidenum">
              <a:rPr kumimoji="1" lang="ja-JP" altLang="en-US" smtClean="0"/>
              <a:t>9</a:t>
            </a:fld>
            <a:endParaRPr kumimoji="1" lang="ja-JP" altLang="en-US"/>
          </a:p>
        </p:txBody>
      </p:sp>
    </p:spTree>
    <p:extLst>
      <p:ext uri="{BB962C8B-B14F-4D97-AF65-F5344CB8AC3E}">
        <p14:creationId xmlns:p14="http://schemas.microsoft.com/office/powerpoint/2010/main" val="382054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10EDBA5-7DD2-4F82-B8AD-FC34615750BE}"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6702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63C3CB-8255-4E50-84D1-1CDF5B2FE2ED}"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3561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299A713-87BA-4A80-8D47-6DB790F35A4C}"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575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20D92B-3B32-4250-A838-145954217E18}"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198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14062D2-2B00-404B-B5AF-1AF204CAFA38}"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94BFBC9-AC6B-4C63-A2A4-AEC802E02EAE}"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6619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18D6777-50C8-44AC-B695-A3AD57135AB1}"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96588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3E15E1-80C4-4674-93DC-8E877443F3B1}"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64522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A1CADA6-9E55-434E-9317-47D59747B7BA}"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0235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88F9230-4755-41D9-A565-1BAA920AC5B2}"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67372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E0AAA8-D147-4DA6-8702-251B1D7A038C}"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24209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0989B8E-69FE-40DD-AA39-D4208E2458A1}"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044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BF8BB19-CB6D-40D8-9190-8142A5FD0B88}" type="datetime1">
              <a:rPr kumimoji="1" lang="ja-JP" altLang="en-US" smtClean="0"/>
              <a:t>2021/2/22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71939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69929-E129-414B-B6BB-B1EF7D505760}" type="datetime1">
              <a:rPr kumimoji="1" lang="ja-JP" altLang="en-US" smtClean="0"/>
              <a:t>2021/2/22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9556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18DA8A8-C8E6-4B10-92AF-89C161AF3EA2}"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26093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5B33B20-D4E2-48E5-A490-049B16265D5B}"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34766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3555A0-1D8D-4ACF-871B-492FBA8B5D10}" type="datetime1">
              <a:rPr kumimoji="1" lang="ja-JP" altLang="en-US" smtClean="0"/>
              <a:t>2021/2/22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1063803" y="6206009"/>
            <a:ext cx="683339" cy="365125"/>
          </a:xfrm>
          <a:prstGeom prst="rect">
            <a:avLst/>
          </a:prstGeom>
        </p:spPr>
        <p:txBody>
          <a:bodyPr vert="horz" lIns="91440" tIns="45720" rIns="91440" bIns="45720" rtlCol="0" anchor="ctr"/>
          <a:lstStyle>
            <a:lvl1pPr algn="r">
              <a:defRPr sz="2000" b="0">
                <a:solidFill>
                  <a:schemeClr val="bg1"/>
                </a:solidFill>
              </a:defRPr>
            </a:lvl1pPr>
          </a:lstStyle>
          <a:p>
            <a:fld id="{BA67336F-AA07-43A6-8512-66DE50AF0DE6}" type="slidenum">
              <a:rPr lang="ja-JP" altLang="en-US" smtClean="0"/>
              <a:pPr/>
              <a:t>‹#›</a:t>
            </a:fld>
            <a:endParaRPr lang="ja-JP" altLang="en-US" dirty="0"/>
          </a:p>
        </p:txBody>
      </p:sp>
    </p:spTree>
    <p:extLst>
      <p:ext uri="{BB962C8B-B14F-4D97-AF65-F5344CB8AC3E}">
        <p14:creationId xmlns:p14="http://schemas.microsoft.com/office/powerpoint/2010/main" val="68146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8.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8720" y="2404534"/>
            <a:ext cx="8085283" cy="1646302"/>
          </a:xfrm>
        </p:spPr>
        <p:txBody>
          <a:bodyPr/>
          <a:lstStyle/>
          <a:p>
            <a:r>
              <a:rPr lang="en-US" altLang="ja-JP" sz="4400" dirty="0"/>
              <a:t>IEEE802.15.4</a:t>
            </a:r>
            <a:r>
              <a:rPr lang="ja-JP" altLang="en-US" sz="4400" dirty="0"/>
              <a:t>準拠の低消費電力無線通信モジュールを用いた</a:t>
            </a:r>
            <a:br>
              <a:rPr lang="en-US" altLang="ja-JP" sz="4400" dirty="0"/>
            </a:br>
            <a:r>
              <a:rPr lang="ja-JP" altLang="en-US" sz="4400" dirty="0"/>
              <a:t>室内環境値計測デバイスの実装</a:t>
            </a:r>
          </a:p>
        </p:txBody>
      </p:sp>
      <p:sp>
        <p:nvSpPr>
          <p:cNvPr id="3" name="サブタイトル 2"/>
          <p:cNvSpPr>
            <a:spLocks noGrp="1"/>
          </p:cNvSpPr>
          <p:nvPr>
            <p:ph type="subTitle" idx="1"/>
          </p:nvPr>
        </p:nvSpPr>
        <p:spPr/>
        <p:txBody>
          <a:bodyPr/>
          <a:lstStyle/>
          <a:p>
            <a:r>
              <a:rPr kumimoji="1" lang="ja-JP" altLang="en-US" dirty="0"/>
              <a:t>計算機システム・ソフトウェアシステム研究室</a:t>
            </a:r>
            <a:endParaRPr lang="en-US" altLang="ja-JP" dirty="0"/>
          </a:p>
          <a:p>
            <a:r>
              <a:rPr kumimoji="1" lang="en-US" altLang="ja-JP" dirty="0"/>
              <a:t>B4</a:t>
            </a:r>
            <a:r>
              <a:rPr kumimoji="1" lang="ja-JP" altLang="en-US" dirty="0"/>
              <a:t>　稲田一輝</a:t>
            </a:r>
          </a:p>
        </p:txBody>
      </p:sp>
    </p:spTree>
    <p:extLst>
      <p:ext uri="{BB962C8B-B14F-4D97-AF65-F5344CB8AC3E}">
        <p14:creationId xmlns:p14="http://schemas.microsoft.com/office/powerpoint/2010/main" val="82248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a:t>UML</a:t>
            </a:r>
            <a:r>
              <a:rPr lang="ja-JP" altLang="en-US" dirty="0"/>
              <a:t>図を用いての設計</a:t>
            </a:r>
            <a:endParaRPr kumimoji="1" lang="ja-JP" altLang="en-US"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10</a:t>
            </a:fld>
            <a:endParaRPr kumimoji="1" lang="ja-JP" altLang="en-US"/>
          </a:p>
        </p:txBody>
      </p:sp>
    </p:spTree>
    <p:extLst>
      <p:ext uri="{BB962C8B-B14F-4D97-AF65-F5344CB8AC3E}">
        <p14:creationId xmlns:p14="http://schemas.microsoft.com/office/powerpoint/2010/main" val="244925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164972" y="1122691"/>
            <a:ext cx="951857" cy="400110"/>
          </a:xfrm>
          <a:prstGeom prst="rect">
            <a:avLst/>
          </a:prstGeom>
          <a:noFill/>
        </p:spPr>
        <p:txBody>
          <a:bodyPr wrap="square" rtlCol="0">
            <a:spAutoFit/>
          </a:bodyPr>
          <a:lstStyle/>
          <a:p>
            <a:r>
              <a:rPr kumimoji="1" lang="ja-JP" altLang="en-US" sz="2000" b="1" dirty="0">
                <a:solidFill>
                  <a:srgbClr val="00B050"/>
                </a:solidFill>
              </a:rPr>
              <a:t>稲田</a:t>
            </a:r>
            <a:endParaRPr kumimoji="1" lang="ja-JP" altLang="en-US" b="1" dirty="0">
              <a:solidFill>
                <a:srgbClr val="00B050"/>
              </a:solidFill>
            </a:endParaRPr>
          </a:p>
        </p:txBody>
      </p:sp>
      <p:sp>
        <p:nvSpPr>
          <p:cNvPr id="5" name="テキスト ボックス 4"/>
          <p:cNvSpPr txBox="1"/>
          <p:nvPr/>
        </p:nvSpPr>
        <p:spPr>
          <a:xfrm>
            <a:off x="8150610" y="2368532"/>
            <a:ext cx="1872867" cy="369332"/>
          </a:xfrm>
          <a:prstGeom prst="rect">
            <a:avLst/>
          </a:prstGeom>
          <a:noFill/>
        </p:spPr>
        <p:txBody>
          <a:bodyPr wrap="square" rtlCol="0">
            <a:spAutoFit/>
          </a:bodyPr>
          <a:lstStyle/>
          <a:p>
            <a:r>
              <a:rPr lang="ja-JP" altLang="en-US" dirty="0">
                <a:solidFill>
                  <a:srgbClr val="FF9730"/>
                </a:solidFill>
              </a:rPr>
              <a:t>伊藤</a:t>
            </a:r>
            <a:endParaRPr kumimoji="1" lang="ja-JP" altLang="en-US" dirty="0">
              <a:solidFill>
                <a:srgbClr val="FF9730"/>
              </a:solidFill>
            </a:endParaRPr>
          </a:p>
        </p:txBody>
      </p:sp>
      <p:sp>
        <p:nvSpPr>
          <p:cNvPr id="6" name="テキスト ボックス 5"/>
          <p:cNvSpPr txBox="1"/>
          <p:nvPr/>
        </p:nvSpPr>
        <p:spPr>
          <a:xfrm>
            <a:off x="8180395" y="4594319"/>
            <a:ext cx="1872867" cy="369332"/>
          </a:xfrm>
          <a:prstGeom prst="rect">
            <a:avLst/>
          </a:prstGeom>
          <a:noFill/>
        </p:spPr>
        <p:txBody>
          <a:bodyPr wrap="square" rtlCol="0">
            <a:spAutoFit/>
          </a:bodyPr>
          <a:lstStyle/>
          <a:p>
            <a:r>
              <a:rPr lang="ja-JP" altLang="en-US" dirty="0">
                <a:solidFill>
                  <a:srgbClr val="3636FF"/>
                </a:solidFill>
              </a:rPr>
              <a:t>小田</a:t>
            </a:r>
            <a:endParaRPr kumimoji="1" lang="ja-JP" altLang="en-US" dirty="0">
              <a:solidFill>
                <a:srgbClr val="3636FF"/>
              </a:solidFill>
            </a:endParaRPr>
          </a:p>
        </p:txBody>
      </p:sp>
      <p:sp>
        <p:nvSpPr>
          <p:cNvPr id="7" name="テキスト ボックス 6"/>
          <p:cNvSpPr txBox="1"/>
          <p:nvPr/>
        </p:nvSpPr>
        <p:spPr>
          <a:xfrm>
            <a:off x="8150611" y="5783211"/>
            <a:ext cx="1872867" cy="369332"/>
          </a:xfrm>
          <a:prstGeom prst="rect">
            <a:avLst/>
          </a:prstGeom>
          <a:noFill/>
        </p:spPr>
        <p:txBody>
          <a:bodyPr wrap="square" rtlCol="0">
            <a:spAutoFit/>
          </a:bodyPr>
          <a:lstStyle/>
          <a:p>
            <a:r>
              <a:rPr lang="ja-JP" altLang="en-US" dirty="0">
                <a:solidFill>
                  <a:srgbClr val="FF3030"/>
                </a:solidFill>
              </a:rPr>
              <a:t>掛水</a:t>
            </a:r>
            <a:endParaRPr kumimoji="1" lang="ja-JP" altLang="en-US" dirty="0">
              <a:solidFill>
                <a:srgbClr val="FF3030"/>
              </a:solidFill>
            </a:endParaRPr>
          </a:p>
        </p:txBody>
      </p:sp>
      <p:sp>
        <p:nvSpPr>
          <p:cNvPr id="13" name="タイトル 12"/>
          <p:cNvSpPr>
            <a:spLocks noGrp="1"/>
          </p:cNvSpPr>
          <p:nvPr>
            <p:ph type="title"/>
          </p:nvPr>
        </p:nvSpPr>
        <p:spPr>
          <a:xfrm>
            <a:off x="0" y="202001"/>
            <a:ext cx="8596668" cy="1320800"/>
          </a:xfrm>
        </p:spPr>
        <p:txBody>
          <a:bodyPr/>
          <a:lstStyle/>
          <a:p>
            <a:r>
              <a:rPr lang="ja-JP" altLang="en-US" dirty="0"/>
              <a:t>システム全体の設計</a:t>
            </a:r>
            <a:endParaRPr kumimoji="1" lang="ja-JP" altLang="en-US" dirty="0"/>
          </a:p>
        </p:txBody>
      </p:sp>
      <p:sp>
        <p:nvSpPr>
          <p:cNvPr id="8" name="スライド番号プレースホルダー 7"/>
          <p:cNvSpPr>
            <a:spLocks noGrp="1"/>
          </p:cNvSpPr>
          <p:nvPr>
            <p:ph type="sldNum" sz="quarter" idx="12"/>
          </p:nvPr>
        </p:nvSpPr>
        <p:spPr/>
        <p:txBody>
          <a:bodyPr/>
          <a:lstStyle/>
          <a:p>
            <a:fld id="{BA67336F-AA07-43A6-8512-66DE50AF0DE6}" type="slidenum">
              <a:rPr kumimoji="1" lang="ja-JP" altLang="en-US" smtClean="0"/>
              <a:t>11</a:t>
            </a:fld>
            <a:endParaRPr kumimoji="1" lang="ja-JP" altLang="en-US"/>
          </a:p>
        </p:txBody>
      </p:sp>
      <p:pic>
        <p:nvPicPr>
          <p:cNvPr id="16" name="コンテンツ プレースホルダー 15" descr="ダイアグラム&#10;&#10;自動的に生成された説明">
            <a:extLst>
              <a:ext uri="{FF2B5EF4-FFF2-40B4-BE49-F238E27FC236}">
                <a16:creationId xmlns:a16="http://schemas.microsoft.com/office/drawing/2014/main" id="{192EE07A-8EA7-48B7-A5EF-21C9E858D2BD}"/>
              </a:ext>
            </a:extLst>
          </p:cNvPr>
          <p:cNvPicPr>
            <a:picLocks noGrp="1" noChangeAspect="1"/>
          </p:cNvPicPr>
          <p:nvPr>
            <p:ph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73872" y="154193"/>
            <a:ext cx="4991100" cy="6665913"/>
          </a:xfrm>
        </p:spPr>
      </p:pic>
      <p:sp>
        <p:nvSpPr>
          <p:cNvPr id="11" name="テキスト ボックス 10"/>
          <p:cNvSpPr txBox="1"/>
          <p:nvPr/>
        </p:nvSpPr>
        <p:spPr>
          <a:xfrm>
            <a:off x="658808" y="1347391"/>
            <a:ext cx="2514600" cy="369332"/>
          </a:xfrm>
          <a:prstGeom prst="rect">
            <a:avLst/>
          </a:prstGeom>
          <a:noFill/>
        </p:spPr>
        <p:txBody>
          <a:bodyPr wrap="square" rtlCol="0">
            <a:spAutoFit/>
          </a:bodyPr>
          <a:lstStyle/>
          <a:p>
            <a:r>
              <a:rPr kumimoji="1" lang="ja-JP" altLang="en-US" dirty="0"/>
              <a:t>ユースケース図</a:t>
            </a:r>
          </a:p>
        </p:txBody>
      </p:sp>
    </p:spTree>
    <p:extLst>
      <p:ext uri="{BB962C8B-B14F-4D97-AF65-F5344CB8AC3E}">
        <p14:creationId xmlns:p14="http://schemas.microsoft.com/office/powerpoint/2010/main" val="139873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センサデバイスの設計</a:t>
            </a:r>
          </a:p>
        </p:txBody>
      </p:sp>
      <p:sp>
        <p:nvSpPr>
          <p:cNvPr id="3" name="コンテンツ プレースホルダー 2"/>
          <p:cNvSpPr>
            <a:spLocks noGrp="1"/>
          </p:cNvSpPr>
          <p:nvPr>
            <p:ph idx="1"/>
          </p:nvPr>
        </p:nvSpPr>
        <p:spPr>
          <a:xfrm>
            <a:off x="677334" y="1732085"/>
            <a:ext cx="8596668" cy="4309277"/>
          </a:xfrm>
        </p:spPr>
        <p:txBody>
          <a:bodyPr/>
          <a:lstStyle/>
          <a:p>
            <a:pPr marL="0" indent="0">
              <a:buNone/>
            </a:pPr>
            <a:r>
              <a:rPr lang="ja-JP" altLang="en-US" dirty="0"/>
              <a:t>二酸化炭素濃度センサ、温湿度センサから値を取得し、</a:t>
            </a:r>
            <a:r>
              <a:rPr lang="en-US" altLang="ja-JP" dirty="0"/>
              <a:t>Jetson</a:t>
            </a:r>
            <a:r>
              <a:rPr lang="ja-JP" altLang="en-US" dirty="0"/>
              <a:t>へ送信する</a:t>
            </a:r>
            <a:endParaRPr lang="en-US" altLang="ja-JP" dirty="0"/>
          </a:p>
          <a:p>
            <a:pPr marL="0" indent="0">
              <a:buNone/>
            </a:pPr>
            <a:endParaRPr lang="en-US" altLang="ja-JP" dirty="0"/>
          </a:p>
          <a:p>
            <a:r>
              <a:rPr lang="en-US" altLang="ja-JP" dirty="0"/>
              <a:t>Jetson</a:t>
            </a:r>
            <a:r>
              <a:rPr lang="ja-JP" altLang="en-US" dirty="0"/>
              <a:t>との通信は無線とし、</a:t>
            </a:r>
            <a:r>
              <a:rPr lang="en-US" altLang="ja-JP" b="1" u="sng" dirty="0"/>
              <a:t>IEEE802.15.4</a:t>
            </a:r>
            <a:r>
              <a:rPr lang="ja-JP" altLang="en-US" dirty="0"/>
              <a:t>を使用</a:t>
            </a:r>
            <a:endParaRPr lang="en-US" altLang="ja-JP" dirty="0"/>
          </a:p>
          <a:p>
            <a:pPr lvl="1"/>
            <a:r>
              <a:rPr kumimoji="1" lang="ja-JP" altLang="en-US" dirty="0"/>
              <a:t>無線</a:t>
            </a:r>
            <a:r>
              <a:rPr kumimoji="1" lang="en-US" altLang="ja-JP" dirty="0"/>
              <a:t>PAN(Personal Area Network)</a:t>
            </a:r>
            <a:r>
              <a:rPr kumimoji="1" lang="ja-JP" altLang="en-US" dirty="0"/>
              <a:t>で用いる規格</a:t>
            </a:r>
            <a:endParaRPr kumimoji="1" lang="en-US" altLang="ja-JP" dirty="0"/>
          </a:p>
          <a:p>
            <a:pPr lvl="1"/>
            <a:r>
              <a:rPr lang="ja-JP" altLang="en-US" dirty="0"/>
              <a:t>通信</a:t>
            </a:r>
            <a:r>
              <a:rPr kumimoji="1" lang="ja-JP" altLang="en-US" dirty="0"/>
              <a:t>速度が遅いが、低消費電力であることが特徴</a:t>
            </a:r>
            <a:endParaRPr kumimoji="1" lang="en-US" altLang="ja-JP" dirty="0"/>
          </a:p>
          <a:p>
            <a:pPr lvl="1"/>
            <a:endParaRPr lang="en-US" altLang="ja-JP" dirty="0"/>
          </a:p>
          <a:p>
            <a:r>
              <a:rPr lang="ja-JP" altLang="en-US" dirty="0"/>
              <a:t>マイコンボードは無線機能を搭載した</a:t>
            </a:r>
            <a:r>
              <a:rPr lang="en-US" altLang="ja-JP" dirty="0"/>
              <a:t>TWELITE</a:t>
            </a:r>
            <a:r>
              <a:rPr lang="ja-JP" altLang="en-US" dirty="0"/>
              <a:t>を使用</a:t>
            </a:r>
            <a:endParaRPr lang="en-US" altLang="ja-JP" dirty="0"/>
          </a:p>
          <a:p>
            <a:pPr lvl="1"/>
            <a:r>
              <a:rPr kumimoji="1" lang="ja-JP" altLang="en-US" dirty="0"/>
              <a:t>乾電池</a:t>
            </a:r>
            <a:r>
              <a:rPr kumimoji="1" lang="en-US" altLang="ja-JP" dirty="0"/>
              <a:t>2</a:t>
            </a:r>
            <a:r>
              <a:rPr kumimoji="1" lang="ja-JP" altLang="en-US" dirty="0"/>
              <a:t>本</a:t>
            </a:r>
            <a:r>
              <a:rPr kumimoji="1" lang="en-US" altLang="ja-JP" dirty="0"/>
              <a:t>(3V)</a:t>
            </a:r>
            <a:r>
              <a:rPr kumimoji="1" lang="ja-JP" altLang="en-US" dirty="0"/>
              <a:t>で動作可能</a:t>
            </a:r>
            <a:endParaRPr kumimoji="1"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12</a:t>
            </a:fld>
            <a:endParaRPr kumimoji="1" lang="ja-JP" altLang="en-US"/>
          </a:p>
        </p:txBody>
      </p:sp>
      <p:pic>
        <p:nvPicPr>
          <p:cNvPr id="2050" name="Picture 2" descr="TWE-L-DI-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329" y="4038166"/>
            <a:ext cx="2167843" cy="216784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7010401" y="6201802"/>
            <a:ext cx="1764771" cy="369332"/>
          </a:xfrm>
          <a:prstGeom prst="rect">
            <a:avLst/>
          </a:prstGeom>
          <a:noFill/>
        </p:spPr>
        <p:txBody>
          <a:bodyPr wrap="square" rtlCol="0">
            <a:spAutoFit/>
          </a:bodyPr>
          <a:lstStyle/>
          <a:p>
            <a:r>
              <a:rPr kumimoji="1" lang="en-US" altLang="ja-JP" dirty="0"/>
              <a:t>TWELITE</a:t>
            </a:r>
            <a:r>
              <a:rPr kumimoji="1" lang="ja-JP" altLang="en-US" dirty="0"/>
              <a:t>の写真</a:t>
            </a:r>
          </a:p>
        </p:txBody>
      </p:sp>
      <p:sp>
        <p:nvSpPr>
          <p:cNvPr id="7" name="正方形/長方形 6"/>
          <p:cNvSpPr/>
          <p:nvPr/>
        </p:nvSpPr>
        <p:spPr>
          <a:xfrm>
            <a:off x="5557838" y="6520558"/>
            <a:ext cx="6007629" cy="307777"/>
          </a:xfrm>
          <a:prstGeom prst="rect">
            <a:avLst/>
          </a:prstGeom>
        </p:spPr>
        <p:txBody>
          <a:bodyPr wrap="square">
            <a:spAutoFit/>
          </a:bodyPr>
          <a:lstStyle/>
          <a:p>
            <a:r>
              <a:rPr lang="en-US" altLang="ja-JP" sz="1400" dirty="0"/>
              <a:t>https://mono-wireless.com/jp/products/TWE-Lite-DIP/index.html</a:t>
            </a:r>
            <a:endParaRPr lang="ja-JP" altLang="en-US" sz="1400" dirty="0"/>
          </a:p>
        </p:txBody>
      </p:sp>
    </p:spTree>
    <p:extLst>
      <p:ext uri="{BB962C8B-B14F-4D97-AF65-F5344CB8AC3E}">
        <p14:creationId xmlns:p14="http://schemas.microsoft.com/office/powerpoint/2010/main" val="404845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79486" y="647372"/>
            <a:ext cx="2671040" cy="923330"/>
          </a:xfrm>
          <a:prstGeom prst="rect">
            <a:avLst/>
          </a:prstGeom>
          <a:noFill/>
        </p:spPr>
        <p:txBody>
          <a:bodyPr wrap="square" rtlCol="0">
            <a:spAutoFit/>
          </a:bodyPr>
          <a:lstStyle/>
          <a:p>
            <a:r>
              <a:rPr kumimoji="1" lang="ja-JP" altLang="en-US" dirty="0"/>
              <a:t>ステートチャート図</a:t>
            </a:r>
            <a:r>
              <a:rPr lang="ja-JP" altLang="en-US" dirty="0"/>
              <a:t>（センサデバイス）</a:t>
            </a:r>
            <a:endParaRPr kumimoji="1" lang="en-US" altLang="ja-JP" dirty="0"/>
          </a:p>
          <a:p>
            <a:endParaRPr kumimoji="1" lang="ja-JP" altLang="en-US" dirty="0"/>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13</a:t>
            </a:fld>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710" y="1732085"/>
            <a:ext cx="4387852" cy="3403047"/>
          </a:xfrm>
          <a:prstGeom prst="rect">
            <a:avLst/>
          </a:prstGeom>
        </p:spPr>
      </p:pic>
    </p:spTree>
    <p:extLst>
      <p:ext uri="{BB962C8B-B14F-4D97-AF65-F5344CB8AC3E}">
        <p14:creationId xmlns:p14="http://schemas.microsoft.com/office/powerpoint/2010/main" val="211354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実装・検証</a:t>
            </a:r>
          </a:p>
        </p:txBody>
      </p:sp>
      <p:sp>
        <p:nvSpPr>
          <p:cNvPr id="2" name="スライド番号プレースホルダー 1"/>
          <p:cNvSpPr>
            <a:spLocks noGrp="1"/>
          </p:cNvSpPr>
          <p:nvPr>
            <p:ph type="sldNum" sz="quarter" idx="12"/>
          </p:nvPr>
        </p:nvSpPr>
        <p:spPr/>
        <p:txBody>
          <a:bodyPr/>
          <a:lstStyle/>
          <a:p>
            <a:fld id="{BA67336F-AA07-43A6-8512-66DE50AF0DE6}" type="slidenum">
              <a:rPr kumimoji="1" lang="ja-JP" altLang="en-US" smtClean="0"/>
              <a:t>14</a:t>
            </a:fld>
            <a:endParaRPr kumimoji="1" lang="ja-JP" altLang="en-US"/>
          </a:p>
        </p:txBody>
      </p:sp>
    </p:spTree>
    <p:extLst>
      <p:ext uri="{BB962C8B-B14F-4D97-AF65-F5344CB8AC3E}">
        <p14:creationId xmlns:p14="http://schemas.microsoft.com/office/powerpoint/2010/main" val="123072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センサデバイスの実装</a:t>
            </a:r>
          </a:p>
        </p:txBody>
      </p:sp>
      <p:sp>
        <p:nvSpPr>
          <p:cNvPr id="3" name="コンテンツ プレースホルダー 2"/>
          <p:cNvSpPr>
            <a:spLocks noGrp="1"/>
          </p:cNvSpPr>
          <p:nvPr>
            <p:ph idx="1"/>
          </p:nvPr>
        </p:nvSpPr>
        <p:spPr>
          <a:xfrm>
            <a:off x="738880" y="1464205"/>
            <a:ext cx="8948804" cy="3880773"/>
          </a:xfrm>
        </p:spPr>
        <p:txBody>
          <a:bodyPr/>
          <a:lstStyle/>
          <a:p>
            <a:r>
              <a:rPr kumimoji="1" lang="ja-JP" altLang="en-US" dirty="0"/>
              <a:t>乾電池</a:t>
            </a:r>
            <a:r>
              <a:rPr kumimoji="1" lang="en-US" altLang="ja-JP" dirty="0"/>
              <a:t>2</a:t>
            </a:r>
            <a:r>
              <a:rPr kumimoji="1" lang="ja-JP" altLang="en-US" dirty="0"/>
              <a:t>本のみの電源で動作可能なものとして実現</a:t>
            </a:r>
            <a:endParaRPr kumimoji="1" lang="en-US" altLang="ja-JP" dirty="0"/>
          </a:p>
          <a:p>
            <a:pPr lvl="1"/>
            <a:r>
              <a:rPr kumimoji="1" lang="ja-JP" altLang="en-US" dirty="0"/>
              <a:t>省電力で動くようセンサ待機時間などを調整</a:t>
            </a:r>
            <a:endParaRPr kumimoji="1" lang="en-US" altLang="ja-JP"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15</a:t>
            </a:fld>
            <a:endParaRPr kumimoji="1" lang="ja-JP" altLang="en-US"/>
          </a:p>
        </p:txBody>
      </p:sp>
      <p:pic>
        <p:nvPicPr>
          <p:cNvPr id="6" name="図 5" descr="電子機器の部品&#10;&#10;中程度の精度で自動的に生成された説明">
            <a:extLst>
              <a:ext uri="{FF2B5EF4-FFF2-40B4-BE49-F238E27FC236}">
                <a16:creationId xmlns:a16="http://schemas.microsoft.com/office/drawing/2014/main" id="{73827C3B-038B-415C-AEA4-26C5F3B891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821" t="19459" r="12683" b="14967"/>
          <a:stretch/>
        </p:blipFill>
        <p:spPr>
          <a:xfrm>
            <a:off x="1997479" y="2642522"/>
            <a:ext cx="5733473" cy="3684983"/>
          </a:xfrm>
          <a:prstGeom prst="rect">
            <a:avLst/>
          </a:prstGeom>
        </p:spPr>
      </p:pic>
      <p:sp>
        <p:nvSpPr>
          <p:cNvPr id="5" name="テキスト ボックス 4"/>
          <p:cNvSpPr txBox="1"/>
          <p:nvPr/>
        </p:nvSpPr>
        <p:spPr>
          <a:xfrm>
            <a:off x="3253153" y="6488668"/>
            <a:ext cx="3376247" cy="307777"/>
          </a:xfrm>
          <a:prstGeom prst="rect">
            <a:avLst/>
          </a:prstGeom>
          <a:noFill/>
        </p:spPr>
        <p:txBody>
          <a:bodyPr wrap="square" rtlCol="0">
            <a:spAutoFit/>
          </a:bodyPr>
          <a:lstStyle/>
          <a:p>
            <a:r>
              <a:rPr kumimoji="1" lang="ja-JP" altLang="en-US" sz="1400" dirty="0"/>
              <a:t>実装したデバイスの写真</a:t>
            </a:r>
          </a:p>
        </p:txBody>
      </p:sp>
      <p:sp>
        <p:nvSpPr>
          <p:cNvPr id="7" name="楕円 6">
            <a:extLst>
              <a:ext uri="{FF2B5EF4-FFF2-40B4-BE49-F238E27FC236}">
                <a16:creationId xmlns:a16="http://schemas.microsoft.com/office/drawing/2014/main" id="{04C5D509-644D-4DCE-885E-837EA4B53D5E}"/>
              </a:ext>
            </a:extLst>
          </p:cNvPr>
          <p:cNvSpPr/>
          <p:nvPr/>
        </p:nvSpPr>
        <p:spPr>
          <a:xfrm>
            <a:off x="1468315" y="2365131"/>
            <a:ext cx="2198077" cy="3411415"/>
          </a:xfrm>
          <a:prstGeom prst="ellipse">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1A456B7-1C1C-4D6F-94AD-BA02875AEBE4}"/>
              </a:ext>
            </a:extLst>
          </p:cNvPr>
          <p:cNvSpPr/>
          <p:nvPr/>
        </p:nvSpPr>
        <p:spPr>
          <a:xfrm>
            <a:off x="3429001" y="4769615"/>
            <a:ext cx="1134207" cy="575364"/>
          </a:xfrm>
          <a:prstGeom prst="ellipse">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0609AD-22ED-4E65-8B37-A0B15A0A2A49}"/>
              </a:ext>
            </a:extLst>
          </p:cNvPr>
          <p:cNvSpPr/>
          <p:nvPr/>
        </p:nvSpPr>
        <p:spPr>
          <a:xfrm>
            <a:off x="3738799" y="3214597"/>
            <a:ext cx="1125416" cy="1564110"/>
          </a:xfrm>
          <a:prstGeom prst="ellipse">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BB3C448-3C74-4254-8341-6E5DD48D0B10}"/>
              </a:ext>
            </a:extLst>
          </p:cNvPr>
          <p:cNvSpPr txBox="1"/>
          <p:nvPr/>
        </p:nvSpPr>
        <p:spPr>
          <a:xfrm>
            <a:off x="40747" y="3332285"/>
            <a:ext cx="1515491" cy="646331"/>
          </a:xfrm>
          <a:prstGeom prst="rect">
            <a:avLst/>
          </a:prstGeom>
          <a:noFill/>
        </p:spPr>
        <p:txBody>
          <a:bodyPr wrap="square" rtlCol="0">
            <a:spAutoFit/>
          </a:bodyPr>
          <a:lstStyle/>
          <a:p>
            <a:r>
              <a:rPr kumimoji="1" lang="ja-JP" altLang="en-US" dirty="0">
                <a:solidFill>
                  <a:srgbClr val="C42F1A"/>
                </a:solidFill>
              </a:rPr>
              <a:t>二酸化炭素濃度センサ</a:t>
            </a:r>
          </a:p>
        </p:txBody>
      </p:sp>
      <p:sp>
        <p:nvSpPr>
          <p:cNvPr id="11" name="テキスト ボックス 10">
            <a:extLst>
              <a:ext uri="{FF2B5EF4-FFF2-40B4-BE49-F238E27FC236}">
                <a16:creationId xmlns:a16="http://schemas.microsoft.com/office/drawing/2014/main" id="{FACC1BE2-F6A4-466B-B1FB-171FF517D15B}"/>
              </a:ext>
            </a:extLst>
          </p:cNvPr>
          <p:cNvSpPr txBox="1"/>
          <p:nvPr/>
        </p:nvSpPr>
        <p:spPr>
          <a:xfrm>
            <a:off x="3434228" y="5417896"/>
            <a:ext cx="1612557" cy="369332"/>
          </a:xfrm>
          <a:prstGeom prst="rect">
            <a:avLst/>
          </a:prstGeom>
          <a:solidFill>
            <a:schemeClr val="bg1"/>
          </a:solidFill>
        </p:spPr>
        <p:txBody>
          <a:bodyPr wrap="square" rtlCol="0">
            <a:spAutoFit/>
          </a:bodyPr>
          <a:lstStyle/>
          <a:p>
            <a:r>
              <a:rPr kumimoji="1" lang="ja-JP" altLang="en-US" dirty="0">
                <a:solidFill>
                  <a:srgbClr val="00B050"/>
                </a:solidFill>
              </a:rPr>
              <a:t>温湿度センサ</a:t>
            </a:r>
          </a:p>
        </p:txBody>
      </p:sp>
      <p:sp>
        <p:nvSpPr>
          <p:cNvPr id="12" name="テキスト ボックス 11">
            <a:extLst>
              <a:ext uri="{FF2B5EF4-FFF2-40B4-BE49-F238E27FC236}">
                <a16:creationId xmlns:a16="http://schemas.microsoft.com/office/drawing/2014/main" id="{A0020A4A-A545-4664-B7DC-8D49E7E7C6D7}"/>
              </a:ext>
            </a:extLst>
          </p:cNvPr>
          <p:cNvSpPr txBox="1"/>
          <p:nvPr/>
        </p:nvSpPr>
        <p:spPr>
          <a:xfrm>
            <a:off x="4364525" y="2808806"/>
            <a:ext cx="1125417" cy="369332"/>
          </a:xfrm>
          <a:prstGeom prst="rect">
            <a:avLst/>
          </a:prstGeom>
          <a:solidFill>
            <a:schemeClr val="bg1"/>
          </a:solidFill>
        </p:spPr>
        <p:txBody>
          <a:bodyPr wrap="square" rtlCol="0">
            <a:spAutoFit/>
          </a:bodyPr>
          <a:lstStyle/>
          <a:p>
            <a:r>
              <a:rPr kumimoji="1" lang="en-US" altLang="ja-JP" dirty="0">
                <a:solidFill>
                  <a:srgbClr val="0070C0"/>
                </a:solidFill>
              </a:rPr>
              <a:t>TWELITE</a:t>
            </a:r>
            <a:endParaRPr kumimoji="1" lang="ja-JP" altLang="en-US" dirty="0">
              <a:solidFill>
                <a:srgbClr val="0070C0"/>
              </a:solidFill>
            </a:endParaRPr>
          </a:p>
        </p:txBody>
      </p:sp>
    </p:spTree>
    <p:extLst>
      <p:ext uri="{BB962C8B-B14F-4D97-AF65-F5344CB8AC3E}">
        <p14:creationId xmlns:p14="http://schemas.microsoft.com/office/powerpoint/2010/main" val="247357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94532"/>
            <a:ext cx="8596668" cy="1320800"/>
          </a:xfrm>
        </p:spPr>
        <p:txBody>
          <a:bodyPr/>
          <a:lstStyle/>
          <a:p>
            <a:r>
              <a:rPr kumimoji="1" lang="ja-JP" altLang="en-US" dirty="0"/>
              <a:t>検証</a:t>
            </a:r>
          </a:p>
        </p:txBody>
      </p:sp>
      <p:sp>
        <p:nvSpPr>
          <p:cNvPr id="3" name="コンテンツ プレースホルダー 2"/>
          <p:cNvSpPr>
            <a:spLocks noGrp="1"/>
          </p:cNvSpPr>
          <p:nvPr>
            <p:ph idx="1"/>
          </p:nvPr>
        </p:nvSpPr>
        <p:spPr>
          <a:xfrm>
            <a:off x="677333" y="1251092"/>
            <a:ext cx="8674484" cy="3880773"/>
          </a:xfrm>
        </p:spPr>
        <p:txBody>
          <a:bodyPr/>
          <a:lstStyle/>
          <a:p>
            <a:r>
              <a:rPr kumimoji="1" lang="ja-JP" altLang="en-US" dirty="0"/>
              <a:t>設計に対応してテスト項目を作成し、それに合わせて確認を行った</a:t>
            </a:r>
            <a:endParaRPr kumimoji="1" lang="en-US" altLang="ja-JP" dirty="0"/>
          </a:p>
          <a:p>
            <a:pPr lvl="1"/>
            <a:endParaRPr lang="en-US" altLang="ja-JP" dirty="0"/>
          </a:p>
          <a:p>
            <a:r>
              <a:rPr kumimoji="1" lang="ja-JP" altLang="en-US" dirty="0"/>
              <a:t>おおむね満たしていたが、二酸化炭素濃度値の取得で一部おかしい値となってしまうことがあった</a:t>
            </a:r>
            <a:endParaRPr kumimoji="1" lang="en-US" altLang="ja-JP" dirty="0"/>
          </a:p>
          <a:p>
            <a:pPr lvl="1"/>
            <a:r>
              <a:rPr lang="ja-JP" altLang="en-US" dirty="0"/>
              <a:t>電力供給の貧弱さによるものだと考えられるため、電池の交換時期の目安などを改良</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16</a:t>
            </a:fld>
            <a:endParaRPr kumimoji="1" lang="ja-JP" altLang="en-US"/>
          </a:p>
        </p:txBody>
      </p:sp>
      <p:pic>
        <p:nvPicPr>
          <p:cNvPr id="8" name="図 7"/>
          <p:cNvPicPr>
            <a:picLocks noChangeAspect="1"/>
          </p:cNvPicPr>
          <p:nvPr/>
        </p:nvPicPr>
        <p:blipFill>
          <a:blip r:embed="rId3"/>
          <a:stretch>
            <a:fillRect/>
          </a:stretch>
        </p:blipFill>
        <p:spPr>
          <a:xfrm>
            <a:off x="1984197" y="3423598"/>
            <a:ext cx="6131103" cy="3417980"/>
          </a:xfrm>
          <a:prstGeom prst="rect">
            <a:avLst/>
          </a:prstGeom>
        </p:spPr>
      </p:pic>
      <p:sp>
        <p:nvSpPr>
          <p:cNvPr id="9" name="テキスト ボックス 8"/>
          <p:cNvSpPr txBox="1"/>
          <p:nvPr/>
        </p:nvSpPr>
        <p:spPr>
          <a:xfrm>
            <a:off x="2936498" y="3146599"/>
            <a:ext cx="4156153" cy="276999"/>
          </a:xfrm>
          <a:prstGeom prst="rect">
            <a:avLst/>
          </a:prstGeom>
          <a:noFill/>
        </p:spPr>
        <p:txBody>
          <a:bodyPr wrap="square" rtlCol="0">
            <a:spAutoFit/>
          </a:bodyPr>
          <a:lstStyle/>
          <a:p>
            <a:r>
              <a:rPr kumimoji="1" lang="ja-JP" altLang="en-US" sz="1200" dirty="0"/>
              <a:t>センサデバイスの単体テスト項目およびその結果</a:t>
            </a:r>
          </a:p>
        </p:txBody>
      </p:sp>
    </p:spTree>
    <p:extLst>
      <p:ext uri="{BB962C8B-B14F-4D97-AF65-F5344CB8AC3E}">
        <p14:creationId xmlns:p14="http://schemas.microsoft.com/office/powerpoint/2010/main" val="229390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センサデバイスの消費電力</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a:t>センサデバイスの消費電流の計測を実施</a:t>
            </a:r>
            <a:endParaRPr kumimoji="1" lang="en-US" altLang="ja-JP" dirty="0"/>
          </a:p>
          <a:p>
            <a:pPr lvl="1"/>
            <a:endParaRPr lang="en-US" altLang="ja-JP" dirty="0"/>
          </a:p>
          <a:p>
            <a:pPr lvl="1"/>
            <a:endParaRPr lang="en-US" altLang="ja-JP" dirty="0"/>
          </a:p>
          <a:p>
            <a:pPr lvl="1"/>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lvl="1"/>
            <a:r>
              <a:rPr lang="en-US" altLang="ja-JP" sz="1800" dirty="0"/>
              <a:t>1</a:t>
            </a:r>
            <a:r>
              <a:rPr lang="ja-JP" altLang="en-US" sz="1800" dirty="0"/>
              <a:t>日の消費電流がおよそ</a:t>
            </a:r>
            <a:r>
              <a:rPr lang="en-US" altLang="ja-JP" sz="1800" dirty="0"/>
              <a:t>320mAh</a:t>
            </a:r>
            <a:r>
              <a:rPr lang="ja-JP" altLang="en-US" sz="1800" dirty="0"/>
              <a:t>であり、消費電力にすると</a:t>
            </a:r>
            <a:r>
              <a:rPr lang="en-US" altLang="ja-JP" sz="1800" dirty="0"/>
              <a:t>960mWh</a:t>
            </a:r>
          </a:p>
          <a:p>
            <a:pPr marL="457200" lvl="1" indent="0">
              <a:buNone/>
            </a:pPr>
            <a:r>
              <a:rPr lang="en-US" altLang="ja-JP" sz="1800" dirty="0"/>
              <a:t>	</a:t>
            </a:r>
            <a:r>
              <a:rPr lang="ja-JP" altLang="en-US" sz="1800" dirty="0"/>
              <a:t>単３型アルカリ乾電池で</a:t>
            </a:r>
            <a:r>
              <a:rPr lang="en-US" altLang="ja-JP" sz="1800" b="1" dirty="0"/>
              <a:t>12</a:t>
            </a:r>
            <a:r>
              <a:rPr lang="ja-JP" altLang="en-US" sz="1800" b="1" dirty="0"/>
              <a:t>日以上稼働できる</a:t>
            </a:r>
            <a:r>
              <a:rPr lang="ja-JP" altLang="en-US" sz="1800" dirty="0"/>
              <a:t>程度</a:t>
            </a:r>
            <a:endParaRPr lang="en-US" altLang="ja-JP" sz="1800" dirty="0"/>
          </a:p>
          <a:p>
            <a:pPr marL="914400" lvl="2" indent="0">
              <a:buNone/>
            </a:pPr>
            <a:r>
              <a:rPr lang="ja-JP" altLang="en-US" sz="1600" dirty="0"/>
              <a:t>⇒　目標としていた</a:t>
            </a:r>
            <a:r>
              <a:rPr lang="en-US" altLang="ja-JP" sz="1600" dirty="0"/>
              <a:t>12</a:t>
            </a:r>
            <a:r>
              <a:rPr lang="ja-JP" altLang="en-US" sz="1600" dirty="0"/>
              <a:t>時間以上の稼働を</a:t>
            </a:r>
            <a:r>
              <a:rPr lang="ja-JP" altLang="en-US" sz="1600" b="1" dirty="0"/>
              <a:t>達成</a:t>
            </a:r>
            <a:endParaRPr lang="en-US" altLang="ja-JP" sz="1600" b="1" dirty="0"/>
          </a:p>
          <a:p>
            <a:pPr lvl="1"/>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17</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571784508"/>
              </p:ext>
            </p:extLst>
          </p:nvPr>
        </p:nvGraphicFramePr>
        <p:xfrm>
          <a:off x="1424710" y="2570405"/>
          <a:ext cx="5934452" cy="2225040"/>
        </p:xfrm>
        <a:graphic>
          <a:graphicData uri="http://schemas.openxmlformats.org/drawingml/2006/table">
            <a:tbl>
              <a:tblPr firstRow="1" bandRow="1">
                <a:tableStyleId>{5940675A-B579-460E-94D1-54222C63F5DA}</a:tableStyleId>
              </a:tblPr>
              <a:tblGrid>
                <a:gridCol w="2892313">
                  <a:extLst>
                    <a:ext uri="{9D8B030D-6E8A-4147-A177-3AD203B41FA5}">
                      <a16:colId xmlns:a16="http://schemas.microsoft.com/office/drawing/2014/main" val="4118965744"/>
                    </a:ext>
                  </a:extLst>
                </a:gridCol>
                <a:gridCol w="3042139">
                  <a:extLst>
                    <a:ext uri="{9D8B030D-6E8A-4147-A177-3AD203B41FA5}">
                      <a16:colId xmlns:a16="http://schemas.microsoft.com/office/drawing/2014/main" val="666658839"/>
                    </a:ext>
                  </a:extLst>
                </a:gridCol>
              </a:tblGrid>
              <a:tr h="370840">
                <a:tc>
                  <a:txBody>
                    <a:bodyPr/>
                    <a:lstStyle>
                      <a:lvl1pPr marL="0" algn="l" defTabSz="457200" rtl="0" eaLnBrk="1" latinLnBrk="0" hangingPunct="1">
                        <a:defRPr kumimoji="1" sz="1800" b="1" kern="1200">
                          <a:solidFill>
                            <a:schemeClr val="lt1"/>
                          </a:solidFill>
                          <a:latin typeface="Calibri" panose="020F0502020204030204"/>
                        </a:defRPr>
                      </a:lvl1pPr>
                      <a:lvl2pPr marL="457200" algn="l" defTabSz="457200" rtl="0" eaLnBrk="1" latinLnBrk="0" hangingPunct="1">
                        <a:defRPr kumimoji="1" sz="1800" b="1" kern="1200">
                          <a:solidFill>
                            <a:schemeClr val="lt1"/>
                          </a:solidFill>
                          <a:latin typeface="Calibri" panose="020F0502020204030204"/>
                        </a:defRPr>
                      </a:lvl2pPr>
                      <a:lvl3pPr marL="914400" algn="l" defTabSz="457200" rtl="0" eaLnBrk="1" latinLnBrk="0" hangingPunct="1">
                        <a:defRPr kumimoji="1" sz="1800" b="1" kern="1200">
                          <a:solidFill>
                            <a:schemeClr val="lt1"/>
                          </a:solidFill>
                          <a:latin typeface="Calibri" panose="020F0502020204030204"/>
                        </a:defRPr>
                      </a:lvl3pPr>
                      <a:lvl4pPr marL="1371600" algn="l" defTabSz="457200" rtl="0" eaLnBrk="1" latinLnBrk="0" hangingPunct="1">
                        <a:defRPr kumimoji="1" sz="1800" b="1" kern="1200">
                          <a:solidFill>
                            <a:schemeClr val="lt1"/>
                          </a:solidFill>
                          <a:latin typeface="Calibri" panose="020F0502020204030204"/>
                        </a:defRPr>
                      </a:lvl4pPr>
                      <a:lvl5pPr marL="1828800" algn="l" defTabSz="457200" rtl="0" eaLnBrk="1" latinLnBrk="0" hangingPunct="1">
                        <a:defRPr kumimoji="1" sz="1800" b="1" kern="1200">
                          <a:solidFill>
                            <a:schemeClr val="lt1"/>
                          </a:solidFill>
                          <a:latin typeface="Calibri" panose="020F0502020204030204"/>
                        </a:defRPr>
                      </a:lvl5pPr>
                      <a:lvl6pPr marL="2286000" algn="l" defTabSz="457200" rtl="0" eaLnBrk="1" latinLnBrk="0" hangingPunct="1">
                        <a:defRPr kumimoji="1" sz="1800" b="1" kern="1200">
                          <a:solidFill>
                            <a:schemeClr val="lt1"/>
                          </a:solidFill>
                          <a:latin typeface="Calibri" panose="020F0502020204030204"/>
                        </a:defRPr>
                      </a:lvl6pPr>
                      <a:lvl7pPr marL="2743200" algn="l" defTabSz="457200" rtl="0" eaLnBrk="1" latinLnBrk="0" hangingPunct="1">
                        <a:defRPr kumimoji="1" sz="1800" b="1" kern="1200">
                          <a:solidFill>
                            <a:schemeClr val="lt1"/>
                          </a:solidFill>
                          <a:latin typeface="Calibri" panose="020F0502020204030204"/>
                        </a:defRPr>
                      </a:lvl7pPr>
                      <a:lvl8pPr marL="3200400" algn="l" defTabSz="457200" rtl="0" eaLnBrk="1" latinLnBrk="0" hangingPunct="1">
                        <a:defRPr kumimoji="1" sz="1800" b="1" kern="1200">
                          <a:solidFill>
                            <a:schemeClr val="lt1"/>
                          </a:solidFill>
                          <a:latin typeface="Calibri" panose="020F0502020204030204"/>
                        </a:defRPr>
                      </a:lvl8pPr>
                      <a:lvl9pPr marL="3657600" algn="l" defTabSz="457200" rtl="0" eaLnBrk="1" latinLnBrk="0" hangingPunct="1">
                        <a:defRPr kumimoji="1" sz="1800" b="1" kern="1200">
                          <a:solidFill>
                            <a:schemeClr val="lt1"/>
                          </a:solidFill>
                          <a:latin typeface="Calibri" panose="020F0502020204030204"/>
                        </a:defRPr>
                      </a:lvl9pPr>
                    </a:lstStyle>
                    <a:p>
                      <a:r>
                        <a:rPr kumimoji="1" lang="ja-JP" altLang="en-US" dirty="0">
                          <a:solidFill>
                            <a:schemeClr val="tx1"/>
                          </a:solidFill>
                        </a:rPr>
                        <a:t>状態</a:t>
                      </a:r>
                    </a:p>
                  </a:txBody>
                  <a:tcPr/>
                </a:tc>
                <a:tc>
                  <a:txBody>
                    <a:bodyPr/>
                    <a:lstStyle>
                      <a:lvl1pPr marL="0" algn="l" defTabSz="457200" rtl="0" eaLnBrk="1" latinLnBrk="0" hangingPunct="1">
                        <a:defRPr kumimoji="1" sz="1800" b="1" kern="1200">
                          <a:solidFill>
                            <a:schemeClr val="lt1"/>
                          </a:solidFill>
                          <a:latin typeface="Calibri" panose="020F0502020204030204"/>
                        </a:defRPr>
                      </a:lvl1pPr>
                      <a:lvl2pPr marL="457200" algn="l" defTabSz="457200" rtl="0" eaLnBrk="1" latinLnBrk="0" hangingPunct="1">
                        <a:defRPr kumimoji="1" sz="1800" b="1" kern="1200">
                          <a:solidFill>
                            <a:schemeClr val="lt1"/>
                          </a:solidFill>
                          <a:latin typeface="Calibri" panose="020F0502020204030204"/>
                        </a:defRPr>
                      </a:lvl2pPr>
                      <a:lvl3pPr marL="914400" algn="l" defTabSz="457200" rtl="0" eaLnBrk="1" latinLnBrk="0" hangingPunct="1">
                        <a:defRPr kumimoji="1" sz="1800" b="1" kern="1200">
                          <a:solidFill>
                            <a:schemeClr val="lt1"/>
                          </a:solidFill>
                          <a:latin typeface="Calibri" panose="020F0502020204030204"/>
                        </a:defRPr>
                      </a:lvl3pPr>
                      <a:lvl4pPr marL="1371600" algn="l" defTabSz="457200" rtl="0" eaLnBrk="1" latinLnBrk="0" hangingPunct="1">
                        <a:defRPr kumimoji="1" sz="1800" b="1" kern="1200">
                          <a:solidFill>
                            <a:schemeClr val="lt1"/>
                          </a:solidFill>
                          <a:latin typeface="Calibri" panose="020F0502020204030204"/>
                        </a:defRPr>
                      </a:lvl4pPr>
                      <a:lvl5pPr marL="1828800" algn="l" defTabSz="457200" rtl="0" eaLnBrk="1" latinLnBrk="0" hangingPunct="1">
                        <a:defRPr kumimoji="1" sz="1800" b="1" kern="1200">
                          <a:solidFill>
                            <a:schemeClr val="lt1"/>
                          </a:solidFill>
                          <a:latin typeface="Calibri" panose="020F0502020204030204"/>
                        </a:defRPr>
                      </a:lvl5pPr>
                      <a:lvl6pPr marL="2286000" algn="l" defTabSz="457200" rtl="0" eaLnBrk="1" latinLnBrk="0" hangingPunct="1">
                        <a:defRPr kumimoji="1" sz="1800" b="1" kern="1200">
                          <a:solidFill>
                            <a:schemeClr val="lt1"/>
                          </a:solidFill>
                          <a:latin typeface="Calibri" panose="020F0502020204030204"/>
                        </a:defRPr>
                      </a:lvl6pPr>
                      <a:lvl7pPr marL="2743200" algn="l" defTabSz="457200" rtl="0" eaLnBrk="1" latinLnBrk="0" hangingPunct="1">
                        <a:defRPr kumimoji="1" sz="1800" b="1" kern="1200">
                          <a:solidFill>
                            <a:schemeClr val="lt1"/>
                          </a:solidFill>
                          <a:latin typeface="Calibri" panose="020F0502020204030204"/>
                        </a:defRPr>
                      </a:lvl7pPr>
                      <a:lvl8pPr marL="3200400" algn="l" defTabSz="457200" rtl="0" eaLnBrk="1" latinLnBrk="0" hangingPunct="1">
                        <a:defRPr kumimoji="1" sz="1800" b="1" kern="1200">
                          <a:solidFill>
                            <a:schemeClr val="lt1"/>
                          </a:solidFill>
                          <a:latin typeface="Calibri" panose="020F0502020204030204"/>
                        </a:defRPr>
                      </a:lvl8pPr>
                      <a:lvl9pPr marL="3657600" algn="l" defTabSz="457200" rtl="0" eaLnBrk="1" latinLnBrk="0" hangingPunct="1">
                        <a:defRPr kumimoji="1" sz="1800" b="1" kern="1200">
                          <a:solidFill>
                            <a:schemeClr val="lt1"/>
                          </a:solidFill>
                          <a:latin typeface="Calibri" panose="020F0502020204030204"/>
                        </a:defRPr>
                      </a:lvl9pPr>
                    </a:lstStyle>
                    <a:p>
                      <a:r>
                        <a:rPr kumimoji="1" lang="ja-JP" altLang="en-US" dirty="0">
                          <a:solidFill>
                            <a:schemeClr val="tx1"/>
                          </a:solidFill>
                        </a:rPr>
                        <a:t>平均観測電流値</a:t>
                      </a:r>
                      <a:r>
                        <a:rPr kumimoji="1" lang="ja-JP" altLang="en-US" sz="1400" dirty="0">
                          <a:solidFill>
                            <a:schemeClr val="tx1"/>
                          </a:solidFill>
                        </a:rPr>
                        <a:t>（有効桁数</a:t>
                      </a:r>
                      <a:r>
                        <a:rPr kumimoji="1" lang="en-US" altLang="ja-JP" sz="1400" dirty="0">
                          <a:solidFill>
                            <a:schemeClr val="tx1"/>
                          </a:solidFill>
                        </a:rPr>
                        <a:t>2</a:t>
                      </a:r>
                      <a:r>
                        <a:rPr kumimoji="1" lang="ja-JP" altLang="en-US" sz="1400" dirty="0">
                          <a:solidFill>
                            <a:schemeClr val="tx1"/>
                          </a:solidFill>
                        </a:rPr>
                        <a:t>）</a:t>
                      </a:r>
                    </a:p>
                  </a:txBody>
                  <a:tcPr/>
                </a:tc>
                <a:extLst>
                  <a:ext uri="{0D108BD9-81ED-4DB2-BD59-A6C34878D82A}">
                    <a16:rowId xmlns:a16="http://schemas.microsoft.com/office/drawing/2014/main" val="3438256613"/>
                  </a:ext>
                </a:extLst>
              </a:tr>
              <a:tr h="370840">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ja-JP" altLang="en-US" dirty="0"/>
                        <a:t>接続指示待機</a:t>
                      </a:r>
                    </a:p>
                  </a:txBody>
                  <a:tcPr/>
                </a:tc>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en-US" altLang="ja-JP" dirty="0"/>
                        <a:t>60mA</a:t>
                      </a:r>
                      <a:endParaRPr kumimoji="1" lang="ja-JP" altLang="en-US" dirty="0"/>
                    </a:p>
                  </a:txBody>
                  <a:tcPr/>
                </a:tc>
                <a:extLst>
                  <a:ext uri="{0D108BD9-81ED-4DB2-BD59-A6C34878D82A}">
                    <a16:rowId xmlns:a16="http://schemas.microsoft.com/office/drawing/2014/main" val="3423877029"/>
                  </a:ext>
                </a:extLst>
              </a:tr>
              <a:tr h="370840">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ja-JP" altLang="en-US" dirty="0"/>
                        <a:t>時間待ち</a:t>
                      </a:r>
                    </a:p>
                  </a:txBody>
                  <a:tcPr/>
                </a:tc>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en-US" altLang="ja-JP" dirty="0"/>
                        <a:t>1.2mA</a:t>
                      </a:r>
                      <a:endParaRPr kumimoji="1" lang="ja-JP" altLang="en-US" dirty="0"/>
                    </a:p>
                  </a:txBody>
                  <a:tcPr/>
                </a:tc>
                <a:extLst>
                  <a:ext uri="{0D108BD9-81ED-4DB2-BD59-A6C34878D82A}">
                    <a16:rowId xmlns:a16="http://schemas.microsoft.com/office/drawing/2014/main" val="1634611542"/>
                  </a:ext>
                </a:extLst>
              </a:tr>
              <a:tr h="370840">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ja-JP" altLang="en-US" dirty="0"/>
                        <a:t>センサ読み取り</a:t>
                      </a:r>
                    </a:p>
                  </a:txBody>
                  <a:tcPr/>
                </a:tc>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en-US" altLang="ja-JP" dirty="0"/>
                        <a:t>53mA</a:t>
                      </a:r>
                      <a:endParaRPr kumimoji="1" lang="ja-JP" altLang="en-US" dirty="0"/>
                    </a:p>
                  </a:txBody>
                  <a:tcPr/>
                </a:tc>
                <a:extLst>
                  <a:ext uri="{0D108BD9-81ED-4DB2-BD59-A6C34878D82A}">
                    <a16:rowId xmlns:a16="http://schemas.microsoft.com/office/drawing/2014/main" val="1584901101"/>
                  </a:ext>
                </a:extLst>
              </a:tr>
              <a:tr h="370840">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ja-JP" altLang="en-US" dirty="0"/>
                        <a:t>センサヒートアップ待ち</a:t>
                      </a:r>
                    </a:p>
                  </a:txBody>
                  <a:tcPr/>
                </a:tc>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en-US" altLang="ja-JP" dirty="0"/>
                        <a:t>37mA</a:t>
                      </a:r>
                    </a:p>
                  </a:txBody>
                  <a:tcPr/>
                </a:tc>
                <a:extLst>
                  <a:ext uri="{0D108BD9-81ED-4DB2-BD59-A6C34878D82A}">
                    <a16:rowId xmlns:a16="http://schemas.microsoft.com/office/drawing/2014/main" val="861672067"/>
                  </a:ext>
                </a:extLst>
              </a:tr>
              <a:tr h="370840">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ja-JP" altLang="en-US" dirty="0"/>
                        <a:t>夜間スリープ</a:t>
                      </a:r>
                    </a:p>
                  </a:txBody>
                  <a:tcPr/>
                </a:tc>
                <a:tc>
                  <a:txBody>
                    <a:bodyPr/>
                    <a:lstStyle>
                      <a:lvl1pPr marL="0" algn="l" defTabSz="457200" rtl="0" eaLnBrk="1" latinLnBrk="0" hangingPunct="1">
                        <a:defRPr kumimoji="1" sz="1800" kern="1200">
                          <a:solidFill>
                            <a:schemeClr val="dk1"/>
                          </a:solidFill>
                          <a:latin typeface="Calibri" panose="020F0502020204030204"/>
                        </a:defRPr>
                      </a:lvl1pPr>
                      <a:lvl2pPr marL="457200" algn="l" defTabSz="457200" rtl="0" eaLnBrk="1" latinLnBrk="0" hangingPunct="1">
                        <a:defRPr kumimoji="1" sz="1800" kern="1200">
                          <a:solidFill>
                            <a:schemeClr val="dk1"/>
                          </a:solidFill>
                          <a:latin typeface="Calibri" panose="020F0502020204030204"/>
                        </a:defRPr>
                      </a:lvl2pPr>
                      <a:lvl3pPr marL="914400" algn="l" defTabSz="457200" rtl="0" eaLnBrk="1" latinLnBrk="0" hangingPunct="1">
                        <a:defRPr kumimoji="1" sz="1800" kern="1200">
                          <a:solidFill>
                            <a:schemeClr val="dk1"/>
                          </a:solidFill>
                          <a:latin typeface="Calibri" panose="020F0502020204030204"/>
                        </a:defRPr>
                      </a:lvl3pPr>
                      <a:lvl4pPr marL="1371600" algn="l" defTabSz="457200" rtl="0" eaLnBrk="1" latinLnBrk="0" hangingPunct="1">
                        <a:defRPr kumimoji="1" sz="1800" kern="1200">
                          <a:solidFill>
                            <a:schemeClr val="dk1"/>
                          </a:solidFill>
                          <a:latin typeface="Calibri" panose="020F0502020204030204"/>
                        </a:defRPr>
                      </a:lvl4pPr>
                      <a:lvl5pPr marL="1828800" algn="l" defTabSz="457200" rtl="0" eaLnBrk="1" latinLnBrk="0" hangingPunct="1">
                        <a:defRPr kumimoji="1" sz="1800" kern="1200">
                          <a:solidFill>
                            <a:schemeClr val="dk1"/>
                          </a:solidFill>
                          <a:latin typeface="Calibri" panose="020F0502020204030204"/>
                        </a:defRPr>
                      </a:lvl5pPr>
                      <a:lvl6pPr marL="2286000" algn="l" defTabSz="457200" rtl="0" eaLnBrk="1" latinLnBrk="0" hangingPunct="1">
                        <a:defRPr kumimoji="1" sz="1800" kern="1200">
                          <a:solidFill>
                            <a:schemeClr val="dk1"/>
                          </a:solidFill>
                          <a:latin typeface="Calibri" panose="020F0502020204030204"/>
                        </a:defRPr>
                      </a:lvl6pPr>
                      <a:lvl7pPr marL="2743200" algn="l" defTabSz="457200" rtl="0" eaLnBrk="1" latinLnBrk="0" hangingPunct="1">
                        <a:defRPr kumimoji="1" sz="1800" kern="1200">
                          <a:solidFill>
                            <a:schemeClr val="dk1"/>
                          </a:solidFill>
                          <a:latin typeface="Calibri" panose="020F0502020204030204"/>
                        </a:defRPr>
                      </a:lvl7pPr>
                      <a:lvl8pPr marL="3200400" algn="l" defTabSz="457200" rtl="0" eaLnBrk="1" latinLnBrk="0" hangingPunct="1">
                        <a:defRPr kumimoji="1" sz="1800" kern="1200">
                          <a:solidFill>
                            <a:schemeClr val="dk1"/>
                          </a:solidFill>
                          <a:latin typeface="Calibri" panose="020F0502020204030204"/>
                        </a:defRPr>
                      </a:lvl8pPr>
                      <a:lvl9pPr marL="3657600" algn="l" defTabSz="457200" rtl="0" eaLnBrk="1" latinLnBrk="0" hangingPunct="1">
                        <a:defRPr kumimoji="1" sz="1800" kern="1200">
                          <a:solidFill>
                            <a:schemeClr val="dk1"/>
                          </a:solidFill>
                          <a:latin typeface="Calibri" panose="020F0502020204030204"/>
                        </a:defRPr>
                      </a:lvl9pPr>
                    </a:lstStyle>
                    <a:p>
                      <a:r>
                        <a:rPr kumimoji="1" lang="en-US" altLang="ja-JP" dirty="0"/>
                        <a:t>1.2mA</a:t>
                      </a:r>
                    </a:p>
                  </a:txBody>
                  <a:tcPr/>
                </a:tc>
                <a:extLst>
                  <a:ext uri="{0D108BD9-81ED-4DB2-BD59-A6C34878D82A}">
                    <a16:rowId xmlns:a16="http://schemas.microsoft.com/office/drawing/2014/main" val="1851378249"/>
                  </a:ext>
                </a:extLst>
              </a:tr>
            </a:tbl>
          </a:graphicData>
        </a:graphic>
      </p:graphicFrame>
    </p:spTree>
    <p:extLst>
      <p:ext uri="{BB962C8B-B14F-4D97-AF65-F5344CB8AC3E}">
        <p14:creationId xmlns:p14="http://schemas.microsoft.com/office/powerpoint/2010/main" val="417206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評価・考察</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18</a:t>
            </a:fld>
            <a:endParaRPr kumimoji="1" lang="ja-JP" altLang="en-US"/>
          </a:p>
        </p:txBody>
      </p:sp>
    </p:spTree>
    <p:extLst>
      <p:ext uri="{BB962C8B-B14F-4D97-AF65-F5344CB8AC3E}">
        <p14:creationId xmlns:p14="http://schemas.microsoft.com/office/powerpoint/2010/main" val="412344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評価</a:t>
            </a:r>
          </a:p>
        </p:txBody>
      </p:sp>
      <p:sp>
        <p:nvSpPr>
          <p:cNvPr id="6" name="コンテンツ プレースホルダー 5"/>
          <p:cNvSpPr>
            <a:spLocks noGrp="1"/>
          </p:cNvSpPr>
          <p:nvPr>
            <p:ph idx="1"/>
          </p:nvPr>
        </p:nvSpPr>
        <p:spPr>
          <a:xfrm>
            <a:off x="677333" y="1787237"/>
            <a:ext cx="9821741" cy="4254126"/>
          </a:xfrm>
        </p:spPr>
        <p:txBody>
          <a:bodyPr>
            <a:normAutofit/>
          </a:bodyPr>
          <a:lstStyle/>
          <a:p>
            <a:r>
              <a:rPr lang="ja-JP" altLang="en-US" dirty="0"/>
              <a:t>センサデバイスで目標としていた項目はおおむね満たすことができた</a:t>
            </a:r>
            <a:endParaRPr lang="en-US" altLang="ja-JP" dirty="0"/>
          </a:p>
          <a:p>
            <a:pPr lvl="1"/>
            <a:r>
              <a:rPr lang="ja-JP" altLang="en-US" dirty="0"/>
              <a:t>電池が高電流供給可能であるなどの制約があり、改善の余地がある</a:t>
            </a:r>
            <a:endParaRPr lang="en-US" altLang="ja-JP" dirty="0"/>
          </a:p>
          <a:p>
            <a:endParaRPr lang="en-US" altLang="ja-JP" dirty="0"/>
          </a:p>
          <a:p>
            <a:r>
              <a:rPr lang="ja-JP" altLang="en-US" dirty="0"/>
              <a:t>システム全体について目的としていた観点に従い評価を行った</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19</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967543425"/>
              </p:ext>
            </p:extLst>
          </p:nvPr>
        </p:nvGraphicFramePr>
        <p:xfrm>
          <a:off x="1474710" y="3454233"/>
          <a:ext cx="7547958" cy="1520496"/>
        </p:xfrm>
        <a:graphic>
          <a:graphicData uri="http://schemas.openxmlformats.org/drawingml/2006/table">
            <a:tbl>
              <a:tblPr>
                <a:tableStyleId>{16D9F66E-5EB9-4882-86FB-DCBF35E3C3E4}</a:tableStyleId>
              </a:tblPr>
              <a:tblGrid>
                <a:gridCol w="6408160">
                  <a:extLst>
                    <a:ext uri="{9D8B030D-6E8A-4147-A177-3AD203B41FA5}">
                      <a16:colId xmlns:a16="http://schemas.microsoft.com/office/drawing/2014/main" val="1867580753"/>
                    </a:ext>
                  </a:extLst>
                </a:gridCol>
                <a:gridCol w="1139798">
                  <a:extLst>
                    <a:ext uri="{9D8B030D-6E8A-4147-A177-3AD203B41FA5}">
                      <a16:colId xmlns:a16="http://schemas.microsoft.com/office/drawing/2014/main" val="748918741"/>
                    </a:ext>
                  </a:extLst>
                </a:gridCol>
              </a:tblGrid>
              <a:tr h="3440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a:t>部屋の特性にも配慮して感染リスクを評価できる</a:t>
                      </a:r>
                      <a:endParaRPr lang="en-US" altLang="ja-JP" dirty="0">
                        <a:latin typeface="+mn-ea"/>
                      </a:endParaRPr>
                    </a:p>
                  </a:txBody>
                  <a:tcPr/>
                </a:tc>
                <a:tc>
                  <a:txBody>
                    <a:bodyPr/>
                    <a:lstStyle/>
                    <a:p>
                      <a:r>
                        <a:rPr kumimoji="1" lang="ja-JP" altLang="en-US" dirty="0"/>
                        <a:t>〇</a:t>
                      </a:r>
                    </a:p>
                  </a:txBody>
                  <a:tcPr/>
                </a:tc>
                <a:extLst>
                  <a:ext uri="{0D108BD9-81ED-4DB2-BD59-A6C34878D82A}">
                    <a16:rowId xmlns:a16="http://schemas.microsoft.com/office/drawing/2014/main" val="845939596"/>
                  </a:ext>
                </a:extLst>
              </a:tr>
              <a:tr h="3440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a:t>センサの設置が場所にとらわれず、容易に導入可能</a:t>
                      </a:r>
                      <a:endParaRPr lang="en-US" altLang="ja-JP" dirty="0">
                        <a:latin typeface="+mn-ea"/>
                      </a:endParaRPr>
                    </a:p>
                  </a:txBody>
                  <a:tcPr/>
                </a:tc>
                <a:tc>
                  <a:txBody>
                    <a:bodyPr/>
                    <a:lstStyle/>
                    <a:p>
                      <a:r>
                        <a:rPr kumimoji="1" lang="ja-JP" altLang="en-US" dirty="0"/>
                        <a:t>△</a:t>
                      </a:r>
                    </a:p>
                  </a:txBody>
                  <a:tcPr/>
                </a:tc>
                <a:extLst>
                  <a:ext uri="{0D108BD9-81ED-4DB2-BD59-A6C34878D82A}">
                    <a16:rowId xmlns:a16="http://schemas.microsoft.com/office/drawing/2014/main" val="3705497604"/>
                  </a:ext>
                </a:extLst>
              </a:tr>
              <a:tr h="3944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a:t>在室している人に感染症リスクや対処法をわかりやすく表現</a:t>
                      </a:r>
                      <a:endParaRPr lang="en-US" altLang="ja-JP" dirty="0">
                        <a:latin typeface="+mn-ea"/>
                      </a:endParaRPr>
                    </a:p>
                  </a:txBody>
                  <a:tcPr/>
                </a:tc>
                <a:tc>
                  <a:txBody>
                    <a:bodyPr/>
                    <a:lstStyle/>
                    <a:p>
                      <a:r>
                        <a:rPr kumimoji="1" lang="ja-JP" altLang="en-US" dirty="0"/>
                        <a:t>〇</a:t>
                      </a:r>
                    </a:p>
                  </a:txBody>
                  <a:tcPr/>
                </a:tc>
                <a:extLst>
                  <a:ext uri="{0D108BD9-81ED-4DB2-BD59-A6C34878D82A}">
                    <a16:rowId xmlns:a16="http://schemas.microsoft.com/office/drawing/2014/main" val="2322522050"/>
                  </a:ext>
                </a:extLst>
              </a:tr>
              <a:tr h="3944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a:latin typeface="+mn-ea"/>
                        </a:rPr>
                        <a:t>入室しようとしている人にもリスクをわかりやすく表現</a:t>
                      </a:r>
                      <a:endParaRPr lang="en-US" altLang="ja-JP" dirty="0">
                        <a:latin typeface="+mn-ea"/>
                      </a:endParaRPr>
                    </a:p>
                  </a:txBody>
                  <a:tcPr/>
                </a:tc>
                <a:tc>
                  <a:txBody>
                    <a:bodyPr/>
                    <a:lstStyle/>
                    <a:p>
                      <a:r>
                        <a:rPr kumimoji="1" lang="ja-JP" altLang="en-US" dirty="0"/>
                        <a:t>〇</a:t>
                      </a:r>
                    </a:p>
                  </a:txBody>
                  <a:tcPr/>
                </a:tc>
                <a:extLst>
                  <a:ext uri="{0D108BD9-81ED-4DB2-BD59-A6C34878D82A}">
                    <a16:rowId xmlns:a16="http://schemas.microsoft.com/office/drawing/2014/main" val="1867564012"/>
                  </a:ext>
                </a:extLst>
              </a:tr>
            </a:tbl>
          </a:graphicData>
        </a:graphic>
      </p:graphicFrame>
    </p:spTree>
    <p:extLst>
      <p:ext uri="{BB962C8B-B14F-4D97-AF65-F5344CB8AC3E}">
        <p14:creationId xmlns:p14="http://schemas.microsoft.com/office/powerpoint/2010/main" val="388329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r>
              <a:rPr lang="ja-JP" altLang="en-US" dirty="0"/>
              <a:t>背景・目的</a:t>
            </a:r>
            <a:endParaRPr lang="en-US" altLang="ja-JP" dirty="0"/>
          </a:p>
          <a:p>
            <a:r>
              <a:rPr kumimoji="1" lang="ja-JP" altLang="en-US" dirty="0"/>
              <a:t>開発システム概要</a:t>
            </a:r>
            <a:endParaRPr kumimoji="1" lang="en-US" altLang="ja-JP" dirty="0"/>
          </a:p>
          <a:p>
            <a:r>
              <a:rPr lang="ja-JP" altLang="en-US" dirty="0"/>
              <a:t>設計</a:t>
            </a:r>
            <a:endParaRPr lang="en-US" altLang="ja-JP" dirty="0"/>
          </a:p>
          <a:p>
            <a:r>
              <a:rPr kumimoji="1" lang="ja-JP" altLang="en-US" dirty="0"/>
              <a:t>実装</a:t>
            </a:r>
            <a:r>
              <a:rPr lang="ja-JP" altLang="en-US" dirty="0"/>
              <a:t>・検証</a:t>
            </a:r>
            <a:endParaRPr lang="en-US" altLang="ja-JP" dirty="0"/>
          </a:p>
          <a:p>
            <a:r>
              <a:rPr kumimoji="1" lang="ja-JP" altLang="en-US" dirty="0"/>
              <a:t>評価・考察</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2</a:t>
            </a:fld>
            <a:endParaRPr kumimoji="1" lang="ja-JP" altLang="en-US" dirty="0"/>
          </a:p>
        </p:txBody>
      </p:sp>
    </p:spTree>
    <p:extLst>
      <p:ext uri="{BB962C8B-B14F-4D97-AF65-F5344CB8AC3E}">
        <p14:creationId xmlns:p14="http://schemas.microsoft.com/office/powerpoint/2010/main" val="292691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E327F-6EB7-4793-8DA4-F141FDB4D5BD}"/>
              </a:ext>
            </a:extLst>
          </p:cNvPr>
          <p:cNvSpPr>
            <a:spLocks noGrp="1"/>
          </p:cNvSpPr>
          <p:nvPr>
            <p:ph type="title"/>
          </p:nvPr>
        </p:nvSpPr>
        <p:spPr/>
        <p:txBody>
          <a:bodyPr/>
          <a:lstStyle/>
          <a:p>
            <a:r>
              <a:rPr kumimoji="1" lang="ja-JP" altLang="en-US" dirty="0"/>
              <a:t>考察・まとめ</a:t>
            </a:r>
          </a:p>
        </p:txBody>
      </p:sp>
      <p:sp>
        <p:nvSpPr>
          <p:cNvPr id="3" name="コンテンツ プレースホルダー 2">
            <a:extLst>
              <a:ext uri="{FF2B5EF4-FFF2-40B4-BE49-F238E27FC236}">
                <a16:creationId xmlns:a16="http://schemas.microsoft.com/office/drawing/2014/main" id="{FBA12B44-84AB-4ED8-A3F2-50A34585EB7E}"/>
              </a:ext>
            </a:extLst>
          </p:cNvPr>
          <p:cNvSpPr>
            <a:spLocks noGrp="1"/>
          </p:cNvSpPr>
          <p:nvPr>
            <p:ph idx="1"/>
          </p:nvPr>
        </p:nvSpPr>
        <p:spPr>
          <a:xfrm>
            <a:off x="263769" y="2160589"/>
            <a:ext cx="9478108" cy="3880773"/>
          </a:xfrm>
        </p:spPr>
        <p:txBody>
          <a:bodyPr/>
          <a:lstStyle/>
          <a:p>
            <a:pPr marL="0" indent="0">
              <a:buNone/>
            </a:pPr>
            <a:r>
              <a:rPr lang="ja-JP" altLang="en-US" u="sng" dirty="0"/>
              <a:t>センサデバイスについて</a:t>
            </a:r>
            <a:endParaRPr lang="en-US" altLang="ja-JP" u="sng" dirty="0"/>
          </a:p>
          <a:p>
            <a:pPr lvl="1"/>
            <a:r>
              <a:rPr lang="ja-JP" altLang="en-US" dirty="0"/>
              <a:t>無線技術を用いることで、小型・省電力のセンサデバイスが作成可能である</a:t>
            </a:r>
            <a:endParaRPr lang="en-US" altLang="ja-JP" dirty="0"/>
          </a:p>
          <a:p>
            <a:pPr lvl="1"/>
            <a:r>
              <a:rPr kumimoji="1" lang="ja-JP" altLang="en-US" dirty="0"/>
              <a:t>二酸化炭素濃度センサがより一般的に用いられるためにはセンサ自体の発展がさらに必要では</a:t>
            </a:r>
            <a:endParaRPr kumimoji="1" lang="en-US" altLang="ja-JP" dirty="0"/>
          </a:p>
          <a:p>
            <a:pPr lvl="2"/>
            <a:r>
              <a:rPr lang="ja-JP" altLang="en-US" dirty="0"/>
              <a:t>専有面積が大きく、消費電力が大きい</a:t>
            </a:r>
            <a:endParaRPr lang="en-US" altLang="ja-JP" dirty="0"/>
          </a:p>
          <a:p>
            <a:pPr lvl="2"/>
            <a:endParaRPr kumimoji="1" lang="ja-JP" altLang="en-US" dirty="0"/>
          </a:p>
          <a:p>
            <a:pPr marL="0" indent="0">
              <a:buNone/>
            </a:pPr>
            <a:r>
              <a:rPr lang="ja-JP" altLang="en-US" u="sng" dirty="0"/>
              <a:t>システム全体について</a:t>
            </a:r>
            <a:endParaRPr lang="en-US" altLang="ja-JP" u="sng" dirty="0"/>
          </a:p>
          <a:p>
            <a:pPr lvl="1"/>
            <a:r>
              <a:rPr lang="ja-JP" altLang="en-US" dirty="0"/>
              <a:t>収集したセンサ値を用いることで人の動きの予測などにも応用可能ではないか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AB95D75-D1A1-474C-A474-1DF747CCF30A}"/>
              </a:ext>
            </a:extLst>
          </p:cNvPr>
          <p:cNvSpPr>
            <a:spLocks noGrp="1"/>
          </p:cNvSpPr>
          <p:nvPr>
            <p:ph type="sldNum" sz="quarter" idx="12"/>
          </p:nvPr>
        </p:nvSpPr>
        <p:spPr/>
        <p:txBody>
          <a:bodyPr/>
          <a:lstStyle/>
          <a:p>
            <a:fld id="{BA67336F-AA07-43A6-8512-66DE50AF0DE6}" type="slidenum">
              <a:rPr kumimoji="1" lang="ja-JP" altLang="en-US" smtClean="0"/>
              <a:t>20</a:t>
            </a:fld>
            <a:endParaRPr kumimoji="1" lang="ja-JP" altLang="en-US"/>
          </a:p>
        </p:txBody>
      </p:sp>
    </p:spTree>
    <p:extLst>
      <p:ext uri="{BB962C8B-B14F-4D97-AF65-F5344CB8AC3E}">
        <p14:creationId xmlns:p14="http://schemas.microsoft.com/office/powerpoint/2010/main" val="184890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
          </p:nvPr>
        </p:nvSpPr>
        <p:spPr/>
        <p:txBody>
          <a:bodyPr/>
          <a:lstStyle/>
          <a:p>
            <a:pPr marL="0" indent="0">
              <a:buNone/>
            </a:pPr>
            <a:r>
              <a:rPr lang="ja-JP" altLang="en-US" dirty="0"/>
              <a:t>換気が適切に行えているかを判断することは容易ではない</a:t>
            </a:r>
            <a:endParaRPr lang="en-US" altLang="ja-JP" dirty="0"/>
          </a:p>
          <a:p>
            <a:pPr marL="0" indent="0">
              <a:buNone/>
            </a:pPr>
            <a:r>
              <a:rPr lang="ja-JP" altLang="en-US" dirty="0"/>
              <a:t>⇒換気状態の指標として二酸化炭素濃度の計測が有用であるといわれている</a:t>
            </a:r>
            <a:endParaRPr kumimoji="1" lang="en-US" altLang="ja-JP" dirty="0"/>
          </a:p>
          <a:p>
            <a:pPr marL="0" indent="0">
              <a:buNone/>
            </a:pPr>
            <a:endParaRPr lang="en-US" altLang="ja-JP" dirty="0"/>
          </a:p>
          <a:p>
            <a:pPr marL="0" indent="0">
              <a:buNone/>
            </a:pPr>
            <a:r>
              <a:rPr kumimoji="1" lang="ja-JP" altLang="en-US" dirty="0"/>
              <a:t>二酸化炭素が計測できる機器は常時電源が必要なものがほとんど</a:t>
            </a:r>
            <a:endParaRPr kumimoji="1" lang="en-US" altLang="ja-JP" dirty="0"/>
          </a:p>
          <a:p>
            <a:pPr marL="0" indent="0">
              <a:buNone/>
            </a:pPr>
            <a:r>
              <a:rPr lang="ja-JP" altLang="en-US" dirty="0"/>
              <a:t>⇒設置する場所が限られる</a:t>
            </a:r>
            <a:endParaRPr lang="en-US" altLang="ja-JP" dirty="0"/>
          </a:p>
          <a:p>
            <a:pPr marL="0" indent="0">
              <a:buNone/>
            </a:pPr>
            <a:r>
              <a:rPr lang="ja-JP" altLang="en-US" dirty="0"/>
              <a:t>　⇒正確なデータが収集できないことも考えられる</a:t>
            </a:r>
            <a:endParaRPr lang="en-US" altLang="ja-JP" dirty="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21</a:t>
            </a:fld>
            <a:endParaRPr kumimoji="1" lang="ja-JP" altLang="en-US"/>
          </a:p>
        </p:txBody>
      </p:sp>
    </p:spTree>
    <p:extLst>
      <p:ext uri="{BB962C8B-B14F-4D97-AF65-F5344CB8AC3E}">
        <p14:creationId xmlns:p14="http://schemas.microsoft.com/office/powerpoint/2010/main" val="337056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テキスト ボックス 2"/>
          <p:cNvSpPr txBox="1"/>
          <p:nvPr/>
        </p:nvSpPr>
        <p:spPr>
          <a:xfrm>
            <a:off x="742914" y="1230562"/>
            <a:ext cx="2583180" cy="369332"/>
          </a:xfrm>
          <a:prstGeom prst="rect">
            <a:avLst/>
          </a:prstGeom>
          <a:noFill/>
        </p:spPr>
        <p:txBody>
          <a:bodyPr wrap="square" rtlCol="0">
            <a:spAutoFit/>
          </a:bodyPr>
          <a:lstStyle/>
          <a:p>
            <a:r>
              <a:rPr kumimoji="1" lang="ja-JP" altLang="en-US" dirty="0"/>
              <a:t>ユースケース図</a:t>
            </a:r>
          </a:p>
        </p:txBody>
      </p:sp>
      <p:sp>
        <p:nvSpPr>
          <p:cNvPr id="2" name="タイトル 1"/>
          <p:cNvSpPr>
            <a:spLocks noGrp="1"/>
          </p:cNvSpPr>
          <p:nvPr>
            <p:ph type="title"/>
          </p:nvPr>
        </p:nvSpPr>
        <p:spPr>
          <a:xfrm>
            <a:off x="406659" y="279094"/>
            <a:ext cx="2330271" cy="1320800"/>
          </a:xfrm>
        </p:spPr>
        <p:txBody>
          <a:bodyPr/>
          <a:lstStyle/>
          <a:p>
            <a:r>
              <a:rPr kumimoji="1" lang="ja-JP" altLang="en-US" dirty="0"/>
              <a:t>要求定義</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22</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876338A7-E644-4226-AB1F-308CDF1F0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371" y="0"/>
            <a:ext cx="5163257" cy="6858000"/>
          </a:xfrm>
          <a:prstGeom prst="rect">
            <a:avLst/>
          </a:prstGeom>
        </p:spPr>
      </p:pic>
    </p:spTree>
    <p:extLst>
      <p:ext uri="{BB962C8B-B14F-4D97-AF65-F5344CB8AC3E}">
        <p14:creationId xmlns:p14="http://schemas.microsoft.com/office/powerpoint/2010/main" val="8113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テキスト ボックス 2"/>
          <p:cNvSpPr txBox="1"/>
          <p:nvPr/>
        </p:nvSpPr>
        <p:spPr>
          <a:xfrm>
            <a:off x="658808" y="1347391"/>
            <a:ext cx="2514600" cy="369332"/>
          </a:xfrm>
          <a:prstGeom prst="rect">
            <a:avLst/>
          </a:prstGeom>
          <a:noFill/>
        </p:spPr>
        <p:txBody>
          <a:bodyPr wrap="square" rtlCol="0">
            <a:spAutoFit/>
          </a:bodyPr>
          <a:lstStyle/>
          <a:p>
            <a:r>
              <a:rPr kumimoji="1" lang="ja-JP" altLang="en-US" dirty="0"/>
              <a:t>クラス図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23</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41" y="258041"/>
            <a:ext cx="6491155" cy="6033494"/>
          </a:xfrm>
          <a:prstGeom prst="rect">
            <a:avLst/>
          </a:prstGeom>
        </p:spPr>
      </p:pic>
      <p:sp>
        <p:nvSpPr>
          <p:cNvPr id="6" name="角丸四角形 5"/>
          <p:cNvSpPr/>
          <p:nvPr/>
        </p:nvSpPr>
        <p:spPr>
          <a:xfrm>
            <a:off x="6202496" y="3095739"/>
            <a:ext cx="3183875" cy="347155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437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p:cNvSpPr txBox="1"/>
          <p:nvPr/>
        </p:nvSpPr>
        <p:spPr>
          <a:xfrm>
            <a:off x="1179486" y="647372"/>
            <a:ext cx="2671040" cy="369332"/>
          </a:xfrm>
          <a:prstGeom prst="rect">
            <a:avLst/>
          </a:prstGeom>
          <a:noFill/>
        </p:spPr>
        <p:txBody>
          <a:bodyPr wrap="square" rtlCol="0">
            <a:spAutoFit/>
          </a:bodyPr>
          <a:lstStyle/>
          <a:p>
            <a:r>
              <a:rPr kumimoji="1" lang="ja-JP" altLang="en-US" dirty="0"/>
              <a:t>ステートチャート図</a:t>
            </a:r>
          </a:p>
        </p:txBody>
      </p:sp>
      <p:sp>
        <p:nvSpPr>
          <p:cNvPr id="6" name="テキスト ボックス 5"/>
          <p:cNvSpPr txBox="1"/>
          <p:nvPr/>
        </p:nvSpPr>
        <p:spPr>
          <a:xfrm>
            <a:off x="7116076" y="1252418"/>
            <a:ext cx="2349817" cy="369332"/>
          </a:xfrm>
          <a:prstGeom prst="rect">
            <a:avLst/>
          </a:prstGeom>
          <a:noFill/>
        </p:spPr>
        <p:txBody>
          <a:bodyPr wrap="square" rtlCol="0">
            <a:spAutoFit/>
          </a:bodyPr>
          <a:lstStyle/>
          <a:p>
            <a:r>
              <a:rPr kumimoji="1" lang="ja-JP" altLang="en-US" dirty="0"/>
              <a:t>屋外デバイス</a:t>
            </a:r>
          </a:p>
        </p:txBody>
      </p:sp>
      <p:sp>
        <p:nvSpPr>
          <p:cNvPr id="7" name="テキスト ボックス 6"/>
          <p:cNvSpPr txBox="1"/>
          <p:nvPr/>
        </p:nvSpPr>
        <p:spPr>
          <a:xfrm>
            <a:off x="3590065" y="1282705"/>
            <a:ext cx="2349817" cy="369332"/>
          </a:xfrm>
          <a:prstGeom prst="rect">
            <a:avLst/>
          </a:prstGeom>
          <a:noFill/>
        </p:spPr>
        <p:txBody>
          <a:bodyPr wrap="square" rtlCol="0">
            <a:spAutoFit/>
          </a:bodyPr>
          <a:lstStyle/>
          <a:p>
            <a:r>
              <a:rPr kumimoji="1" lang="en-US" altLang="ja-JP" dirty="0"/>
              <a:t>Jetson</a:t>
            </a:r>
            <a:endParaRPr kumimoji="1" lang="ja-JP" altLang="en-US" dirty="0"/>
          </a:p>
        </p:txBody>
      </p:sp>
      <p:sp>
        <p:nvSpPr>
          <p:cNvPr id="8" name="テキスト ボックス 7"/>
          <p:cNvSpPr txBox="1"/>
          <p:nvPr/>
        </p:nvSpPr>
        <p:spPr>
          <a:xfrm>
            <a:off x="665321" y="1252418"/>
            <a:ext cx="2349817" cy="369332"/>
          </a:xfrm>
          <a:prstGeom prst="rect">
            <a:avLst/>
          </a:prstGeom>
          <a:noFill/>
        </p:spPr>
        <p:txBody>
          <a:bodyPr wrap="square" rtlCol="0">
            <a:spAutoFit/>
          </a:bodyPr>
          <a:lstStyle/>
          <a:p>
            <a:r>
              <a:rPr kumimoji="1" lang="ja-JP" altLang="en-US"/>
              <a:t>センサデバイス</a:t>
            </a:r>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24</a:t>
            </a:fld>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17" y="2321956"/>
            <a:ext cx="2612561" cy="2026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413" y="2140225"/>
            <a:ext cx="2962275" cy="2783285"/>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226" y="2376710"/>
            <a:ext cx="1750681" cy="2403108"/>
          </a:xfrm>
          <a:prstGeom prst="rect">
            <a:avLst/>
          </a:prstGeom>
        </p:spPr>
      </p:pic>
      <p:sp>
        <p:nvSpPr>
          <p:cNvPr id="13" name="角丸四角形 12"/>
          <p:cNvSpPr/>
          <p:nvPr/>
        </p:nvSpPr>
        <p:spPr>
          <a:xfrm>
            <a:off x="297455" y="1035587"/>
            <a:ext cx="2605763" cy="413132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530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070EF-D068-4EAE-8FFD-47914C81DD22}"/>
              </a:ext>
            </a:extLst>
          </p:cNvPr>
          <p:cNvSpPr>
            <a:spLocks noGrp="1"/>
          </p:cNvSpPr>
          <p:nvPr>
            <p:ph type="title"/>
          </p:nvPr>
        </p:nvSpPr>
        <p:spPr/>
        <p:txBody>
          <a:bodyPr/>
          <a:lstStyle/>
          <a:p>
            <a:r>
              <a:rPr lang="ja-JP" altLang="en-US" dirty="0"/>
              <a:t>消費電流の推移</a:t>
            </a:r>
            <a:endParaRPr kumimoji="1" lang="ja-JP" altLang="en-US" dirty="0"/>
          </a:p>
        </p:txBody>
      </p:sp>
      <p:sp>
        <p:nvSpPr>
          <p:cNvPr id="4" name="スライド番号プレースホルダー 3">
            <a:extLst>
              <a:ext uri="{FF2B5EF4-FFF2-40B4-BE49-F238E27FC236}">
                <a16:creationId xmlns:a16="http://schemas.microsoft.com/office/drawing/2014/main" id="{2031D376-D07C-4404-98FF-866FBB5A22BD}"/>
              </a:ext>
            </a:extLst>
          </p:cNvPr>
          <p:cNvSpPr>
            <a:spLocks noGrp="1"/>
          </p:cNvSpPr>
          <p:nvPr>
            <p:ph type="sldNum" sz="quarter" idx="12"/>
          </p:nvPr>
        </p:nvSpPr>
        <p:spPr/>
        <p:txBody>
          <a:bodyPr/>
          <a:lstStyle/>
          <a:p>
            <a:fld id="{BA67336F-AA07-43A6-8512-66DE50AF0DE6}" type="slidenum">
              <a:rPr kumimoji="1" lang="ja-JP" altLang="en-US" smtClean="0"/>
              <a:t>25</a:t>
            </a:fld>
            <a:endParaRPr kumimoji="1" lang="ja-JP" altLang="en-US"/>
          </a:p>
        </p:txBody>
      </p:sp>
      <p:graphicFrame>
        <p:nvGraphicFramePr>
          <p:cNvPr id="5" name="コンテンツ プレースホルダー 4">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2847738787"/>
              </p:ext>
            </p:extLst>
          </p:nvPr>
        </p:nvGraphicFramePr>
        <p:xfrm>
          <a:off x="677863" y="1679332"/>
          <a:ext cx="8596312" cy="43626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20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背景・目的</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3</a:t>
            </a:fld>
            <a:endParaRPr kumimoji="1" lang="ja-JP" altLang="en-US"/>
          </a:p>
        </p:txBody>
      </p:sp>
    </p:spTree>
    <p:extLst>
      <p:ext uri="{BB962C8B-B14F-4D97-AF65-F5344CB8AC3E}">
        <p14:creationId xmlns:p14="http://schemas.microsoft.com/office/powerpoint/2010/main" val="172204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
          </p:nvPr>
        </p:nvSpPr>
        <p:spPr>
          <a:xfrm>
            <a:off x="677334" y="1607034"/>
            <a:ext cx="8596668" cy="4711327"/>
          </a:xfrm>
        </p:spPr>
        <p:txBody>
          <a:bodyPr>
            <a:normAutofit lnSpcReduction="10000"/>
          </a:bodyPr>
          <a:lstStyle/>
          <a:p>
            <a:pPr marL="0" indent="0">
              <a:buNone/>
            </a:pPr>
            <a:r>
              <a:rPr kumimoji="1" lang="ja-JP" altLang="en-US" dirty="0"/>
              <a:t>感染症の拡大により健康に関する意識が変化した人が多く存在</a:t>
            </a:r>
            <a:endParaRPr lang="en-US" altLang="ja-JP" dirty="0"/>
          </a:p>
          <a:p>
            <a:pPr marL="0" indent="0">
              <a:buNone/>
            </a:pPr>
            <a:endParaRPr lang="en-US" altLang="ja-JP" dirty="0"/>
          </a:p>
          <a:p>
            <a:pPr marL="0" indent="0">
              <a:buNone/>
            </a:pPr>
            <a:r>
              <a:rPr lang="ja-JP" altLang="en-US" dirty="0"/>
              <a:t>例：新型コロナウイルスの場合</a:t>
            </a:r>
            <a:endParaRPr lang="en-US" altLang="ja-JP" dirty="0"/>
          </a:p>
          <a:p>
            <a:pPr marL="0" indent="0">
              <a:buNone/>
            </a:pPr>
            <a:r>
              <a:rPr lang="ja-JP" altLang="en-US" dirty="0"/>
              <a:t>「</a:t>
            </a:r>
            <a:r>
              <a:rPr lang="en-US" altLang="ja-JP" dirty="0"/>
              <a:t>3</a:t>
            </a:r>
            <a:r>
              <a:rPr lang="ja-JP" altLang="en-US" dirty="0"/>
              <a:t>密」により感染症への感染リスクが高まることも</a:t>
            </a:r>
            <a:endParaRPr lang="en-US" altLang="ja-JP" dirty="0"/>
          </a:p>
          <a:p>
            <a:pPr marL="0" indent="0">
              <a:buNone/>
            </a:pPr>
            <a:r>
              <a:rPr lang="ja-JP" altLang="en-US" dirty="0"/>
              <a:t>⇒換気を行うなど「</a:t>
            </a:r>
            <a:r>
              <a:rPr lang="en-US" altLang="ja-JP" dirty="0"/>
              <a:t>3</a:t>
            </a:r>
            <a:r>
              <a:rPr lang="ja-JP" altLang="en-US" dirty="0"/>
              <a:t>密」の状況を作らないことが必要</a:t>
            </a:r>
            <a:endParaRPr lang="en-US" altLang="ja-JP" dirty="0"/>
          </a:p>
          <a:p>
            <a:pPr marL="0" indent="0">
              <a:buNone/>
            </a:pPr>
            <a:endParaRPr kumimoji="1" lang="en-US" altLang="ja-JP" dirty="0"/>
          </a:p>
          <a:p>
            <a:pPr marL="0" indent="0">
              <a:buNone/>
            </a:pPr>
            <a:r>
              <a:rPr lang="ja-JP" altLang="en-US" dirty="0"/>
              <a:t>換気が適切に行えているかを判断することは容易ではない</a:t>
            </a:r>
            <a:endParaRPr lang="en-US" altLang="ja-JP" dirty="0"/>
          </a:p>
          <a:p>
            <a:pPr marL="0" indent="0">
              <a:buNone/>
            </a:pPr>
            <a:r>
              <a:rPr lang="ja-JP" altLang="en-US" dirty="0"/>
              <a:t>⇒換気状態の指標として二酸化炭素濃度の計測が有用であるといわれている</a:t>
            </a:r>
            <a:endParaRPr lang="en-US" altLang="ja-JP" dirty="0"/>
          </a:p>
          <a:p>
            <a:pPr marL="0" indent="0">
              <a:buNone/>
            </a:pPr>
            <a:endParaRPr lang="en-US" altLang="ja-JP" dirty="0"/>
          </a:p>
          <a:p>
            <a:pPr marL="0" indent="0">
              <a:buNone/>
            </a:pPr>
            <a:r>
              <a:rPr lang="ja-JP" altLang="en-US" dirty="0"/>
              <a:t>二酸化炭素が計測できる機器は常時電源が必要なものがほとんど</a:t>
            </a:r>
            <a:endParaRPr lang="en-US" altLang="ja-JP" dirty="0"/>
          </a:p>
          <a:p>
            <a:pPr marL="0" indent="0">
              <a:buNone/>
            </a:pPr>
            <a:r>
              <a:rPr lang="ja-JP" altLang="en-US" dirty="0"/>
              <a:t>⇒設置する場所が限られる</a:t>
            </a:r>
            <a:endParaRPr lang="en-US" altLang="ja-JP" dirty="0"/>
          </a:p>
          <a:p>
            <a:pPr marL="0" indent="0">
              <a:buNone/>
            </a:pPr>
            <a:r>
              <a:rPr lang="ja-JP" altLang="en-US" dirty="0"/>
              <a:t>　⇒正確なデータが収集できないことも考えられる</a:t>
            </a:r>
            <a:endParaRPr lang="en-US" altLang="ja-JP" dirty="0"/>
          </a:p>
        </p:txBody>
      </p:sp>
      <p:sp>
        <p:nvSpPr>
          <p:cNvPr id="4" name="テキスト ボックス 3"/>
          <p:cNvSpPr txBox="1"/>
          <p:nvPr/>
        </p:nvSpPr>
        <p:spPr>
          <a:xfrm>
            <a:off x="6591101" y="6206009"/>
            <a:ext cx="4814371" cy="276999"/>
          </a:xfrm>
          <a:prstGeom prst="rect">
            <a:avLst/>
          </a:prstGeom>
          <a:noFill/>
        </p:spPr>
        <p:txBody>
          <a:bodyPr wrap="square" rtlCol="0">
            <a:spAutoFit/>
          </a:bodyPr>
          <a:lstStyle/>
          <a:p>
            <a:r>
              <a:rPr lang="en-US" altLang="ja-JP" sz="1200" dirty="0"/>
              <a:t>https://www.healthcare.omron.co.jp/corp/news/2020/0515.html</a:t>
            </a:r>
            <a:endParaRPr kumimoji="1" lang="ja-JP" altLang="en-US" sz="1200" dirty="0"/>
          </a:p>
        </p:txBody>
      </p:sp>
      <p:sp>
        <p:nvSpPr>
          <p:cNvPr id="5" name="テキスト ボックス 4"/>
          <p:cNvSpPr txBox="1"/>
          <p:nvPr/>
        </p:nvSpPr>
        <p:spPr>
          <a:xfrm>
            <a:off x="4530948" y="6458782"/>
            <a:ext cx="6874524" cy="276999"/>
          </a:xfrm>
          <a:prstGeom prst="rect">
            <a:avLst/>
          </a:prstGeom>
          <a:noFill/>
        </p:spPr>
        <p:txBody>
          <a:bodyPr wrap="square" rtlCol="0">
            <a:spAutoFit/>
          </a:bodyPr>
          <a:lstStyle/>
          <a:p>
            <a:r>
              <a:rPr lang="en-US" altLang="ja-JP" sz="1200" dirty="0"/>
              <a:t>https://www.mhlw.go.jp/stf/seisakunitsuite/bunya/kenkou_iryou/dengue_fever_qa_00001.html</a:t>
            </a:r>
            <a:endParaRPr kumimoji="1" lang="ja-JP" altLang="en-US" sz="1200" dirty="0"/>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4</a:t>
            </a:fld>
            <a:endParaRPr kumimoji="1" lang="ja-JP" altLang="en-US"/>
          </a:p>
        </p:txBody>
      </p:sp>
    </p:spTree>
    <p:extLst>
      <p:ext uri="{BB962C8B-B14F-4D97-AF65-F5344CB8AC3E}">
        <p14:creationId xmlns:p14="http://schemas.microsoft.com/office/powerpoint/2010/main" val="388384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a:xfrm>
            <a:off x="299258" y="2077461"/>
            <a:ext cx="9657542" cy="3880773"/>
          </a:xfrm>
        </p:spPr>
        <p:txBody>
          <a:bodyPr>
            <a:normAutofit/>
          </a:bodyPr>
          <a:lstStyle/>
          <a:p>
            <a:pPr marL="0" indent="0">
              <a:buNone/>
            </a:pPr>
            <a:r>
              <a:rPr lang="ja-JP" altLang="en-US" sz="2000" dirty="0">
                <a:latin typeface="+mn-ea"/>
              </a:rPr>
              <a:t>部屋の中の環境を総合的な観点からモニタリングし，その感染症リスクを分かりやすく表示でき，かつそれが容易に設置できる</a:t>
            </a:r>
            <a:r>
              <a:rPr lang="ja-JP" altLang="en-US" sz="2000" b="1" dirty="0">
                <a:latin typeface="+mn-ea"/>
              </a:rPr>
              <a:t>感染症予防サポートシステム</a:t>
            </a:r>
            <a:r>
              <a:rPr lang="ja-JP" altLang="en-US" sz="2000" dirty="0">
                <a:latin typeface="+mn-ea"/>
              </a:rPr>
              <a:t>の作成</a:t>
            </a:r>
            <a:endParaRPr lang="en-US" altLang="ja-JP" sz="2000" dirty="0">
              <a:latin typeface="+mn-ea"/>
            </a:endParaRPr>
          </a:p>
          <a:p>
            <a:pPr marL="0" indent="0">
              <a:buNone/>
            </a:pPr>
            <a:endParaRPr lang="en-US" altLang="ja-JP" dirty="0">
              <a:latin typeface="+mn-ea"/>
            </a:endParaRPr>
          </a:p>
          <a:p>
            <a:r>
              <a:rPr lang="ja-JP" altLang="en-US" dirty="0"/>
              <a:t>あらかじめ指定されたガイドラインだけでなく，</a:t>
            </a:r>
            <a:r>
              <a:rPr lang="ja-JP" altLang="en-US" b="1" dirty="0"/>
              <a:t>部屋の特性にも配慮して評価を行える</a:t>
            </a:r>
            <a:r>
              <a:rPr lang="ja-JP" altLang="en-US" dirty="0"/>
              <a:t>．</a:t>
            </a:r>
          </a:p>
          <a:p>
            <a:r>
              <a:rPr lang="ja-JP" altLang="en-US" b="1" dirty="0"/>
              <a:t>導入が容易</a:t>
            </a:r>
            <a:r>
              <a:rPr lang="ja-JP" altLang="en-US" dirty="0"/>
              <a:t>で</a:t>
            </a:r>
            <a:r>
              <a:rPr lang="ja-JP" altLang="en-US" b="1" dirty="0"/>
              <a:t>センサデバイスを部屋の任意の場所に設置できる</a:t>
            </a:r>
            <a:r>
              <a:rPr lang="ja-JP" altLang="en-US" dirty="0"/>
              <a:t>．</a:t>
            </a:r>
          </a:p>
          <a:p>
            <a:r>
              <a:rPr lang="ja-JP" altLang="en-US" b="1" dirty="0"/>
              <a:t>在室している人</a:t>
            </a:r>
            <a:r>
              <a:rPr lang="ja-JP" altLang="en-US" dirty="0"/>
              <a:t>に対して感染リスク，および対処法を分かりやすく示すことができる．</a:t>
            </a:r>
          </a:p>
          <a:p>
            <a:r>
              <a:rPr lang="ja-JP" altLang="en-US" b="1" dirty="0"/>
              <a:t>入室しようとしている人</a:t>
            </a:r>
            <a:r>
              <a:rPr lang="ja-JP" altLang="en-US" dirty="0"/>
              <a:t>に対しても部屋の滞在人数や感染リスクを分かりやすく示すことができる．</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5</a:t>
            </a:fld>
            <a:endParaRPr kumimoji="1" lang="ja-JP" altLang="en-US"/>
          </a:p>
        </p:txBody>
      </p:sp>
    </p:spTree>
    <p:extLst>
      <p:ext uri="{BB962C8B-B14F-4D97-AF65-F5344CB8AC3E}">
        <p14:creationId xmlns:p14="http://schemas.microsoft.com/office/powerpoint/2010/main" val="18043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3F357-BF8E-4523-BD39-D227B8D7AE63}"/>
              </a:ext>
            </a:extLst>
          </p:cNvPr>
          <p:cNvSpPr>
            <a:spLocks noGrp="1"/>
          </p:cNvSpPr>
          <p:nvPr>
            <p:ph type="title"/>
          </p:nvPr>
        </p:nvSpPr>
        <p:spPr/>
        <p:txBody>
          <a:bodyPr/>
          <a:lstStyle/>
          <a:p>
            <a:r>
              <a:rPr kumimoji="1" lang="ja-JP" altLang="en-US" dirty="0"/>
              <a:t>目標</a:t>
            </a:r>
          </a:p>
        </p:txBody>
      </p:sp>
      <p:sp>
        <p:nvSpPr>
          <p:cNvPr id="3" name="コンテンツ プレースホルダー 2">
            <a:extLst>
              <a:ext uri="{FF2B5EF4-FFF2-40B4-BE49-F238E27FC236}">
                <a16:creationId xmlns:a16="http://schemas.microsoft.com/office/drawing/2014/main" id="{0D4F6794-4ADA-4552-833F-907244AA2680}"/>
              </a:ext>
            </a:extLst>
          </p:cNvPr>
          <p:cNvSpPr>
            <a:spLocks noGrp="1"/>
          </p:cNvSpPr>
          <p:nvPr>
            <p:ph idx="1"/>
          </p:nvPr>
        </p:nvSpPr>
        <p:spPr>
          <a:xfrm>
            <a:off x="677334" y="2160589"/>
            <a:ext cx="9330266" cy="3880773"/>
          </a:xfrm>
        </p:spPr>
        <p:txBody>
          <a:bodyPr>
            <a:normAutofit/>
          </a:bodyPr>
          <a:lstStyle/>
          <a:p>
            <a:pPr marL="0" indent="0">
              <a:buNone/>
            </a:pPr>
            <a:r>
              <a:rPr kumimoji="1" lang="ja-JP" altLang="en-US" sz="2400" dirty="0"/>
              <a:t>小型の室内環境値計測デバイスを開発することを目標とする．</a:t>
            </a:r>
            <a:endParaRPr kumimoji="1" lang="en-US" altLang="ja-JP" sz="2400" dirty="0"/>
          </a:p>
          <a:p>
            <a:endParaRPr lang="en-US" altLang="ja-JP" sz="2400" dirty="0"/>
          </a:p>
          <a:p>
            <a:r>
              <a:rPr kumimoji="1" lang="ja-JP" altLang="en-US" sz="2200" dirty="0"/>
              <a:t>乾電池で動作すること</a:t>
            </a:r>
            <a:endParaRPr kumimoji="1" lang="en-US" altLang="ja-JP" sz="2200" dirty="0"/>
          </a:p>
          <a:p>
            <a:r>
              <a:rPr lang="ja-JP" altLang="en-US" sz="2200" dirty="0"/>
              <a:t>無線でセンサのデータを送信すること</a:t>
            </a:r>
            <a:endParaRPr lang="en-US" altLang="ja-JP" sz="2200" dirty="0"/>
          </a:p>
          <a:p>
            <a:r>
              <a:rPr kumimoji="1" lang="ja-JP" altLang="en-US" sz="2200" dirty="0"/>
              <a:t>従来より設置場所の制約が少ないこと</a:t>
            </a:r>
          </a:p>
        </p:txBody>
      </p:sp>
      <p:sp>
        <p:nvSpPr>
          <p:cNvPr id="4" name="スライド番号プレースホルダー 3">
            <a:extLst>
              <a:ext uri="{FF2B5EF4-FFF2-40B4-BE49-F238E27FC236}">
                <a16:creationId xmlns:a16="http://schemas.microsoft.com/office/drawing/2014/main" id="{8CC41733-60F6-4FB1-8671-E0B4091E1872}"/>
              </a:ext>
            </a:extLst>
          </p:cNvPr>
          <p:cNvSpPr>
            <a:spLocks noGrp="1"/>
          </p:cNvSpPr>
          <p:nvPr>
            <p:ph type="sldNum" sz="quarter" idx="12"/>
          </p:nvPr>
        </p:nvSpPr>
        <p:spPr/>
        <p:txBody>
          <a:bodyPr/>
          <a:lstStyle/>
          <a:p>
            <a:fld id="{BA67336F-AA07-43A6-8512-66DE50AF0DE6}" type="slidenum">
              <a:rPr kumimoji="1" lang="ja-JP" altLang="en-US" smtClean="0"/>
              <a:t>6</a:t>
            </a:fld>
            <a:endParaRPr kumimoji="1" lang="ja-JP" altLang="en-US"/>
          </a:p>
        </p:txBody>
      </p:sp>
    </p:spTree>
    <p:extLst>
      <p:ext uri="{BB962C8B-B14F-4D97-AF65-F5344CB8AC3E}">
        <p14:creationId xmlns:p14="http://schemas.microsoft.com/office/powerpoint/2010/main" val="348171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開発システム概要</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7</a:t>
            </a:fld>
            <a:endParaRPr kumimoji="1" lang="ja-JP" altLang="en-US"/>
          </a:p>
        </p:txBody>
      </p:sp>
    </p:spTree>
    <p:extLst>
      <p:ext uri="{BB962C8B-B14F-4D97-AF65-F5344CB8AC3E}">
        <p14:creationId xmlns:p14="http://schemas.microsoft.com/office/powerpoint/2010/main" val="382175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8B0F9-EA25-4764-BEEC-8BA4A02E2084}"/>
              </a:ext>
            </a:extLst>
          </p:cNvPr>
          <p:cNvSpPr>
            <a:spLocks noGrp="1"/>
          </p:cNvSpPr>
          <p:nvPr>
            <p:ph type="title"/>
          </p:nvPr>
        </p:nvSpPr>
        <p:spPr/>
        <p:txBody>
          <a:bodyPr/>
          <a:lstStyle/>
          <a:p>
            <a:r>
              <a:rPr lang="ja-JP" altLang="en-US" dirty="0"/>
              <a:t>システムの構成</a:t>
            </a:r>
            <a:endParaRPr kumimoji="1" lang="ja-JP" altLang="en-US" dirty="0"/>
          </a:p>
        </p:txBody>
      </p:sp>
      <p:sp>
        <p:nvSpPr>
          <p:cNvPr id="17" name="正方形/長方形 16"/>
          <p:cNvSpPr/>
          <p:nvPr/>
        </p:nvSpPr>
        <p:spPr>
          <a:xfrm>
            <a:off x="606549" y="1627742"/>
            <a:ext cx="7475294" cy="4204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606" y="1898634"/>
            <a:ext cx="1494650" cy="16301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EBB8D6D5-FE1A-4D18-9BC8-8F32B72103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010" y="3546162"/>
            <a:ext cx="1195782" cy="1469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ドーム形の防犯カメラのイラスト">
            <a:extLst>
              <a:ext uri="{FF2B5EF4-FFF2-40B4-BE49-F238E27FC236}">
                <a16:creationId xmlns:a16="http://schemas.microsoft.com/office/drawing/2014/main" id="{3368B0AE-6A87-46AC-A792-B7E53CA350F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1200" y="3799156"/>
            <a:ext cx="597860" cy="7347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58BE7B9A-5EB9-49D2-852E-369FBB13CB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7695" y="1872354"/>
            <a:ext cx="1195782" cy="14695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C953EF17-F559-4FF7-9972-CFBB02056D97}"/>
              </a:ext>
            </a:extLst>
          </p:cNvPr>
          <p:cNvGrpSpPr>
            <a:grpSpLocks noChangeAspect="1"/>
          </p:cNvGrpSpPr>
          <p:nvPr/>
        </p:nvGrpSpPr>
        <p:grpSpPr>
          <a:xfrm>
            <a:off x="6760469" y="2127589"/>
            <a:ext cx="824563" cy="514305"/>
            <a:chOff x="9549603" y="2206257"/>
            <a:chExt cx="1587527" cy="805741"/>
          </a:xfrm>
        </p:grpSpPr>
        <p:pic>
          <p:nvPicPr>
            <p:cNvPr id="8"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a:extLst>
              <a:ext uri="{FF2B5EF4-FFF2-40B4-BE49-F238E27FC236}">
                <a16:creationId xmlns:a16="http://schemas.microsoft.com/office/drawing/2014/main" id="{54876C70-5DD7-4508-9FBE-AB3F9EA9D521}"/>
              </a:ext>
            </a:extLst>
          </p:cNvPr>
          <p:cNvSpPr txBox="1"/>
          <p:nvPr/>
        </p:nvSpPr>
        <p:spPr>
          <a:xfrm>
            <a:off x="3135586" y="5018656"/>
            <a:ext cx="571250" cy="356110"/>
          </a:xfrm>
          <a:prstGeom prst="rect">
            <a:avLst/>
          </a:prstGeom>
          <a:noFill/>
        </p:spPr>
        <p:txBody>
          <a:bodyPr wrap="none" rtlCol="0">
            <a:spAutoFit/>
          </a:bodyPr>
          <a:lstStyle/>
          <a:p>
            <a:r>
              <a:rPr kumimoji="1" lang="ja-JP" altLang="en-US" dirty="0"/>
              <a:t>カメラ</a:t>
            </a:r>
          </a:p>
        </p:txBody>
      </p:sp>
      <p:sp>
        <p:nvSpPr>
          <p:cNvPr id="12" name="テキスト ボックス 11">
            <a:extLst>
              <a:ext uri="{FF2B5EF4-FFF2-40B4-BE49-F238E27FC236}">
                <a16:creationId xmlns:a16="http://schemas.microsoft.com/office/drawing/2014/main" id="{E25FD8E1-677C-401D-A5CD-544E36A623F9}"/>
              </a:ext>
            </a:extLst>
          </p:cNvPr>
          <p:cNvSpPr txBox="1"/>
          <p:nvPr/>
        </p:nvSpPr>
        <p:spPr>
          <a:xfrm>
            <a:off x="858853" y="5138291"/>
            <a:ext cx="1826141" cy="338554"/>
          </a:xfrm>
          <a:prstGeom prst="rect">
            <a:avLst/>
          </a:prstGeom>
          <a:noFill/>
        </p:spPr>
        <p:txBody>
          <a:bodyPr wrap="none" rtlCol="0">
            <a:spAutoFit/>
          </a:bodyPr>
          <a:lstStyle/>
          <a:p>
            <a:r>
              <a:rPr kumimoji="1" lang="ja-JP" altLang="en-US" sz="1600" dirty="0"/>
              <a:t>気温・湿度センサ</a:t>
            </a:r>
          </a:p>
        </p:txBody>
      </p:sp>
      <p:sp>
        <p:nvSpPr>
          <p:cNvPr id="13" name="テキスト ボックス 12">
            <a:extLst>
              <a:ext uri="{FF2B5EF4-FFF2-40B4-BE49-F238E27FC236}">
                <a16:creationId xmlns:a16="http://schemas.microsoft.com/office/drawing/2014/main" id="{727C5418-1886-4873-A70C-063EB41EE293}"/>
              </a:ext>
            </a:extLst>
          </p:cNvPr>
          <p:cNvSpPr txBox="1"/>
          <p:nvPr/>
        </p:nvSpPr>
        <p:spPr>
          <a:xfrm>
            <a:off x="2369135" y="3228162"/>
            <a:ext cx="2236510" cy="338554"/>
          </a:xfrm>
          <a:prstGeom prst="rect">
            <a:avLst/>
          </a:prstGeom>
          <a:noFill/>
        </p:spPr>
        <p:txBody>
          <a:bodyPr wrap="none" rtlCol="0">
            <a:spAutoFit/>
          </a:bodyPr>
          <a:lstStyle/>
          <a:p>
            <a:r>
              <a:rPr kumimoji="1" lang="ja-JP" altLang="en-US" sz="1600" dirty="0"/>
              <a:t>二酸化炭素濃度センサ</a:t>
            </a:r>
          </a:p>
        </p:txBody>
      </p:sp>
      <p:sp>
        <p:nvSpPr>
          <p:cNvPr id="14" name="テキスト ボックス 13">
            <a:extLst>
              <a:ext uri="{FF2B5EF4-FFF2-40B4-BE49-F238E27FC236}">
                <a16:creationId xmlns:a16="http://schemas.microsoft.com/office/drawing/2014/main" id="{842D64E1-79B6-4DC2-BD83-572F599BBDCB}"/>
              </a:ext>
            </a:extLst>
          </p:cNvPr>
          <p:cNvSpPr txBox="1"/>
          <p:nvPr/>
        </p:nvSpPr>
        <p:spPr>
          <a:xfrm>
            <a:off x="5456820" y="3465583"/>
            <a:ext cx="614314" cy="356110"/>
          </a:xfrm>
          <a:prstGeom prst="rect">
            <a:avLst/>
          </a:prstGeom>
          <a:noFill/>
        </p:spPr>
        <p:txBody>
          <a:bodyPr wrap="none" rtlCol="0">
            <a:spAutoFit/>
          </a:bodyPr>
          <a:lstStyle/>
          <a:p>
            <a:r>
              <a:rPr kumimoji="1" lang="en-US" altLang="ja-JP" dirty="0"/>
              <a:t>Jetson</a:t>
            </a:r>
            <a:endParaRPr kumimoji="1" lang="ja-JP" altLang="en-US" dirty="0"/>
          </a:p>
        </p:txBody>
      </p:sp>
      <p:sp>
        <p:nvSpPr>
          <p:cNvPr id="15" name="テキスト ボックス 14">
            <a:extLst>
              <a:ext uri="{FF2B5EF4-FFF2-40B4-BE49-F238E27FC236}">
                <a16:creationId xmlns:a16="http://schemas.microsoft.com/office/drawing/2014/main" id="{EFC5D5C5-6E6B-4D0A-8427-D2A0D8FE4FE6}"/>
              </a:ext>
            </a:extLst>
          </p:cNvPr>
          <p:cNvSpPr txBox="1"/>
          <p:nvPr/>
        </p:nvSpPr>
        <p:spPr>
          <a:xfrm>
            <a:off x="6743024" y="2770487"/>
            <a:ext cx="1042889" cy="356110"/>
          </a:xfrm>
          <a:prstGeom prst="rect">
            <a:avLst/>
          </a:prstGeom>
          <a:noFill/>
        </p:spPr>
        <p:txBody>
          <a:bodyPr wrap="none" rtlCol="0">
            <a:spAutoFit/>
          </a:bodyPr>
          <a:lstStyle/>
          <a:p>
            <a:r>
              <a:rPr kumimoji="1" lang="en-US" altLang="ja-JP" dirty="0"/>
              <a:t>LED</a:t>
            </a:r>
            <a:r>
              <a:rPr kumimoji="1" lang="ja-JP" altLang="en-US" dirty="0"/>
              <a:t>ライト</a:t>
            </a:r>
          </a:p>
        </p:txBody>
      </p:sp>
      <p:sp>
        <p:nvSpPr>
          <p:cNvPr id="20" name="テキスト ボックス 19"/>
          <p:cNvSpPr txBox="1"/>
          <p:nvPr/>
        </p:nvSpPr>
        <p:spPr>
          <a:xfrm>
            <a:off x="697230" y="1627742"/>
            <a:ext cx="1247387" cy="367398"/>
          </a:xfrm>
          <a:prstGeom prst="rect">
            <a:avLst/>
          </a:prstGeom>
          <a:noFill/>
        </p:spPr>
        <p:txBody>
          <a:bodyPr wrap="square" rtlCol="0">
            <a:spAutoFit/>
          </a:bodyPr>
          <a:lstStyle/>
          <a:p>
            <a:r>
              <a:rPr kumimoji="1" lang="ja-JP" altLang="en-US" dirty="0"/>
              <a:t>室内</a:t>
            </a:r>
          </a:p>
        </p:txBody>
      </p:sp>
      <p:sp>
        <p:nvSpPr>
          <p:cNvPr id="21" name="正方形/長方形 20"/>
          <p:cNvSpPr/>
          <p:nvPr/>
        </p:nvSpPr>
        <p:spPr>
          <a:xfrm>
            <a:off x="8284440" y="1627742"/>
            <a:ext cx="2584224" cy="4251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8353109" y="1651603"/>
            <a:ext cx="1247387" cy="367398"/>
          </a:xfrm>
          <a:prstGeom prst="rect">
            <a:avLst/>
          </a:prstGeom>
          <a:noFill/>
        </p:spPr>
        <p:txBody>
          <a:bodyPr wrap="square" rtlCol="0">
            <a:spAutoFit/>
          </a:bodyPr>
          <a:lstStyle/>
          <a:p>
            <a:r>
              <a:rPr lang="ja-JP" altLang="en-US" dirty="0"/>
              <a:t>室外</a:t>
            </a:r>
            <a:endParaRPr kumimoji="1" lang="ja-JP" altLang="en-US" dirty="0"/>
          </a:p>
        </p:txBody>
      </p:sp>
      <p:grpSp>
        <p:nvGrpSpPr>
          <p:cNvPr id="23" name="グループ化 22">
            <a:extLst>
              <a:ext uri="{FF2B5EF4-FFF2-40B4-BE49-F238E27FC236}">
                <a16:creationId xmlns:a16="http://schemas.microsoft.com/office/drawing/2014/main" id="{C953EF17-F559-4FF7-9972-CFBB02056D97}"/>
              </a:ext>
            </a:extLst>
          </p:cNvPr>
          <p:cNvGrpSpPr>
            <a:grpSpLocks noChangeAspect="1"/>
          </p:cNvGrpSpPr>
          <p:nvPr/>
        </p:nvGrpSpPr>
        <p:grpSpPr>
          <a:xfrm>
            <a:off x="9141798" y="2262698"/>
            <a:ext cx="824563" cy="514305"/>
            <a:chOff x="9549603" y="2206257"/>
            <a:chExt cx="1587527" cy="805741"/>
          </a:xfrm>
        </p:grpSpPr>
        <p:pic>
          <p:nvPicPr>
            <p:cNvPr id="24"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テキスト ボックス 26">
            <a:extLst>
              <a:ext uri="{FF2B5EF4-FFF2-40B4-BE49-F238E27FC236}">
                <a16:creationId xmlns:a16="http://schemas.microsoft.com/office/drawing/2014/main" id="{EFC5D5C5-6E6B-4D0A-8427-D2A0D8FE4FE6}"/>
              </a:ext>
            </a:extLst>
          </p:cNvPr>
          <p:cNvSpPr txBox="1"/>
          <p:nvPr/>
        </p:nvSpPr>
        <p:spPr>
          <a:xfrm>
            <a:off x="9052224" y="2985761"/>
            <a:ext cx="1042889" cy="356110"/>
          </a:xfrm>
          <a:prstGeom prst="rect">
            <a:avLst/>
          </a:prstGeom>
          <a:noFill/>
        </p:spPr>
        <p:txBody>
          <a:bodyPr wrap="none" rtlCol="0">
            <a:spAutoFit/>
          </a:bodyPr>
          <a:lstStyle/>
          <a:p>
            <a:r>
              <a:rPr kumimoji="1" lang="en-US" altLang="ja-JP" dirty="0"/>
              <a:t>LED</a:t>
            </a:r>
            <a:r>
              <a:rPr kumimoji="1" lang="ja-JP" altLang="en-US" dirty="0"/>
              <a:t>ライト</a:t>
            </a:r>
          </a:p>
        </p:txBody>
      </p:sp>
      <p:pic>
        <p:nvPicPr>
          <p:cNvPr id="28"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8456" y="3793044"/>
            <a:ext cx="1494650" cy="163016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842D64E1-79B6-4DC2-BD83-572F599BBDCB}"/>
              </a:ext>
            </a:extLst>
          </p:cNvPr>
          <p:cNvSpPr txBox="1"/>
          <p:nvPr/>
        </p:nvSpPr>
        <p:spPr>
          <a:xfrm>
            <a:off x="8796905" y="5374546"/>
            <a:ext cx="1800493" cy="369332"/>
          </a:xfrm>
          <a:prstGeom prst="rect">
            <a:avLst/>
          </a:prstGeom>
          <a:noFill/>
        </p:spPr>
        <p:txBody>
          <a:bodyPr wrap="none" rtlCol="0">
            <a:spAutoFit/>
          </a:bodyPr>
          <a:lstStyle/>
          <a:p>
            <a:r>
              <a:rPr lang="ja-JP" altLang="en-US" dirty="0"/>
              <a:t>マイコンボード</a:t>
            </a:r>
            <a:endParaRPr kumimoji="1" lang="ja-JP" altLang="en-US" dirty="0"/>
          </a:p>
        </p:txBody>
      </p:sp>
      <p:pic>
        <p:nvPicPr>
          <p:cNvPr id="1026" name="Picture 2" descr="https://2.bp.blogspot.com/-YL337B_eimA/W4PQmHQE8LI/AAAAAAABOPs/Tz8DNJ6Foi0J9JCdPKRrEq2hQxCPRwPAwCLcBGAs/s800/audio_craft_speaker_speaker_un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73366" y="3303658"/>
            <a:ext cx="1525496" cy="1525496"/>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42D64E1-79B6-4DC2-BD83-572F599BBDCB}"/>
              </a:ext>
            </a:extLst>
          </p:cNvPr>
          <p:cNvSpPr txBox="1"/>
          <p:nvPr/>
        </p:nvSpPr>
        <p:spPr>
          <a:xfrm>
            <a:off x="6899537" y="5077467"/>
            <a:ext cx="840295" cy="369332"/>
          </a:xfrm>
          <a:prstGeom prst="rect">
            <a:avLst/>
          </a:prstGeom>
          <a:noFill/>
        </p:spPr>
        <p:txBody>
          <a:bodyPr wrap="none" rtlCol="0">
            <a:spAutoFit/>
          </a:bodyPr>
          <a:lstStyle/>
          <a:p>
            <a:r>
              <a:rPr kumimoji="1" lang="ja-JP" altLang="en-US" dirty="0"/>
              <a:t>ブザー</a:t>
            </a:r>
          </a:p>
        </p:txBody>
      </p:sp>
      <p:pic>
        <p:nvPicPr>
          <p:cNvPr id="30"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33" y="1776222"/>
            <a:ext cx="1494650" cy="1630162"/>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842D64E1-79B6-4DC2-BD83-572F599BBDCB}"/>
              </a:ext>
            </a:extLst>
          </p:cNvPr>
          <p:cNvSpPr txBox="1"/>
          <p:nvPr/>
        </p:nvSpPr>
        <p:spPr>
          <a:xfrm>
            <a:off x="714141" y="3262893"/>
            <a:ext cx="1620957" cy="338554"/>
          </a:xfrm>
          <a:prstGeom prst="rect">
            <a:avLst/>
          </a:prstGeom>
          <a:noFill/>
        </p:spPr>
        <p:txBody>
          <a:bodyPr wrap="none" rtlCol="0">
            <a:spAutoFit/>
          </a:bodyPr>
          <a:lstStyle/>
          <a:p>
            <a:r>
              <a:rPr lang="ja-JP" altLang="en-US" sz="1600" dirty="0"/>
              <a:t>マイコンボード</a:t>
            </a:r>
            <a:endParaRPr kumimoji="1" lang="ja-JP" altLang="en-US" sz="1600" dirty="0"/>
          </a:p>
        </p:txBody>
      </p:sp>
      <p:sp>
        <p:nvSpPr>
          <p:cNvPr id="36" name="テキスト ボックス 35">
            <a:extLst>
              <a:ext uri="{FF2B5EF4-FFF2-40B4-BE49-F238E27FC236}">
                <a16:creationId xmlns:a16="http://schemas.microsoft.com/office/drawing/2014/main" id="{8FFC788F-DEEE-4888-A5AE-C9C98B6CBAAB}"/>
              </a:ext>
            </a:extLst>
          </p:cNvPr>
          <p:cNvSpPr txBox="1"/>
          <p:nvPr/>
        </p:nvSpPr>
        <p:spPr>
          <a:xfrm>
            <a:off x="944951" y="5993593"/>
            <a:ext cx="3185487" cy="646331"/>
          </a:xfrm>
          <a:prstGeom prst="rect">
            <a:avLst/>
          </a:prstGeom>
          <a:noFill/>
        </p:spPr>
        <p:txBody>
          <a:bodyPr wrap="none" rtlCol="0">
            <a:spAutoFit/>
          </a:bodyPr>
          <a:lstStyle/>
          <a:p>
            <a:r>
              <a:rPr kumimoji="1" lang="ja-JP" altLang="en-US" dirty="0"/>
              <a:t>各種センサで、室内の環境を</a:t>
            </a:r>
            <a:endParaRPr kumimoji="1" lang="en-US" altLang="ja-JP" dirty="0"/>
          </a:p>
          <a:p>
            <a:r>
              <a:rPr kumimoji="1" lang="ja-JP" altLang="en-US" dirty="0"/>
              <a:t>モニタリングする</a:t>
            </a:r>
          </a:p>
        </p:txBody>
      </p:sp>
      <p:sp>
        <p:nvSpPr>
          <p:cNvPr id="37" name="テキスト ボックス 36">
            <a:extLst>
              <a:ext uri="{FF2B5EF4-FFF2-40B4-BE49-F238E27FC236}">
                <a16:creationId xmlns:a16="http://schemas.microsoft.com/office/drawing/2014/main" id="{0157A62B-912E-4100-9B5F-546BC2B97D17}"/>
              </a:ext>
            </a:extLst>
          </p:cNvPr>
          <p:cNvSpPr txBox="1"/>
          <p:nvPr/>
        </p:nvSpPr>
        <p:spPr>
          <a:xfrm>
            <a:off x="6104449" y="6009041"/>
            <a:ext cx="3647152" cy="369332"/>
          </a:xfrm>
          <a:prstGeom prst="rect">
            <a:avLst/>
          </a:prstGeom>
          <a:noFill/>
        </p:spPr>
        <p:txBody>
          <a:bodyPr wrap="none" rtlCol="0">
            <a:spAutoFit/>
          </a:bodyPr>
          <a:lstStyle/>
          <a:p>
            <a:r>
              <a:rPr kumimoji="1" lang="ja-JP" altLang="en-US" dirty="0"/>
              <a:t>室内環境を評価し、利用者に通知</a:t>
            </a:r>
            <a:endParaRPr kumimoji="1" lang="en-US" altLang="ja-JP" dirty="0"/>
          </a:p>
        </p:txBody>
      </p:sp>
      <p:sp>
        <p:nvSpPr>
          <p:cNvPr id="19" name="正方形/長方形 18"/>
          <p:cNvSpPr/>
          <p:nvPr/>
        </p:nvSpPr>
        <p:spPr>
          <a:xfrm>
            <a:off x="350840" y="1344058"/>
            <a:ext cx="4207729" cy="5513942"/>
          </a:xfrm>
          <a:prstGeom prst="rect">
            <a:avLst/>
          </a:prstGeom>
          <a:noFill/>
          <a:ln w="762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8" name="右矢印 6">
            <a:extLst>
              <a:ext uri="{FF2B5EF4-FFF2-40B4-BE49-F238E27FC236}">
                <a16:creationId xmlns:a16="http://schemas.microsoft.com/office/drawing/2014/main" id="{89B4C518-1B6B-40D7-A067-7039C7A8A720}"/>
              </a:ext>
            </a:extLst>
          </p:cNvPr>
          <p:cNvSpPr/>
          <p:nvPr/>
        </p:nvSpPr>
        <p:spPr>
          <a:xfrm>
            <a:off x="4615504" y="3548086"/>
            <a:ext cx="528964"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9" name="正方形/長方形 38"/>
          <p:cNvSpPr/>
          <p:nvPr/>
        </p:nvSpPr>
        <p:spPr>
          <a:xfrm>
            <a:off x="5123107" y="1344058"/>
            <a:ext cx="6279351" cy="5476277"/>
          </a:xfrm>
          <a:prstGeom prst="rect">
            <a:avLst/>
          </a:prstGeom>
          <a:noFill/>
          <a:ln w="76200">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5209237" y="1737021"/>
            <a:ext cx="1247387" cy="367398"/>
          </a:xfrm>
          <a:prstGeom prst="rect">
            <a:avLst/>
          </a:prstGeom>
          <a:noFill/>
        </p:spPr>
        <p:txBody>
          <a:bodyPr wrap="square" rtlCol="0">
            <a:spAutoFit/>
          </a:bodyPr>
          <a:lstStyle/>
          <a:p>
            <a:r>
              <a:rPr lang="ja-JP" altLang="en-US" dirty="0"/>
              <a:t>室内</a:t>
            </a:r>
            <a:endParaRPr kumimoji="1" lang="ja-JP" altLang="en-US" dirty="0"/>
          </a:p>
        </p:txBody>
      </p:sp>
      <p:sp>
        <p:nvSpPr>
          <p:cNvPr id="32" name="スライド番号プレースホルダー 31"/>
          <p:cNvSpPr>
            <a:spLocks noGrp="1"/>
          </p:cNvSpPr>
          <p:nvPr>
            <p:ph type="sldNum" sz="quarter" idx="12"/>
          </p:nvPr>
        </p:nvSpPr>
        <p:spPr/>
        <p:txBody>
          <a:bodyPr/>
          <a:lstStyle/>
          <a:p>
            <a:fld id="{BA67336F-AA07-43A6-8512-66DE50AF0DE6}" type="slidenum">
              <a:rPr kumimoji="1" lang="ja-JP" altLang="en-US" smtClean="0"/>
              <a:t>8</a:t>
            </a:fld>
            <a:endParaRPr kumimoji="1" lang="ja-JP" altLang="en-US"/>
          </a:p>
        </p:txBody>
      </p:sp>
    </p:spTree>
    <p:custDataLst>
      <p:tags r:id="rId1"/>
    </p:custDataLst>
    <p:extLst>
      <p:ext uri="{BB962C8B-B14F-4D97-AF65-F5344CB8AC3E}">
        <p14:creationId xmlns:p14="http://schemas.microsoft.com/office/powerpoint/2010/main" val="85674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19" grpId="0" animBg="1"/>
      <p:bldP spid="38" grpId="0" animBg="1"/>
      <p:bldP spid="39"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572446" y="3382179"/>
            <a:ext cx="8990195" cy="2007971"/>
          </a:xfrm>
          <a:prstGeom prst="rect">
            <a:avLst/>
          </a:prstGeom>
        </p:spPr>
      </p:pic>
      <p:sp>
        <p:nvSpPr>
          <p:cNvPr id="3" name="タイトル 2"/>
          <p:cNvSpPr>
            <a:spLocks noGrp="1"/>
          </p:cNvSpPr>
          <p:nvPr>
            <p:ph type="title"/>
          </p:nvPr>
        </p:nvSpPr>
        <p:spPr/>
        <p:txBody>
          <a:bodyPr/>
          <a:lstStyle/>
          <a:p>
            <a:r>
              <a:rPr kumimoji="1" lang="ja-JP" altLang="en-US" dirty="0"/>
              <a:t>開発方針</a:t>
            </a:r>
          </a:p>
        </p:txBody>
      </p:sp>
      <p:sp>
        <p:nvSpPr>
          <p:cNvPr id="4" name="コンテンツ プレースホルダー 3"/>
          <p:cNvSpPr>
            <a:spLocks noGrp="1"/>
          </p:cNvSpPr>
          <p:nvPr>
            <p:ph idx="1"/>
          </p:nvPr>
        </p:nvSpPr>
        <p:spPr/>
        <p:txBody>
          <a:bodyPr/>
          <a:lstStyle/>
          <a:p>
            <a:r>
              <a:rPr kumimoji="1" lang="en-US" altLang="ja-JP" dirty="0"/>
              <a:t>V</a:t>
            </a:r>
            <a:r>
              <a:rPr lang="ja-JP" altLang="en-US" dirty="0"/>
              <a:t>字</a:t>
            </a:r>
            <a:r>
              <a:rPr kumimoji="1" lang="ja-JP" altLang="en-US" dirty="0"/>
              <a:t>開発モデルに従って開発</a:t>
            </a:r>
            <a:endParaRPr kumimoji="1" lang="en-US" altLang="ja-JP" dirty="0"/>
          </a:p>
          <a:p>
            <a:r>
              <a:rPr kumimoji="1" lang="ja-JP" altLang="en-US" dirty="0"/>
              <a:t>４人チーム内でガントチャートを用いてスケジュールを管理</a:t>
            </a:r>
          </a:p>
        </p:txBody>
      </p:sp>
      <p:sp>
        <p:nvSpPr>
          <p:cNvPr id="5" name="スライド番号プレースホルダー 4"/>
          <p:cNvSpPr>
            <a:spLocks noGrp="1"/>
          </p:cNvSpPr>
          <p:nvPr>
            <p:ph type="sldNum" sz="quarter" idx="12"/>
          </p:nvPr>
        </p:nvSpPr>
        <p:spPr/>
        <p:txBody>
          <a:bodyPr/>
          <a:lstStyle/>
          <a:p>
            <a:fld id="{BA67336F-AA07-43A6-8512-66DE50AF0DE6}" type="slidenum">
              <a:rPr kumimoji="1" lang="ja-JP" altLang="en-US" smtClean="0"/>
              <a:t>9</a:t>
            </a:fld>
            <a:endParaRPr kumimoji="1" lang="ja-JP" altLang="en-US"/>
          </a:p>
        </p:txBody>
      </p:sp>
    </p:spTree>
    <p:extLst>
      <p:ext uri="{BB962C8B-B14F-4D97-AF65-F5344CB8AC3E}">
        <p14:creationId xmlns:p14="http://schemas.microsoft.com/office/powerpoint/2010/main" val="294635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4|9.9"/>
</p:tagLst>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649</TotalTime>
  <Words>1044</Words>
  <Application>Microsoft Office PowerPoint</Application>
  <PresentationFormat>ワイド画面</PresentationFormat>
  <Paragraphs>210</Paragraphs>
  <Slides>25</Slides>
  <Notes>22</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メイリオ</vt:lpstr>
      <vt:lpstr>游ゴシック</vt:lpstr>
      <vt:lpstr>Arial</vt:lpstr>
      <vt:lpstr>Calibri</vt:lpstr>
      <vt:lpstr>Trebuchet MS</vt:lpstr>
      <vt:lpstr>Wingdings 3</vt:lpstr>
      <vt:lpstr>ファセット</vt:lpstr>
      <vt:lpstr>IEEE802.15.4準拠の低消費電力無線通信モジュールを用いた 室内環境値計測デバイスの実装</vt:lpstr>
      <vt:lpstr>目次</vt:lpstr>
      <vt:lpstr>背景・目的</vt:lpstr>
      <vt:lpstr>背景</vt:lpstr>
      <vt:lpstr>目的</vt:lpstr>
      <vt:lpstr>目標</vt:lpstr>
      <vt:lpstr>開発システム概要</vt:lpstr>
      <vt:lpstr>システムの構成</vt:lpstr>
      <vt:lpstr>開発方針</vt:lpstr>
      <vt:lpstr>設計</vt:lpstr>
      <vt:lpstr>システム全体の設計</vt:lpstr>
      <vt:lpstr>センサデバイスの設計</vt:lpstr>
      <vt:lpstr>PowerPoint プレゼンテーション</vt:lpstr>
      <vt:lpstr>実装・検証</vt:lpstr>
      <vt:lpstr>センサデバイスの実装</vt:lpstr>
      <vt:lpstr>検証</vt:lpstr>
      <vt:lpstr>センサデバイスの消費電力</vt:lpstr>
      <vt:lpstr>評価・考察</vt:lpstr>
      <vt:lpstr>評価</vt:lpstr>
      <vt:lpstr>考察・まとめ</vt:lpstr>
      <vt:lpstr>背景</vt:lpstr>
      <vt:lpstr>要求定義</vt:lpstr>
      <vt:lpstr>PowerPoint プレゼンテーション</vt:lpstr>
      <vt:lpstr>PowerPoint プレゼンテーション</vt:lpstr>
      <vt:lpstr>消費電流の推移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IoTを用いた総合環境 モニタリングシステム</dc:title>
  <dc:creator>B4-2020</dc:creator>
  <cp:lastModifiedBy>一輝</cp:lastModifiedBy>
  <cp:revision>43</cp:revision>
  <dcterms:created xsi:type="dcterms:W3CDTF">2020-12-04T04:12:20Z</dcterms:created>
  <dcterms:modified xsi:type="dcterms:W3CDTF">2021-02-22T02:01:36Z</dcterms:modified>
</cp:coreProperties>
</file>