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319" r:id="rId3"/>
    <p:sldId id="343" r:id="rId4"/>
    <p:sldId id="344" r:id="rId5"/>
    <p:sldId id="34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945D1-8F4C-4D5A-BE46-268AB83BCF76}" v="1" dt="2020-11-24T00:21:05.8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userId="82953ff9-fdca-4935-9a75-dd2ec4e7a34b" providerId="ADAL" clId="{51B945D1-8F4C-4D5A-BE46-268AB83BCF76}"/>
    <pc:docChg chg="custSel addSld modSld">
      <pc:chgData name="Kazuki" userId="82953ff9-fdca-4935-9a75-dd2ec4e7a34b" providerId="ADAL" clId="{51B945D1-8F4C-4D5A-BE46-268AB83BCF76}" dt="2020-11-24T00:25:50.865" v="1041" actId="20577"/>
      <pc:docMkLst>
        <pc:docMk/>
      </pc:docMkLst>
      <pc:sldChg chg="modSp new mod">
        <pc:chgData name="Kazuki" userId="82953ff9-fdca-4935-9a75-dd2ec4e7a34b" providerId="ADAL" clId="{51B945D1-8F4C-4D5A-BE46-268AB83BCF76}" dt="2020-11-23T23:59:06.045" v="256" actId="20577"/>
        <pc:sldMkLst>
          <pc:docMk/>
          <pc:sldMk cId="1802006350" sldId="344"/>
        </pc:sldMkLst>
        <pc:spChg chg="mod">
          <ac:chgData name="Kazuki" userId="82953ff9-fdca-4935-9a75-dd2ec4e7a34b" providerId="ADAL" clId="{51B945D1-8F4C-4D5A-BE46-268AB83BCF76}" dt="2020-11-23T23:57:39.446" v="38" actId="20577"/>
          <ac:spMkLst>
            <pc:docMk/>
            <pc:sldMk cId="1802006350" sldId="344"/>
            <ac:spMk id="2" creationId="{0B35A745-91D8-4AE1-8F61-C1B83052AD18}"/>
          </ac:spMkLst>
        </pc:spChg>
        <pc:spChg chg="mod">
          <ac:chgData name="Kazuki" userId="82953ff9-fdca-4935-9a75-dd2ec4e7a34b" providerId="ADAL" clId="{51B945D1-8F4C-4D5A-BE46-268AB83BCF76}" dt="2020-11-23T23:59:06.045" v="256" actId="20577"/>
          <ac:spMkLst>
            <pc:docMk/>
            <pc:sldMk cId="1802006350" sldId="344"/>
            <ac:spMk id="3" creationId="{D7987EA8-EA36-4C1A-8669-B8FFB673C841}"/>
          </ac:spMkLst>
        </pc:spChg>
      </pc:sldChg>
      <pc:sldChg chg="modSp new mod">
        <pc:chgData name="Kazuki" userId="82953ff9-fdca-4935-9a75-dd2ec4e7a34b" providerId="ADAL" clId="{51B945D1-8F4C-4D5A-BE46-268AB83BCF76}" dt="2020-11-24T00:25:50.865" v="1041" actId="20577"/>
        <pc:sldMkLst>
          <pc:docMk/>
          <pc:sldMk cId="2729072147" sldId="345"/>
        </pc:sldMkLst>
        <pc:spChg chg="mod">
          <ac:chgData name="Kazuki" userId="82953ff9-fdca-4935-9a75-dd2ec4e7a34b" providerId="ADAL" clId="{51B945D1-8F4C-4D5A-BE46-268AB83BCF76}" dt="2020-11-23T23:59:28.773" v="273" actId="20577"/>
          <ac:spMkLst>
            <pc:docMk/>
            <pc:sldMk cId="2729072147" sldId="345"/>
            <ac:spMk id="2" creationId="{E9105CFC-1D03-4F55-8E12-8B0BAEA4A8DB}"/>
          </ac:spMkLst>
        </pc:spChg>
        <pc:spChg chg="mod">
          <ac:chgData name="Kazuki" userId="82953ff9-fdca-4935-9a75-dd2ec4e7a34b" providerId="ADAL" clId="{51B945D1-8F4C-4D5A-BE46-268AB83BCF76}" dt="2020-11-24T00:25:50.865" v="1041" actId="20577"/>
          <ac:spMkLst>
            <pc:docMk/>
            <pc:sldMk cId="2729072147" sldId="345"/>
            <ac:spMk id="3" creationId="{54B84D78-E9D6-42A8-BCE6-1CA982FFB599}"/>
          </ac:spMkLst>
        </pc:spChg>
      </pc:sldChg>
    </pc:docChg>
  </pc:docChgLst>
  <pc:docChgLst>
    <pc:chgData name="Kazuki Inada" userId="82953ff9-fdca-4935-9a75-dd2ec4e7a34b" providerId="ADAL" clId="{EA920DBB-0DBB-4ACC-B86E-565DF2A5AE4D}"/>
    <pc:docChg chg="modSld">
      <pc:chgData name="Kazuki Inada" userId="82953ff9-fdca-4935-9a75-dd2ec4e7a34b" providerId="ADAL" clId="{EA920DBB-0DBB-4ACC-B86E-565DF2A5AE4D}" dt="2020-11-24T03:55:37.297" v="6" actId="6549"/>
      <pc:docMkLst>
        <pc:docMk/>
      </pc:docMkLst>
      <pc:sldChg chg="modSp">
        <pc:chgData name="Kazuki Inada" userId="82953ff9-fdca-4935-9a75-dd2ec4e7a34b" providerId="ADAL" clId="{EA920DBB-0DBB-4ACC-B86E-565DF2A5AE4D}" dt="2020-11-24T03:55:37.297" v="6" actId="6549"/>
        <pc:sldMkLst>
          <pc:docMk/>
          <pc:sldMk cId="582153185" sldId="256"/>
        </pc:sldMkLst>
        <pc:spChg chg="mod">
          <ac:chgData name="Kazuki Inada" userId="82953ff9-fdca-4935-9a75-dd2ec4e7a34b" providerId="ADAL" clId="{EA920DBB-0DBB-4ACC-B86E-565DF2A5AE4D}" dt="2020-11-24T03:55:37.297" v="6" actId="6549"/>
          <ac:spMkLst>
            <pc:docMk/>
            <pc:sldMk cId="582153185" sldId="256"/>
            <ac:spMk id="3" creationId="{8C5D6803-46B7-4AE2-ACAB-C0A35497D4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2020/11/24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2020/11/24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2020/11/24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2020/11/24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2020/11/24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dirty="0" err="1"/>
              <a:t>IoT</a:t>
            </a:r>
            <a:r>
              <a:rPr kumimoji="1" lang="ja-JP" altLang="en-US" dirty="0"/>
              <a:t>を用いた総合環境</a:t>
            </a:r>
            <a:br>
              <a:rPr kumimoji="1" lang="en-US" altLang="ja-JP" dirty="0"/>
            </a:br>
            <a:r>
              <a:rPr kumimoji="1" lang="ja-JP" altLang="en-US" dirty="0"/>
              <a:t>モニタリングシステム</a:t>
            </a:r>
            <a:br>
              <a:rPr kumimoji="1" lang="en-US" altLang="ja-JP" dirty="0"/>
            </a:br>
            <a:r>
              <a:rPr kumimoji="1" lang="ja-JP" altLang="en-US" sz="4900" dirty="0"/>
              <a:t>進捗報告</a:t>
            </a:r>
            <a:r>
              <a:rPr lang="en-US" altLang="ja-JP" sz="4900" dirty="0"/>
              <a:t>6</a:t>
            </a:r>
            <a:endParaRPr kumimoji="1" lang="ja-JP" altLang="en-US" dirty="0"/>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lang="ja-JP" altLang="en-US"/>
              <a:t>稲田　一輝</a:t>
            </a:r>
            <a:endParaRPr kumimoji="1" lang="ja-JP" altLang="en-US" dirty="0"/>
          </a:p>
        </p:txBody>
      </p:sp>
    </p:spTree>
    <p:extLst>
      <p:ext uri="{BB962C8B-B14F-4D97-AF65-F5344CB8AC3E}">
        <p14:creationId xmlns:p14="http://schemas.microsoft.com/office/powerpoint/2010/main" val="58215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60EF2-6EFA-42B7-8BC3-E2DDB061C1E8}"/>
              </a:ext>
            </a:extLst>
          </p:cNvPr>
          <p:cNvSpPr>
            <a:spLocks noGrp="1"/>
          </p:cNvSpPr>
          <p:nvPr>
            <p:ph type="title"/>
          </p:nvPr>
        </p:nvSpPr>
        <p:spPr/>
        <p:txBody>
          <a:bodyPr/>
          <a:lstStyle/>
          <a:p>
            <a:r>
              <a:rPr lang="ja-JP" altLang="en-US" dirty="0"/>
              <a:t>チーム全体の進捗状況</a:t>
            </a:r>
            <a:endParaRPr kumimoji="1" lang="ja-JP" altLang="en-US" dirty="0"/>
          </a:p>
        </p:txBody>
      </p:sp>
      <p:sp>
        <p:nvSpPr>
          <p:cNvPr id="3" name="テキスト ボックス 2">
            <a:extLst>
              <a:ext uri="{FF2B5EF4-FFF2-40B4-BE49-F238E27FC236}">
                <a16:creationId xmlns:a16="http://schemas.microsoft.com/office/drawing/2014/main" id="{FA561FD8-9348-4391-AF7C-E88F623A4287}"/>
              </a:ext>
            </a:extLst>
          </p:cNvPr>
          <p:cNvSpPr txBox="1"/>
          <p:nvPr/>
        </p:nvSpPr>
        <p:spPr>
          <a:xfrm>
            <a:off x="587828" y="2325189"/>
            <a:ext cx="3882794"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b="1" dirty="0"/>
              <a:t>センサー類、ボードの決定</a:t>
            </a:r>
            <a:endParaRPr kumimoji="1" lang="en-US" altLang="ja-JP" sz="2400" b="1" dirty="0"/>
          </a:p>
          <a:p>
            <a:pPr marL="285750" indent="-285750">
              <a:buFont typeface="Arial" panose="020B0604020202020204" pitchFamily="34" charset="0"/>
              <a:buChar char="•"/>
            </a:pPr>
            <a:r>
              <a:rPr kumimoji="1" lang="ja-JP" altLang="en-US" sz="2400" b="1" dirty="0"/>
              <a:t>役割分担の決定</a:t>
            </a:r>
            <a:endParaRPr kumimoji="1" lang="en-US" altLang="ja-JP" sz="2400" b="1" dirty="0"/>
          </a:p>
          <a:p>
            <a:r>
              <a:rPr kumimoji="1" lang="ja-JP" altLang="en-US" sz="2400" b="1" dirty="0"/>
              <a:t>　　</a:t>
            </a:r>
            <a:endParaRPr kumimoji="1" lang="en-US" altLang="ja-JP" sz="2400" b="1" dirty="0">
              <a:solidFill>
                <a:schemeClr val="accent1"/>
              </a:solidFill>
            </a:endParaRP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383032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a:t>役割分担</a:t>
            </a:r>
          </a:p>
        </p:txBody>
      </p:sp>
      <p:sp>
        <p:nvSpPr>
          <p:cNvPr id="11" name="コンテンツ プレースホルダー 10"/>
          <p:cNvSpPr>
            <a:spLocks noGrp="1"/>
          </p:cNvSpPr>
          <p:nvPr>
            <p:ph idx="1"/>
          </p:nvPr>
        </p:nvSpPr>
        <p:spPr/>
        <p:txBody>
          <a:bodyPr/>
          <a:lstStyle/>
          <a:p>
            <a:r>
              <a:rPr kumimoji="1" lang="ja-JP" altLang="en-US" dirty="0"/>
              <a:t>人数判別</a:t>
            </a:r>
            <a:endParaRPr kumimoji="1" lang="en-US" altLang="ja-JP" dirty="0"/>
          </a:p>
          <a:p>
            <a:pPr lvl="1"/>
            <a:r>
              <a:rPr lang="ja-JP" altLang="en-US" dirty="0"/>
              <a:t>伊藤</a:t>
            </a:r>
            <a:endParaRPr lang="en-US" altLang="ja-JP" dirty="0"/>
          </a:p>
          <a:p>
            <a:r>
              <a:rPr kumimoji="1" lang="en-US" altLang="ja-JP" dirty="0"/>
              <a:t>Jetson</a:t>
            </a:r>
            <a:r>
              <a:rPr kumimoji="1" lang="ja-JP" altLang="en-US" dirty="0"/>
              <a:t>全体およびデータ管理に関する箇所（人数判別の補助）</a:t>
            </a:r>
            <a:endParaRPr kumimoji="1" lang="en-US" altLang="ja-JP" dirty="0"/>
          </a:p>
          <a:p>
            <a:pPr lvl="1"/>
            <a:r>
              <a:rPr lang="ja-JP" altLang="en-US" dirty="0"/>
              <a:t>掛水</a:t>
            </a:r>
            <a:endParaRPr lang="en-US" altLang="ja-JP" dirty="0"/>
          </a:p>
          <a:p>
            <a:r>
              <a:rPr kumimoji="1" lang="en-US" altLang="ja-JP" dirty="0"/>
              <a:t>Jetson</a:t>
            </a:r>
            <a:r>
              <a:rPr kumimoji="1" lang="ja-JP" altLang="en-US" dirty="0"/>
              <a:t>全体および分析・可視化に関する箇所（エッジデバイスの補助）</a:t>
            </a:r>
            <a:endParaRPr kumimoji="1" lang="en-US" altLang="ja-JP" dirty="0"/>
          </a:p>
          <a:p>
            <a:pPr lvl="1"/>
            <a:r>
              <a:rPr lang="ja-JP" altLang="en-US" dirty="0"/>
              <a:t>小田</a:t>
            </a:r>
            <a:endParaRPr lang="en-US" altLang="ja-JP" dirty="0"/>
          </a:p>
          <a:p>
            <a:r>
              <a:rPr kumimoji="1" lang="ja-JP" altLang="en-US" dirty="0"/>
              <a:t>エッジデバイスおよび低消費電力化</a:t>
            </a:r>
            <a:endParaRPr kumimoji="1" lang="en-US" altLang="ja-JP" dirty="0"/>
          </a:p>
          <a:p>
            <a:pPr lvl="1"/>
            <a:r>
              <a:rPr lang="ja-JP" altLang="en-US" dirty="0"/>
              <a:t>稲田</a:t>
            </a:r>
            <a:endParaRPr kumimoji="1" lang="en-US" altLang="ja-JP" dirty="0"/>
          </a:p>
        </p:txBody>
      </p:sp>
      <p:sp>
        <p:nvSpPr>
          <p:cNvPr id="4" name="スライド番号プレースホルダー 3"/>
          <p:cNvSpPr>
            <a:spLocks noGrp="1"/>
          </p:cNvSpPr>
          <p:nvPr>
            <p:ph type="sldNum" sz="quarter" idx="12"/>
          </p:nvPr>
        </p:nvSpPr>
        <p:spPr/>
        <p:txBody>
          <a:bodyPr/>
          <a:lstStyle/>
          <a:p>
            <a:fld id="{DF56A911-C184-4CEA-8596-4EDBBD3FBE4E}" type="slidenum">
              <a:rPr lang="ja-JP" altLang="en-US" smtClean="0"/>
              <a:pPr/>
              <a:t>3</a:t>
            </a:fld>
            <a:endParaRPr lang="ja-JP" altLang="en-US"/>
          </a:p>
        </p:txBody>
      </p:sp>
    </p:spTree>
    <p:extLst>
      <p:ext uri="{BB962C8B-B14F-4D97-AF65-F5344CB8AC3E}">
        <p14:creationId xmlns:p14="http://schemas.microsoft.com/office/powerpoint/2010/main" val="266163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5A745-91D8-4AE1-8F61-C1B83052AD18}"/>
              </a:ext>
            </a:extLst>
          </p:cNvPr>
          <p:cNvSpPr>
            <a:spLocks noGrp="1"/>
          </p:cNvSpPr>
          <p:nvPr>
            <p:ph type="title"/>
          </p:nvPr>
        </p:nvSpPr>
        <p:spPr/>
        <p:txBody>
          <a:bodyPr/>
          <a:lstStyle/>
          <a:p>
            <a:r>
              <a:rPr kumimoji="1" lang="ja-JP" altLang="en-US" dirty="0"/>
              <a:t>エッジデバイスの進捗状況</a:t>
            </a:r>
          </a:p>
        </p:txBody>
      </p:sp>
      <p:sp>
        <p:nvSpPr>
          <p:cNvPr id="3" name="コンテンツ プレースホルダー 2">
            <a:extLst>
              <a:ext uri="{FF2B5EF4-FFF2-40B4-BE49-F238E27FC236}">
                <a16:creationId xmlns:a16="http://schemas.microsoft.com/office/drawing/2014/main" id="{D7987EA8-EA36-4C1A-8669-B8FFB673C841}"/>
              </a:ext>
            </a:extLst>
          </p:cNvPr>
          <p:cNvSpPr>
            <a:spLocks noGrp="1"/>
          </p:cNvSpPr>
          <p:nvPr>
            <p:ph idx="1"/>
          </p:nvPr>
        </p:nvSpPr>
        <p:spPr/>
        <p:txBody>
          <a:bodyPr/>
          <a:lstStyle/>
          <a:p>
            <a:r>
              <a:rPr kumimoji="1" lang="ja-JP" altLang="en-US" dirty="0"/>
              <a:t>ボードおよびセンサに対してのプログラムついての調査</a:t>
            </a:r>
            <a:endParaRPr kumimoji="1" lang="en-US" altLang="ja-JP" dirty="0"/>
          </a:p>
          <a:p>
            <a:endParaRPr lang="en-US" altLang="ja-JP" dirty="0"/>
          </a:p>
          <a:p>
            <a:r>
              <a:rPr kumimoji="1" lang="ja-JP" altLang="en-US" dirty="0"/>
              <a:t>開発環境の構築</a:t>
            </a:r>
          </a:p>
        </p:txBody>
      </p:sp>
      <p:sp>
        <p:nvSpPr>
          <p:cNvPr id="4" name="スライド番号プレースホルダー 3">
            <a:extLst>
              <a:ext uri="{FF2B5EF4-FFF2-40B4-BE49-F238E27FC236}">
                <a16:creationId xmlns:a16="http://schemas.microsoft.com/office/drawing/2014/main" id="{C395E667-2095-44CB-A808-B456F6DE7CAC}"/>
              </a:ext>
            </a:extLst>
          </p:cNvPr>
          <p:cNvSpPr>
            <a:spLocks noGrp="1"/>
          </p:cNvSpPr>
          <p:nvPr>
            <p:ph type="sldNum" sz="quarter" idx="12"/>
          </p:nvPr>
        </p:nvSpPr>
        <p:spPr/>
        <p:txBody>
          <a:bodyPr/>
          <a:lstStyle/>
          <a:p>
            <a:fld id="{DF56A911-C184-4CEA-8596-4EDBBD3FBE4E}" type="slidenum">
              <a:rPr kumimoji="1" lang="ja-JP" altLang="en-US" smtClean="0"/>
              <a:t>4</a:t>
            </a:fld>
            <a:endParaRPr kumimoji="1" lang="ja-JP" altLang="en-US"/>
          </a:p>
        </p:txBody>
      </p:sp>
    </p:spTree>
    <p:extLst>
      <p:ext uri="{BB962C8B-B14F-4D97-AF65-F5344CB8AC3E}">
        <p14:creationId xmlns:p14="http://schemas.microsoft.com/office/powerpoint/2010/main" val="180200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05CFC-1D03-4F55-8E12-8B0BAEA4A8DB}"/>
              </a:ext>
            </a:extLst>
          </p:cNvPr>
          <p:cNvSpPr>
            <a:spLocks noGrp="1"/>
          </p:cNvSpPr>
          <p:nvPr>
            <p:ph type="title"/>
          </p:nvPr>
        </p:nvSpPr>
        <p:spPr/>
        <p:txBody>
          <a:bodyPr/>
          <a:lstStyle/>
          <a:p>
            <a:r>
              <a:rPr kumimoji="1" lang="en-US" altLang="ja-JP" dirty="0" err="1"/>
              <a:t>Twe</a:t>
            </a:r>
            <a:r>
              <a:rPr kumimoji="1" lang="en-US" altLang="ja-JP" dirty="0"/>
              <a:t>-lite</a:t>
            </a:r>
            <a:r>
              <a:rPr kumimoji="1" lang="ja-JP" altLang="en-US" dirty="0"/>
              <a:t>について</a:t>
            </a:r>
          </a:p>
        </p:txBody>
      </p:sp>
      <p:sp>
        <p:nvSpPr>
          <p:cNvPr id="3" name="コンテンツ プレースホルダー 2">
            <a:extLst>
              <a:ext uri="{FF2B5EF4-FFF2-40B4-BE49-F238E27FC236}">
                <a16:creationId xmlns:a16="http://schemas.microsoft.com/office/drawing/2014/main" id="{54B84D78-E9D6-42A8-BCE6-1CA982FFB599}"/>
              </a:ext>
            </a:extLst>
          </p:cNvPr>
          <p:cNvSpPr>
            <a:spLocks noGrp="1"/>
          </p:cNvSpPr>
          <p:nvPr>
            <p:ph idx="1"/>
          </p:nvPr>
        </p:nvSpPr>
        <p:spPr/>
        <p:txBody>
          <a:bodyPr>
            <a:normAutofit/>
          </a:bodyPr>
          <a:lstStyle/>
          <a:p>
            <a:r>
              <a:rPr kumimoji="1" lang="en-US" altLang="ja-JP" dirty="0"/>
              <a:t>IEEE802.15.4</a:t>
            </a:r>
            <a:r>
              <a:rPr kumimoji="1" lang="ja-JP" altLang="en-US" dirty="0"/>
              <a:t>に準拠した無線を搭載</a:t>
            </a:r>
            <a:endParaRPr kumimoji="1" lang="en-US" altLang="ja-JP" dirty="0"/>
          </a:p>
          <a:p>
            <a:pPr lvl="1"/>
            <a:r>
              <a:rPr lang="en-US" altLang="ja-JP" dirty="0"/>
              <a:t>IEEE802.15.4</a:t>
            </a:r>
            <a:r>
              <a:rPr lang="ja-JP" altLang="en-US" dirty="0"/>
              <a:t>は</a:t>
            </a:r>
            <a:r>
              <a:rPr lang="en-US" altLang="ja-JP" dirty="0"/>
              <a:t>OSI</a:t>
            </a:r>
            <a:r>
              <a:rPr lang="ja-JP" altLang="en-US" dirty="0"/>
              <a:t>参照モデルにおける第１層（物理層）を定義したもの</a:t>
            </a:r>
            <a:endParaRPr kumimoji="1" lang="en-US" altLang="ja-JP" dirty="0"/>
          </a:p>
          <a:p>
            <a:pPr lvl="2"/>
            <a:r>
              <a:rPr lang="en-US" altLang="ja-JP" dirty="0"/>
              <a:t>ZigBee</a:t>
            </a:r>
            <a:r>
              <a:rPr lang="ja-JP" altLang="en-US" dirty="0"/>
              <a:t>などにも用いられ、低、中距離間通信において使用される</a:t>
            </a:r>
            <a:endParaRPr lang="en-US" altLang="ja-JP" dirty="0"/>
          </a:p>
          <a:p>
            <a:pPr lvl="2"/>
            <a:r>
              <a:rPr lang="ja-JP" altLang="en-US" dirty="0"/>
              <a:t>低消費電力、低通信速度</a:t>
            </a:r>
            <a:r>
              <a:rPr lang="en-US" altLang="ja-JP" dirty="0"/>
              <a:t>(250Kbps)</a:t>
            </a:r>
            <a:r>
              <a:rPr lang="ja-JP" altLang="en-US" dirty="0"/>
              <a:t>であることが特徴</a:t>
            </a:r>
            <a:endParaRPr lang="en-US" altLang="ja-JP" dirty="0"/>
          </a:p>
          <a:p>
            <a:pPr lvl="1"/>
            <a:r>
              <a:rPr kumimoji="1" lang="ja-JP" altLang="en-US" dirty="0"/>
              <a:t>スター型での接続ができるため、</a:t>
            </a:r>
            <a:r>
              <a:rPr kumimoji="1" lang="en-US" altLang="ja-JP" dirty="0"/>
              <a:t>Jetson</a:t>
            </a:r>
            <a:r>
              <a:rPr kumimoji="1" lang="ja-JP" altLang="en-US" dirty="0"/>
              <a:t>を中心としたスター型ネットワークで構築予定</a:t>
            </a:r>
            <a:endParaRPr kumimoji="1" lang="en-US" altLang="ja-JP" dirty="0"/>
          </a:p>
          <a:p>
            <a:pPr lvl="1"/>
            <a:endParaRPr kumimoji="1" lang="en-US" altLang="ja-JP" dirty="0"/>
          </a:p>
          <a:p>
            <a:r>
              <a:rPr lang="ja-JP" altLang="en-US" dirty="0"/>
              <a:t>開発言語は</a:t>
            </a:r>
            <a:r>
              <a:rPr lang="en-US" altLang="ja-JP" dirty="0"/>
              <a:t>C++</a:t>
            </a:r>
          </a:p>
          <a:p>
            <a:endParaRPr kumimoji="1" lang="en-US" altLang="ja-JP" dirty="0"/>
          </a:p>
          <a:p>
            <a:r>
              <a:rPr lang="ja-JP" altLang="en-US" dirty="0"/>
              <a:t>温湿度センサは</a:t>
            </a:r>
            <a:r>
              <a:rPr lang="en-US" altLang="ja-JP" dirty="0"/>
              <a:t>I2C</a:t>
            </a:r>
            <a:r>
              <a:rPr lang="ja-JP" altLang="en-US" dirty="0"/>
              <a:t>、二酸化炭素センサはアナログ電圧の読み取りによって値の読み取りを行う</a:t>
            </a:r>
            <a:endParaRPr kumimoji="1" lang="ja-JP" altLang="en-US" dirty="0"/>
          </a:p>
        </p:txBody>
      </p:sp>
      <p:sp>
        <p:nvSpPr>
          <p:cNvPr id="4" name="スライド番号プレースホルダー 3">
            <a:extLst>
              <a:ext uri="{FF2B5EF4-FFF2-40B4-BE49-F238E27FC236}">
                <a16:creationId xmlns:a16="http://schemas.microsoft.com/office/drawing/2014/main" id="{875DE2E8-B78D-4E37-BCA3-96827E31DA3B}"/>
              </a:ext>
            </a:extLst>
          </p:cNvPr>
          <p:cNvSpPr>
            <a:spLocks noGrp="1"/>
          </p:cNvSpPr>
          <p:nvPr>
            <p:ph type="sldNum" sz="quarter" idx="12"/>
          </p:nvPr>
        </p:nvSpPr>
        <p:spPr/>
        <p:txBody>
          <a:bodyPr/>
          <a:lstStyle/>
          <a:p>
            <a:fld id="{DF56A911-C184-4CEA-8596-4EDBBD3FBE4E}" type="slidenum">
              <a:rPr kumimoji="1" lang="ja-JP" altLang="en-US" smtClean="0"/>
              <a:t>5</a:t>
            </a:fld>
            <a:endParaRPr kumimoji="1" lang="ja-JP" altLang="en-US"/>
          </a:p>
        </p:txBody>
      </p:sp>
    </p:spTree>
    <p:extLst>
      <p:ext uri="{BB962C8B-B14F-4D97-AF65-F5344CB8AC3E}">
        <p14:creationId xmlns:p14="http://schemas.microsoft.com/office/powerpoint/2010/main" val="272907214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TotalTime>
  <Words>187</Words>
  <Application>Microsoft Office PowerPoint</Application>
  <PresentationFormat>ワイド画面</PresentationFormat>
  <Paragraphs>33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Arial</vt:lpstr>
      <vt:lpstr>Calibri</vt:lpstr>
      <vt:lpstr>Calibri Light</vt:lpstr>
      <vt:lpstr>レトロスペクト</vt:lpstr>
      <vt:lpstr>IoTを用いた総合環境 モニタリングシステム 進捗報告6</vt:lpstr>
      <vt:lpstr>チーム全体の進捗状況</vt:lpstr>
      <vt:lpstr>役割分担</vt:lpstr>
      <vt:lpstr>エッジデバイスの進捗状況</vt:lpstr>
      <vt:lpstr>Twe-liteについて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稲田 一輝</cp:lastModifiedBy>
  <cp:revision>3</cp:revision>
  <dcterms:created xsi:type="dcterms:W3CDTF">2020-06-23T03:03:23Z</dcterms:created>
  <dcterms:modified xsi:type="dcterms:W3CDTF">2020-11-24T03:55:40Z</dcterms:modified>
</cp:coreProperties>
</file>