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344" r:id="rId3"/>
    <p:sldId id="345" r:id="rId4"/>
    <p:sldId id="34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" userId="82953ff9-fdca-4935-9a75-dd2ec4e7a34b" providerId="ADAL" clId="{FF5DCB55-D0B6-41B9-9BF2-4A6D75C0629A}"/>
    <pc:docChg chg="delSld">
      <pc:chgData name="Kazuki" userId="82953ff9-fdca-4935-9a75-dd2ec4e7a34b" providerId="ADAL" clId="{FF5DCB55-D0B6-41B9-9BF2-4A6D75C0629A}" dt="2020-12-01T03:36:15.037" v="1" actId="2696"/>
      <pc:docMkLst>
        <pc:docMk/>
      </pc:docMkLst>
      <pc:sldChg chg="del">
        <pc:chgData name="Kazuki" userId="82953ff9-fdca-4935-9a75-dd2ec4e7a34b" providerId="ADAL" clId="{FF5DCB55-D0B6-41B9-9BF2-4A6D75C0629A}" dt="2020-12-01T03:36:11.565" v="0" actId="2696"/>
        <pc:sldMkLst>
          <pc:docMk/>
          <pc:sldMk cId="3830325118" sldId="319"/>
        </pc:sldMkLst>
      </pc:sldChg>
      <pc:sldChg chg="del">
        <pc:chgData name="Kazuki" userId="82953ff9-fdca-4935-9a75-dd2ec4e7a34b" providerId="ADAL" clId="{FF5DCB55-D0B6-41B9-9BF2-4A6D75C0629A}" dt="2020-12-01T03:36:15.037" v="1" actId="2696"/>
        <pc:sldMkLst>
          <pc:docMk/>
          <pc:sldMk cId="2661631596" sldId="343"/>
        </pc:sldMkLst>
      </pc:sldChg>
    </pc:docChg>
  </pc:docChgLst>
  <pc:docChgLst>
    <pc:chgData name="Kazuki" userId="82953ff9-fdca-4935-9a75-dd2ec4e7a34b" providerId="ADAL" clId="{51B945D1-8F4C-4D5A-BE46-268AB83BCF76}"/>
    <pc:docChg chg="custSel addSld modSld">
      <pc:chgData name="Kazuki" userId="82953ff9-fdca-4935-9a75-dd2ec4e7a34b" providerId="ADAL" clId="{51B945D1-8F4C-4D5A-BE46-268AB83BCF76}" dt="2020-11-24T00:25:50.865" v="1041" actId="20577"/>
      <pc:docMkLst>
        <pc:docMk/>
      </pc:docMkLst>
      <pc:sldChg chg="modSp new mod">
        <pc:chgData name="Kazuki" userId="82953ff9-fdca-4935-9a75-dd2ec4e7a34b" providerId="ADAL" clId="{51B945D1-8F4C-4D5A-BE46-268AB83BCF76}" dt="2020-11-23T23:59:06.045" v="256" actId="20577"/>
        <pc:sldMkLst>
          <pc:docMk/>
          <pc:sldMk cId="1802006350" sldId="344"/>
        </pc:sldMkLst>
        <pc:spChg chg="mod">
          <ac:chgData name="Kazuki" userId="82953ff9-fdca-4935-9a75-dd2ec4e7a34b" providerId="ADAL" clId="{51B945D1-8F4C-4D5A-BE46-268AB83BCF76}" dt="2020-11-23T23:57:39.446" v="38" actId="20577"/>
          <ac:spMkLst>
            <pc:docMk/>
            <pc:sldMk cId="1802006350" sldId="344"/>
            <ac:spMk id="2" creationId="{0B35A745-91D8-4AE1-8F61-C1B83052AD18}"/>
          </ac:spMkLst>
        </pc:spChg>
        <pc:spChg chg="mod">
          <ac:chgData name="Kazuki" userId="82953ff9-fdca-4935-9a75-dd2ec4e7a34b" providerId="ADAL" clId="{51B945D1-8F4C-4D5A-BE46-268AB83BCF76}" dt="2020-11-23T23:59:06.045" v="256" actId="20577"/>
          <ac:spMkLst>
            <pc:docMk/>
            <pc:sldMk cId="1802006350" sldId="344"/>
            <ac:spMk id="3" creationId="{D7987EA8-EA36-4C1A-8669-B8FFB673C841}"/>
          </ac:spMkLst>
        </pc:spChg>
      </pc:sldChg>
      <pc:sldChg chg="modSp new mod">
        <pc:chgData name="Kazuki" userId="82953ff9-fdca-4935-9a75-dd2ec4e7a34b" providerId="ADAL" clId="{51B945D1-8F4C-4D5A-BE46-268AB83BCF76}" dt="2020-11-24T00:25:50.865" v="1041" actId="20577"/>
        <pc:sldMkLst>
          <pc:docMk/>
          <pc:sldMk cId="2729072147" sldId="345"/>
        </pc:sldMkLst>
        <pc:spChg chg="mod">
          <ac:chgData name="Kazuki" userId="82953ff9-fdca-4935-9a75-dd2ec4e7a34b" providerId="ADAL" clId="{51B945D1-8F4C-4D5A-BE46-268AB83BCF76}" dt="2020-11-23T23:59:28.773" v="273" actId="20577"/>
          <ac:spMkLst>
            <pc:docMk/>
            <pc:sldMk cId="2729072147" sldId="345"/>
            <ac:spMk id="2" creationId="{E9105CFC-1D03-4F55-8E12-8B0BAEA4A8DB}"/>
          </ac:spMkLst>
        </pc:spChg>
        <pc:spChg chg="mod">
          <ac:chgData name="Kazuki" userId="82953ff9-fdca-4935-9a75-dd2ec4e7a34b" providerId="ADAL" clId="{51B945D1-8F4C-4D5A-BE46-268AB83BCF76}" dt="2020-11-24T00:25:50.865" v="1041" actId="20577"/>
          <ac:spMkLst>
            <pc:docMk/>
            <pc:sldMk cId="2729072147" sldId="345"/>
            <ac:spMk id="3" creationId="{54B84D78-E9D6-42A8-BCE6-1CA982FFB599}"/>
          </ac:spMkLst>
        </pc:spChg>
      </pc:sldChg>
    </pc:docChg>
  </pc:docChgLst>
  <pc:docChgLst>
    <pc:chgData name="Kazuki Inada" userId="82953ff9-fdca-4935-9a75-dd2ec4e7a34b" providerId="ADAL" clId="{EA920DBB-0DBB-4ACC-B86E-565DF2A5AE4D}"/>
    <pc:docChg chg="modSld">
      <pc:chgData name="Kazuki Inada" userId="82953ff9-fdca-4935-9a75-dd2ec4e7a34b" providerId="ADAL" clId="{EA920DBB-0DBB-4ACC-B86E-565DF2A5AE4D}" dt="2020-11-24T03:55:37.297" v="6" actId="6549"/>
      <pc:docMkLst>
        <pc:docMk/>
      </pc:docMkLst>
      <pc:sldChg chg="modSp">
        <pc:chgData name="Kazuki Inada" userId="82953ff9-fdca-4935-9a75-dd2ec4e7a34b" providerId="ADAL" clId="{EA920DBB-0DBB-4ACC-B86E-565DF2A5AE4D}" dt="2020-11-24T03:55:37.297" v="6" actId="6549"/>
        <pc:sldMkLst>
          <pc:docMk/>
          <pc:sldMk cId="582153185" sldId="256"/>
        </pc:sldMkLst>
        <pc:spChg chg="mod">
          <ac:chgData name="Kazuki Inada" userId="82953ff9-fdca-4935-9a75-dd2ec4e7a34b" providerId="ADAL" clId="{EA920DBB-0DBB-4ACC-B86E-565DF2A5AE4D}" dt="2020-11-24T03:55:37.297" v="6" actId="6549"/>
          <ac:spMkLst>
            <pc:docMk/>
            <pc:sldMk cId="582153185" sldId="256"/>
            <ac:spMk id="3" creationId="{8C5D6803-46B7-4AE2-ACAB-C0A35497D4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126C-1D15-4159-8317-44A85EEFD567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C68B-1CE1-400F-9996-98990B235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2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ADA-CAE8-4F88-848A-1EED980AFB1B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0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47A3-89F6-4C5F-89FC-998B40AC52B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048E-AC64-4A19-A8C3-9E9B1553F1F6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0361-9A60-47E3-A43F-5849B7014325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A90-3D02-412F-A0DC-5D026B6D1AE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4413-D6F3-474E-8477-EB29F7DB5D54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BEFF-8F6F-49F1-9B22-91050C81D4F6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059-928C-404F-9B30-021DEC9063EA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E4BD-149D-4BD6-AF4F-C41B72A05071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60391E-BEDE-4B74-896F-5E803A4A9BF7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1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BDC-BD32-4ED5-81CD-20C009DDE0F2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04BBCA-4531-466D-929E-039479DDA24F}" type="datetime1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6A911-C184-4CEA-8596-4EDBBD3FBE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8348B-BFD4-4273-8C6D-69BDAD21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23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IoT</a:t>
            </a:r>
            <a:r>
              <a:rPr kumimoji="1" lang="ja-JP" altLang="en-US" dirty="0"/>
              <a:t>を用いた総合環境</a:t>
            </a:r>
            <a:br>
              <a:rPr kumimoji="1" lang="en-US" altLang="ja-JP" dirty="0"/>
            </a:br>
            <a:r>
              <a:rPr kumimoji="1" lang="ja-JP" altLang="en-US" dirty="0"/>
              <a:t>モニタリングシステム</a:t>
            </a:r>
            <a:br>
              <a:rPr kumimoji="1" lang="en-US" altLang="ja-JP" dirty="0"/>
            </a:br>
            <a:r>
              <a:rPr kumimoji="1" lang="ja-JP" altLang="en-US" sz="4900" dirty="0"/>
              <a:t>進捗報告</a:t>
            </a:r>
            <a:r>
              <a:rPr lang="en-US" altLang="ja-JP" sz="4900" dirty="0"/>
              <a:t>6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5D6803-46B7-4AE2-ACAB-C0A3549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36"/>
            <a:ext cx="9144000" cy="1655762"/>
          </a:xfrm>
        </p:spPr>
        <p:txBody>
          <a:bodyPr/>
          <a:lstStyle/>
          <a:p>
            <a:r>
              <a:rPr lang="ja-JP" altLang="en-US"/>
              <a:t>稲田　一輝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21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5A745-91D8-4AE1-8F61-C1B83052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エッジデバイスの進捗状況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87EA8-EA36-4C1A-8669-B8FFB673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ボードおよびセンサに対してのプログラムついての調査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二酸化炭素センサの実装、テスト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95E667-2095-44CB-A808-B456F6D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00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05CFC-1D03-4F55-8E12-8B0BAEA4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84D78-E9D6-42A8-BCE6-1CA982FF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IEEE802.15.4</a:t>
            </a:r>
            <a:r>
              <a:rPr kumimoji="1" lang="ja-JP" altLang="en-US" dirty="0"/>
              <a:t>に準拠した無線を搭載</a:t>
            </a:r>
            <a:endParaRPr kumimoji="1" lang="en-US" altLang="ja-JP" dirty="0"/>
          </a:p>
          <a:p>
            <a:pPr lvl="1"/>
            <a:r>
              <a:rPr lang="en-US" altLang="ja-JP" dirty="0"/>
              <a:t>IEEE802.15.4</a:t>
            </a:r>
            <a:r>
              <a:rPr lang="ja-JP" altLang="en-US" dirty="0"/>
              <a:t>は</a:t>
            </a:r>
            <a:r>
              <a:rPr lang="en-US" altLang="ja-JP" dirty="0"/>
              <a:t>OSI</a:t>
            </a:r>
            <a:r>
              <a:rPr lang="ja-JP" altLang="en-US" dirty="0"/>
              <a:t>参照モデルにおける第１層（物理層）を定義したもの</a:t>
            </a:r>
            <a:endParaRPr kumimoji="1" lang="en-US" altLang="ja-JP" dirty="0"/>
          </a:p>
          <a:p>
            <a:pPr lvl="2"/>
            <a:r>
              <a:rPr lang="en-US" altLang="ja-JP" dirty="0"/>
              <a:t>ZigBee</a:t>
            </a:r>
            <a:r>
              <a:rPr lang="ja-JP" altLang="en-US" dirty="0"/>
              <a:t>などにも用いられ、低、中距離間通信において使用される</a:t>
            </a:r>
            <a:endParaRPr lang="en-US" altLang="ja-JP" dirty="0"/>
          </a:p>
          <a:p>
            <a:pPr lvl="2"/>
            <a:r>
              <a:rPr lang="ja-JP" altLang="en-US" dirty="0"/>
              <a:t>低消費電力、低通信速度</a:t>
            </a:r>
            <a:r>
              <a:rPr lang="en-US" altLang="ja-JP" dirty="0"/>
              <a:t>(250Kbps)</a:t>
            </a:r>
            <a:r>
              <a:rPr lang="ja-JP" altLang="en-US" dirty="0"/>
              <a:t>であることが特徴</a:t>
            </a:r>
            <a:endParaRPr lang="en-US" altLang="ja-JP" dirty="0"/>
          </a:p>
          <a:p>
            <a:pPr lvl="1"/>
            <a:r>
              <a:rPr kumimoji="1" lang="ja-JP" altLang="en-US" dirty="0"/>
              <a:t>スター型での接続ができるため、</a:t>
            </a:r>
            <a:r>
              <a:rPr kumimoji="1" lang="en-US" altLang="ja-JP" dirty="0"/>
              <a:t>Jetson</a:t>
            </a:r>
            <a:r>
              <a:rPr kumimoji="1" lang="ja-JP" altLang="en-US" dirty="0"/>
              <a:t>を中心としたスター型ネットワークで構築予定</a:t>
            </a:r>
            <a:endParaRPr kumimoji="1" lang="en-US" altLang="ja-JP" dirty="0"/>
          </a:p>
          <a:p>
            <a:pPr lvl="1"/>
            <a:r>
              <a:rPr lang="ja-JP" altLang="en-US" dirty="0"/>
              <a:t>物理層以外でも</a:t>
            </a:r>
            <a:r>
              <a:rPr lang="en-US" altLang="ja-JP" dirty="0"/>
              <a:t>ZigBee</a:t>
            </a:r>
            <a:r>
              <a:rPr lang="ja-JP" altLang="en-US" dirty="0"/>
              <a:t>と同じような機構</a:t>
            </a:r>
            <a:endParaRPr lang="en-US" altLang="ja-JP" dirty="0"/>
          </a:p>
          <a:p>
            <a:pPr lvl="2"/>
            <a:r>
              <a:rPr lang="en-US" altLang="ja-JP" dirty="0"/>
              <a:t>UDP</a:t>
            </a:r>
            <a:r>
              <a:rPr lang="ja-JP" altLang="en-US" dirty="0"/>
              <a:t>に似たような作りで、通信は</a:t>
            </a:r>
            <a:r>
              <a:rPr lang="en-US" altLang="ja-JP" dirty="0"/>
              <a:t>1</a:t>
            </a:r>
            <a:r>
              <a:rPr lang="ja-JP" altLang="en-US" dirty="0"/>
              <a:t>方向のみ。省電力化のため、再送要求の受信待機はしない。</a:t>
            </a:r>
            <a:endParaRPr lang="en-US" altLang="ja-JP" dirty="0"/>
          </a:p>
          <a:p>
            <a:pPr lvl="2"/>
            <a:r>
              <a:rPr lang="en-US" altLang="ja-JP" dirty="0"/>
              <a:t>ZigBee</a:t>
            </a:r>
            <a:r>
              <a:rPr lang="ja-JP" altLang="en-US" dirty="0"/>
              <a:t>とは異なり、</a:t>
            </a:r>
            <a:r>
              <a:rPr lang="en-US" altLang="ja-JP" dirty="0" err="1"/>
              <a:t>PtoP</a:t>
            </a:r>
            <a:r>
              <a:rPr lang="ja-JP" altLang="en-US" dirty="0"/>
              <a:t>接続、メッシュでのネットワーク構築には対応していない。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開発言語は</a:t>
            </a:r>
            <a:r>
              <a:rPr lang="en-US" altLang="ja-JP" dirty="0"/>
              <a:t>C++</a:t>
            </a:r>
          </a:p>
          <a:p>
            <a:endParaRPr kumimoji="1" lang="en-US" altLang="ja-JP" dirty="0"/>
          </a:p>
          <a:p>
            <a:r>
              <a:rPr lang="ja-JP" altLang="en-US" dirty="0"/>
              <a:t>温湿度センサは</a:t>
            </a:r>
            <a:r>
              <a:rPr lang="en-US" altLang="ja-JP" dirty="0"/>
              <a:t>I2C</a:t>
            </a:r>
            <a:r>
              <a:rPr lang="ja-JP" altLang="en-US" dirty="0"/>
              <a:t>によって値の読み取りを行う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5DE2E8-B78D-4E37-BCA3-96827E3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0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二酸化炭素濃度センサについて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6810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UART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もしくはアナログ電圧によって値の読み取りが可能</a:t>
            </a:r>
            <a:endParaRPr kumimoji="1" lang="en-US" altLang="ja-JP" dirty="0"/>
          </a:p>
          <a:p>
            <a:pPr lvl="1"/>
            <a:r>
              <a:rPr lang="ja-JP" altLang="en-US" dirty="0"/>
              <a:t>アナログ電圧を用いた場合は、得られる値の分解能は</a:t>
            </a:r>
            <a:r>
              <a:rPr lang="en-US" altLang="ja-JP" dirty="0"/>
              <a:t>UART</a:t>
            </a:r>
            <a:r>
              <a:rPr lang="ja-JP" altLang="en-US" dirty="0"/>
              <a:t>に比べやや劣る（</a:t>
            </a:r>
            <a:r>
              <a:rPr lang="en-US" altLang="ja-JP" dirty="0"/>
              <a:t>UART3ppm,</a:t>
            </a:r>
            <a:r>
              <a:rPr lang="ja-JP" altLang="en-US" dirty="0"/>
              <a:t>アナログ電圧</a:t>
            </a:r>
            <a:r>
              <a:rPr lang="en-US" altLang="ja-JP" dirty="0"/>
              <a:t>10ppm</a:t>
            </a:r>
            <a:r>
              <a:rPr lang="ja-JP" altLang="en-US" dirty="0"/>
              <a:t>程度）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窓を開けている状態のとき屋外の値とほぼ同じ</a:t>
            </a:r>
            <a:r>
              <a:rPr lang="en-US" altLang="ja-JP" dirty="0"/>
              <a:t>400ppm</a:t>
            </a:r>
            <a:r>
              <a:rPr lang="ja-JP" altLang="en-US" dirty="0"/>
              <a:t>を示し、換気をしていない状態だと</a:t>
            </a:r>
            <a:r>
              <a:rPr lang="en-US" altLang="ja-JP" dirty="0"/>
              <a:t>440ppm</a:t>
            </a:r>
            <a:r>
              <a:rPr lang="ja-JP" altLang="en-US" dirty="0"/>
              <a:t>程度、人がいる場合は</a:t>
            </a:r>
            <a:r>
              <a:rPr lang="en-US" altLang="ja-JP" dirty="0"/>
              <a:t>550ppm</a:t>
            </a:r>
            <a:r>
              <a:rPr lang="ja-JP" altLang="en-US" dirty="0"/>
              <a:t>程度と観測</a:t>
            </a:r>
            <a:endParaRPr lang="en-US" altLang="ja-JP" dirty="0"/>
          </a:p>
          <a:p>
            <a:pPr lvl="1"/>
            <a:r>
              <a:rPr lang="ja-JP" altLang="en-US" dirty="0"/>
              <a:t>状況が変わることでの二酸化炭素濃度の変化は最低</a:t>
            </a:r>
            <a:r>
              <a:rPr lang="en-US" altLang="ja-JP" dirty="0"/>
              <a:t>40ppm</a:t>
            </a:r>
            <a:r>
              <a:rPr lang="ja-JP" altLang="en-US" dirty="0"/>
              <a:t>程度から</a:t>
            </a:r>
            <a:r>
              <a:rPr lang="en-US" altLang="ja-JP" dirty="0"/>
              <a:t>100ppm</a:t>
            </a:r>
            <a:r>
              <a:rPr lang="ja-JP" altLang="en-US" dirty="0"/>
              <a:t>程度であり、アナログ電圧による観測でも分解能に不足はないと思われる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911-C184-4CEA-8596-4EDBBD3FBE4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4570" y="5421313"/>
            <a:ext cx="528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https://ds.data.jma.go.jp/ghg/kanshi/obs/co2_monthave_ryo.html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01341459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4403</TotalTime>
  <Words>316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Calibri</vt:lpstr>
      <vt:lpstr>Calibri Light</vt:lpstr>
      <vt:lpstr>レトロスペクト</vt:lpstr>
      <vt:lpstr>IoTを用いた総合環境 モニタリングシステム 進捗報告6</vt:lpstr>
      <vt:lpstr>エッジデバイスの進捗状況</vt:lpstr>
      <vt:lpstr>Twe-liteについて</vt:lpstr>
      <vt:lpstr>二酸化炭素濃度センサについて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2020年度4回生組込みシステム開発演習課題</dc:title>
  <dc:creator>王 森岭</dc:creator>
  <cp:lastModifiedBy>一輝</cp:lastModifiedBy>
  <cp:revision>7</cp:revision>
  <dcterms:created xsi:type="dcterms:W3CDTF">2020-06-23T03:03:23Z</dcterms:created>
  <dcterms:modified xsi:type="dcterms:W3CDTF">2020-12-01T03:36:17Z</dcterms:modified>
</cp:coreProperties>
</file>