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
  </p:notesMasterIdLst>
  <p:sldIdLst>
    <p:sldId id="256" r:id="rId2"/>
    <p:sldId id="344" r:id="rId3"/>
    <p:sldId id="34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62803A-A0E6-4360-BFE0-419F27FC2751}" v="2" dt="2020-12-14T14:42:25.94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uki" userId="82953ff9-fdca-4935-9a75-dd2ec4e7a34b" providerId="ADAL" clId="{8D62803A-A0E6-4360-BFE0-419F27FC2751}"/>
    <pc:docChg chg="undo custSel addSld delSld modSld">
      <pc:chgData name="Kazuki" userId="82953ff9-fdca-4935-9a75-dd2ec4e7a34b" providerId="ADAL" clId="{8D62803A-A0E6-4360-BFE0-419F27FC2751}" dt="2020-12-14T14:51:06.115" v="963" actId="20577"/>
      <pc:docMkLst>
        <pc:docMk/>
      </pc:docMkLst>
      <pc:sldChg chg="modSp mod">
        <pc:chgData name="Kazuki" userId="82953ff9-fdca-4935-9a75-dd2ec4e7a34b" providerId="ADAL" clId="{8D62803A-A0E6-4360-BFE0-419F27FC2751}" dt="2020-12-14T14:36:47.714" v="1" actId="20577"/>
        <pc:sldMkLst>
          <pc:docMk/>
          <pc:sldMk cId="582153185" sldId="256"/>
        </pc:sldMkLst>
        <pc:spChg chg="mod">
          <ac:chgData name="Kazuki" userId="82953ff9-fdca-4935-9a75-dd2ec4e7a34b" providerId="ADAL" clId="{8D62803A-A0E6-4360-BFE0-419F27FC2751}" dt="2020-12-14T14:36:47.714" v="1" actId="20577"/>
          <ac:spMkLst>
            <pc:docMk/>
            <pc:sldMk cId="582153185" sldId="256"/>
            <ac:spMk id="2" creationId="{CD08348B-BFD4-4273-8C6D-69BDAD216C11}"/>
          </ac:spMkLst>
        </pc:spChg>
      </pc:sldChg>
      <pc:sldChg chg="modSp mod">
        <pc:chgData name="Kazuki" userId="82953ff9-fdca-4935-9a75-dd2ec4e7a34b" providerId="ADAL" clId="{8D62803A-A0E6-4360-BFE0-419F27FC2751}" dt="2020-12-14T14:40:06.678" v="453" actId="20577"/>
        <pc:sldMkLst>
          <pc:docMk/>
          <pc:sldMk cId="1802006350" sldId="344"/>
        </pc:sldMkLst>
        <pc:spChg chg="mod">
          <ac:chgData name="Kazuki" userId="82953ff9-fdca-4935-9a75-dd2ec4e7a34b" providerId="ADAL" clId="{8D62803A-A0E6-4360-BFE0-419F27FC2751}" dt="2020-12-14T14:40:06.678" v="453" actId="20577"/>
          <ac:spMkLst>
            <pc:docMk/>
            <pc:sldMk cId="1802006350" sldId="344"/>
            <ac:spMk id="3" creationId="{D7987EA8-EA36-4C1A-8669-B8FFB673C841}"/>
          </ac:spMkLst>
        </pc:spChg>
      </pc:sldChg>
      <pc:sldChg chg="del">
        <pc:chgData name="Kazuki" userId="82953ff9-fdca-4935-9a75-dd2ec4e7a34b" providerId="ADAL" clId="{8D62803A-A0E6-4360-BFE0-419F27FC2751}" dt="2020-12-14T14:50:53.468" v="950" actId="2696"/>
        <pc:sldMkLst>
          <pc:docMk/>
          <pc:sldMk cId="2729072147" sldId="345"/>
        </pc:sldMkLst>
      </pc:sldChg>
      <pc:sldChg chg="del">
        <pc:chgData name="Kazuki" userId="82953ff9-fdca-4935-9a75-dd2ec4e7a34b" providerId="ADAL" clId="{8D62803A-A0E6-4360-BFE0-419F27FC2751}" dt="2020-12-14T14:50:53.468" v="950" actId="2696"/>
        <pc:sldMkLst>
          <pc:docMk/>
          <pc:sldMk cId="3013414594" sldId="346"/>
        </pc:sldMkLst>
      </pc:sldChg>
      <pc:sldChg chg="addSp delSp modSp new mod">
        <pc:chgData name="Kazuki" userId="82953ff9-fdca-4935-9a75-dd2ec4e7a34b" providerId="ADAL" clId="{8D62803A-A0E6-4360-BFE0-419F27FC2751}" dt="2020-12-14T14:51:06.115" v="963" actId="20577"/>
        <pc:sldMkLst>
          <pc:docMk/>
          <pc:sldMk cId="520708786" sldId="347"/>
        </pc:sldMkLst>
        <pc:spChg chg="mod">
          <ac:chgData name="Kazuki" userId="82953ff9-fdca-4935-9a75-dd2ec4e7a34b" providerId="ADAL" clId="{8D62803A-A0E6-4360-BFE0-419F27FC2751}" dt="2020-12-14T14:51:06.115" v="963" actId="20577"/>
          <ac:spMkLst>
            <pc:docMk/>
            <pc:sldMk cId="520708786" sldId="347"/>
            <ac:spMk id="2" creationId="{EB09B2AA-F9AB-4FD3-8AAA-A5AE57C13DCC}"/>
          </ac:spMkLst>
        </pc:spChg>
        <pc:spChg chg="mod">
          <ac:chgData name="Kazuki" userId="82953ff9-fdca-4935-9a75-dd2ec4e7a34b" providerId="ADAL" clId="{8D62803A-A0E6-4360-BFE0-419F27FC2751}" dt="2020-12-14T14:50:06.318" v="949" actId="20577"/>
          <ac:spMkLst>
            <pc:docMk/>
            <pc:sldMk cId="520708786" sldId="347"/>
            <ac:spMk id="3" creationId="{A83F3C4D-923E-4DDD-97A4-3E54EA5038FC}"/>
          </ac:spMkLst>
        </pc:spChg>
        <pc:spChg chg="add del mod">
          <ac:chgData name="Kazuki" userId="82953ff9-fdca-4935-9a75-dd2ec4e7a34b" providerId="ADAL" clId="{8D62803A-A0E6-4360-BFE0-419F27FC2751}" dt="2020-12-14T14:41:58.413" v="463" actId="478"/>
          <ac:spMkLst>
            <pc:docMk/>
            <pc:sldMk cId="520708786" sldId="347"/>
            <ac:spMk id="5" creationId="{07487649-C846-453B-962A-E94957B3372F}"/>
          </ac:spMkLst>
        </pc:spChg>
        <pc:spChg chg="add mod">
          <ac:chgData name="Kazuki" userId="82953ff9-fdca-4935-9a75-dd2ec4e7a34b" providerId="ADAL" clId="{8D62803A-A0E6-4360-BFE0-419F27FC2751}" dt="2020-12-14T14:48:05.397" v="764" actId="20577"/>
          <ac:spMkLst>
            <pc:docMk/>
            <pc:sldMk cId="520708786" sldId="347"/>
            <ac:spMk id="6" creationId="{4E7CE16D-0135-4D63-878C-1A7DF4C84A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126C-1D15-4159-8317-44A85EEFD567}" type="datetimeFigureOut">
              <a:rPr kumimoji="1" lang="ja-JP" altLang="en-US" smtClean="0"/>
              <a:t>2020/12/14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3C68B-1CE1-400F-9996-98990B23510D}" type="slidenum">
              <a:rPr kumimoji="1" lang="ja-JP" altLang="en-US" smtClean="0"/>
              <a:t>‹#›</a:t>
            </a:fld>
            <a:endParaRPr kumimoji="1" lang="ja-JP" altLang="en-US"/>
          </a:p>
        </p:txBody>
      </p:sp>
    </p:spTree>
    <p:extLst>
      <p:ext uri="{BB962C8B-B14F-4D97-AF65-F5344CB8AC3E}">
        <p14:creationId xmlns:p14="http://schemas.microsoft.com/office/powerpoint/2010/main" val="39166251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6F51ADA-CAE8-4F88-848A-1EED980AFB1B}"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C8C47A3-89F6-4C5F-89FC-998B40AC52B7}"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0510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4AEB048E-AC64-4A19-A8C3-9E9B1553F1F6}"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47318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8300361-9A60-47E3-A43F-5849B7014325}"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77948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D9A6A90-3D02-412F-A0DC-5D026B6D1AE7}" type="datetime1">
              <a:rPr kumimoji="1" lang="ja-JP" altLang="en-US" smtClean="0"/>
              <a:t>2020/12/14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36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DAC84413-D6F3-474E-8477-EB29F7DB5D54}"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245063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BCBEFF-8F6F-49F1-9B22-91050C81D4F6}" type="datetime1">
              <a:rPr kumimoji="1" lang="ja-JP" altLang="en-US" smtClean="0"/>
              <a:t>2020/12/14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29212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4089059-928C-404F-9B30-021DEC9063EA}" type="datetime1">
              <a:rPr kumimoji="1" lang="ja-JP" altLang="en-US" smtClean="0"/>
              <a:t>2020/12/14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13629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CBE4BD-149D-4BD6-AF4F-C41B72A05071}" type="datetime1">
              <a:rPr kumimoji="1" lang="ja-JP" altLang="en-US" smtClean="0"/>
              <a:t>2020/12/14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93689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60391E-BEDE-4B74-896F-5E803A4A9BF7}" type="datetime1">
              <a:rPr kumimoji="1" lang="ja-JP" altLang="en-US" smtClean="0"/>
              <a:t>2020/12/14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358091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C16EBDC-BD32-4ED5-81CD-20C009DDE0F2}" type="datetime1">
              <a:rPr kumimoji="1" lang="ja-JP" altLang="en-US" smtClean="0"/>
              <a:t>2020/12/14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56A911-C184-4CEA-8596-4EDBBD3FBE4E}" type="slidenum">
              <a:rPr kumimoji="1" lang="ja-JP" altLang="en-US" smtClean="0"/>
              <a:t>‹#›</a:t>
            </a:fld>
            <a:endParaRPr kumimoji="1" lang="ja-JP" altLang="en-US"/>
          </a:p>
        </p:txBody>
      </p:sp>
    </p:spTree>
    <p:extLst>
      <p:ext uri="{BB962C8B-B14F-4D97-AF65-F5344CB8AC3E}">
        <p14:creationId xmlns:p14="http://schemas.microsoft.com/office/powerpoint/2010/main" val="176079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04BBCA-4531-466D-929E-039479DDA24F}" type="datetime1">
              <a:rPr kumimoji="1" lang="ja-JP" altLang="en-US" smtClean="0"/>
              <a:t>2020/12/14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56A911-C184-4CEA-8596-4EDBBD3FBE4E}"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31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8348B-BFD4-4273-8C6D-69BDAD216C11}"/>
              </a:ext>
            </a:extLst>
          </p:cNvPr>
          <p:cNvSpPr>
            <a:spLocks noGrp="1"/>
          </p:cNvSpPr>
          <p:nvPr>
            <p:ph type="ctrTitle"/>
          </p:nvPr>
        </p:nvSpPr>
        <p:spPr>
          <a:xfrm>
            <a:off x="1524000" y="1439235"/>
            <a:ext cx="9144000" cy="2387600"/>
          </a:xfrm>
        </p:spPr>
        <p:txBody>
          <a:bodyPr>
            <a:normAutofit fontScale="90000"/>
          </a:bodyPr>
          <a:lstStyle/>
          <a:p>
            <a:r>
              <a:rPr kumimoji="1" lang="en-US" altLang="ja-JP" dirty="0" err="1"/>
              <a:t>IoT</a:t>
            </a:r>
            <a:r>
              <a:rPr kumimoji="1" lang="ja-JP" altLang="en-US" dirty="0"/>
              <a:t>を用いた総合環境</a:t>
            </a:r>
            <a:br>
              <a:rPr kumimoji="1" lang="en-US" altLang="ja-JP" dirty="0"/>
            </a:br>
            <a:r>
              <a:rPr kumimoji="1" lang="ja-JP" altLang="en-US" dirty="0"/>
              <a:t>モニタリングシステム</a:t>
            </a:r>
            <a:br>
              <a:rPr kumimoji="1" lang="en-US" altLang="ja-JP" dirty="0"/>
            </a:br>
            <a:r>
              <a:rPr kumimoji="1" lang="ja-JP" altLang="en-US" sz="4900" dirty="0"/>
              <a:t>進捗報告</a:t>
            </a:r>
            <a:r>
              <a:rPr kumimoji="1" lang="en-US" altLang="ja-JP" sz="4900" dirty="0"/>
              <a:t>7</a:t>
            </a:r>
            <a:endParaRPr kumimoji="1" lang="ja-JP" altLang="en-US" dirty="0"/>
          </a:p>
        </p:txBody>
      </p:sp>
      <p:sp>
        <p:nvSpPr>
          <p:cNvPr id="3" name="字幕 2">
            <a:extLst>
              <a:ext uri="{FF2B5EF4-FFF2-40B4-BE49-F238E27FC236}">
                <a16:creationId xmlns:a16="http://schemas.microsoft.com/office/drawing/2014/main" id="{8C5D6803-46B7-4AE2-ACAB-C0A35497D41B}"/>
              </a:ext>
            </a:extLst>
          </p:cNvPr>
          <p:cNvSpPr>
            <a:spLocks noGrp="1"/>
          </p:cNvSpPr>
          <p:nvPr>
            <p:ph type="subTitle" idx="1"/>
          </p:nvPr>
        </p:nvSpPr>
        <p:spPr>
          <a:xfrm>
            <a:off x="1524000" y="4380636"/>
            <a:ext cx="9144000" cy="1655762"/>
          </a:xfrm>
        </p:spPr>
        <p:txBody>
          <a:bodyPr/>
          <a:lstStyle/>
          <a:p>
            <a:r>
              <a:rPr lang="ja-JP" altLang="en-US" dirty="0"/>
              <a:t>稲田　一輝</a:t>
            </a:r>
            <a:endParaRPr kumimoji="1" lang="ja-JP" altLang="en-US" dirty="0"/>
          </a:p>
        </p:txBody>
      </p:sp>
    </p:spTree>
    <p:extLst>
      <p:ext uri="{BB962C8B-B14F-4D97-AF65-F5344CB8AC3E}">
        <p14:creationId xmlns:p14="http://schemas.microsoft.com/office/powerpoint/2010/main" val="58215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35A745-91D8-4AE1-8F61-C1B83052AD18}"/>
              </a:ext>
            </a:extLst>
          </p:cNvPr>
          <p:cNvSpPr>
            <a:spLocks noGrp="1"/>
          </p:cNvSpPr>
          <p:nvPr>
            <p:ph type="title"/>
          </p:nvPr>
        </p:nvSpPr>
        <p:spPr/>
        <p:txBody>
          <a:bodyPr/>
          <a:lstStyle/>
          <a:p>
            <a:r>
              <a:rPr kumimoji="1" lang="ja-JP" altLang="en-US" dirty="0"/>
              <a:t>エッジデバイスの進捗状況</a:t>
            </a:r>
          </a:p>
        </p:txBody>
      </p:sp>
      <p:sp>
        <p:nvSpPr>
          <p:cNvPr id="3" name="コンテンツ プレースホルダー 2">
            <a:extLst>
              <a:ext uri="{FF2B5EF4-FFF2-40B4-BE49-F238E27FC236}">
                <a16:creationId xmlns:a16="http://schemas.microsoft.com/office/drawing/2014/main" id="{D7987EA8-EA36-4C1A-8669-B8FFB673C841}"/>
              </a:ext>
            </a:extLst>
          </p:cNvPr>
          <p:cNvSpPr>
            <a:spLocks noGrp="1"/>
          </p:cNvSpPr>
          <p:nvPr>
            <p:ph idx="1"/>
          </p:nvPr>
        </p:nvSpPr>
        <p:spPr/>
        <p:txBody>
          <a:bodyPr/>
          <a:lstStyle/>
          <a:p>
            <a:r>
              <a:rPr kumimoji="1" lang="en-US" altLang="ja-JP" dirty="0" err="1"/>
              <a:t>Twelite</a:t>
            </a:r>
            <a:r>
              <a:rPr kumimoji="1" lang="ja-JP" altLang="en-US" dirty="0"/>
              <a:t>での温湿度センサ、二酸化炭素センサの値の読み出しの実装が終了</a:t>
            </a:r>
            <a:endParaRPr kumimoji="1" lang="en-US" altLang="ja-JP" dirty="0"/>
          </a:p>
          <a:p>
            <a:pPr marL="0" indent="0">
              <a:buNone/>
            </a:pPr>
            <a:endParaRPr lang="en-US" altLang="ja-JP" dirty="0"/>
          </a:p>
          <a:p>
            <a:pPr marL="0" indent="0">
              <a:buNone/>
            </a:pPr>
            <a:r>
              <a:rPr lang="en-US" altLang="ja-JP" dirty="0"/>
              <a:t> </a:t>
            </a:r>
            <a:r>
              <a:rPr lang="en-US" altLang="ja-JP" dirty="0" err="1"/>
              <a:t>Twelite</a:t>
            </a:r>
            <a:r>
              <a:rPr lang="ja-JP" altLang="en-US" dirty="0"/>
              <a:t>から取得した値の送信、および受信用</a:t>
            </a:r>
            <a:r>
              <a:rPr lang="en-US" altLang="ja-JP" dirty="0" err="1"/>
              <a:t>Twelite</a:t>
            </a:r>
            <a:r>
              <a:rPr lang="ja-JP" altLang="en-US" dirty="0"/>
              <a:t>で受信ができていることを確認</a:t>
            </a:r>
            <a:endParaRPr lang="en-US" altLang="ja-JP" dirty="0"/>
          </a:p>
          <a:p>
            <a:endParaRPr kumimoji="1" lang="en-US" altLang="ja-JP" dirty="0"/>
          </a:p>
          <a:p>
            <a:r>
              <a:rPr lang="ja-JP" altLang="en-US" dirty="0"/>
              <a:t>現在、待機時の電力を少なくするよう、回路、プログラムの改良中</a:t>
            </a:r>
            <a:endParaRPr kumimoji="1" lang="ja-JP" altLang="en-US" dirty="0"/>
          </a:p>
        </p:txBody>
      </p:sp>
      <p:sp>
        <p:nvSpPr>
          <p:cNvPr id="4" name="スライド番号プレースホルダー 3">
            <a:extLst>
              <a:ext uri="{FF2B5EF4-FFF2-40B4-BE49-F238E27FC236}">
                <a16:creationId xmlns:a16="http://schemas.microsoft.com/office/drawing/2014/main" id="{C395E667-2095-44CB-A808-B456F6DE7CAC}"/>
              </a:ext>
            </a:extLst>
          </p:cNvPr>
          <p:cNvSpPr>
            <a:spLocks noGrp="1"/>
          </p:cNvSpPr>
          <p:nvPr>
            <p:ph type="sldNum" sz="quarter" idx="12"/>
          </p:nvPr>
        </p:nvSpPr>
        <p:spPr/>
        <p:txBody>
          <a:bodyPr/>
          <a:lstStyle/>
          <a:p>
            <a:fld id="{DF56A911-C184-4CEA-8596-4EDBBD3FBE4E}" type="slidenum">
              <a:rPr kumimoji="1" lang="ja-JP" altLang="en-US" smtClean="0"/>
              <a:t>2</a:t>
            </a:fld>
            <a:endParaRPr kumimoji="1" lang="ja-JP" altLang="en-US"/>
          </a:p>
        </p:txBody>
      </p:sp>
    </p:spTree>
    <p:extLst>
      <p:ext uri="{BB962C8B-B14F-4D97-AF65-F5344CB8AC3E}">
        <p14:creationId xmlns:p14="http://schemas.microsoft.com/office/powerpoint/2010/main" val="180200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9B2AA-F9AB-4FD3-8AAA-A5AE57C13DCC}"/>
              </a:ext>
            </a:extLst>
          </p:cNvPr>
          <p:cNvSpPr>
            <a:spLocks noGrp="1"/>
          </p:cNvSpPr>
          <p:nvPr>
            <p:ph type="title"/>
          </p:nvPr>
        </p:nvSpPr>
        <p:spPr/>
        <p:txBody>
          <a:bodyPr/>
          <a:lstStyle/>
          <a:p>
            <a:r>
              <a:rPr lang="ja-JP" altLang="en-US" dirty="0"/>
              <a:t>現在の</a:t>
            </a:r>
            <a:r>
              <a:rPr kumimoji="1" lang="ja-JP" altLang="en-US" dirty="0"/>
              <a:t>状況</a:t>
            </a:r>
          </a:p>
        </p:txBody>
      </p:sp>
      <p:sp>
        <p:nvSpPr>
          <p:cNvPr id="3" name="コンテンツ プレースホルダー 2">
            <a:extLst>
              <a:ext uri="{FF2B5EF4-FFF2-40B4-BE49-F238E27FC236}">
                <a16:creationId xmlns:a16="http://schemas.microsoft.com/office/drawing/2014/main" id="{A83F3C4D-923E-4DDD-97A4-3E54EA5038FC}"/>
              </a:ext>
            </a:extLst>
          </p:cNvPr>
          <p:cNvSpPr>
            <a:spLocks noGrp="1"/>
          </p:cNvSpPr>
          <p:nvPr>
            <p:ph idx="1"/>
          </p:nvPr>
        </p:nvSpPr>
        <p:spPr>
          <a:xfrm>
            <a:off x="1097280" y="1845734"/>
            <a:ext cx="5339379" cy="4023360"/>
          </a:xfrm>
        </p:spPr>
        <p:txBody>
          <a:bodyPr/>
          <a:lstStyle/>
          <a:p>
            <a:r>
              <a:rPr kumimoji="1" lang="en-US" altLang="ja-JP" dirty="0" err="1"/>
              <a:t>Twelite</a:t>
            </a:r>
            <a:r>
              <a:rPr kumimoji="1" lang="ja-JP" altLang="en-US" dirty="0"/>
              <a:t>で正しく送受信ができていることを</a:t>
            </a:r>
            <a:r>
              <a:rPr kumimoji="1" lang="en-US" altLang="ja-JP" dirty="0"/>
              <a:t>PC</a:t>
            </a:r>
            <a:r>
              <a:rPr kumimoji="1" lang="ja-JP" altLang="en-US" dirty="0"/>
              <a:t>上で</a:t>
            </a:r>
            <a:r>
              <a:rPr lang="ja-JP" altLang="en-US" dirty="0"/>
              <a:t>確認</a:t>
            </a:r>
            <a:endParaRPr lang="en-US" altLang="ja-JP" dirty="0"/>
          </a:p>
          <a:p>
            <a:endParaRPr kumimoji="1" lang="en-US" altLang="ja-JP" dirty="0"/>
          </a:p>
          <a:p>
            <a:r>
              <a:rPr kumimoji="1" lang="ja-JP" altLang="en-US" dirty="0"/>
              <a:t>電池がフルの状態でも３時間程度連続稼働すると切れてしまう</a:t>
            </a:r>
            <a:endParaRPr kumimoji="1" lang="en-US" altLang="ja-JP" dirty="0"/>
          </a:p>
          <a:p>
            <a:pPr lvl="1"/>
            <a:r>
              <a:rPr lang="ja-JP" altLang="en-US" dirty="0"/>
              <a:t>センサの値を取得していないときには電源を供給しないように昇圧モジュールの制御ピンを用いコントロールするように改善をする</a:t>
            </a:r>
            <a:endParaRPr kumimoji="1" lang="ja-JP" altLang="en-US" dirty="0"/>
          </a:p>
        </p:txBody>
      </p:sp>
      <p:sp>
        <p:nvSpPr>
          <p:cNvPr id="4" name="スライド番号プレースホルダー 3">
            <a:extLst>
              <a:ext uri="{FF2B5EF4-FFF2-40B4-BE49-F238E27FC236}">
                <a16:creationId xmlns:a16="http://schemas.microsoft.com/office/drawing/2014/main" id="{78D303B0-BF7D-4795-920B-F177E40A589D}"/>
              </a:ext>
            </a:extLst>
          </p:cNvPr>
          <p:cNvSpPr>
            <a:spLocks noGrp="1"/>
          </p:cNvSpPr>
          <p:nvPr>
            <p:ph type="sldNum" sz="quarter" idx="12"/>
          </p:nvPr>
        </p:nvSpPr>
        <p:spPr/>
        <p:txBody>
          <a:bodyPr/>
          <a:lstStyle/>
          <a:p>
            <a:fld id="{DF56A911-C184-4CEA-8596-4EDBBD3FBE4E}"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4E7CE16D-0135-4D63-878C-1A7DF4C84A5B}"/>
              </a:ext>
            </a:extLst>
          </p:cNvPr>
          <p:cNvSpPr txBox="1"/>
          <p:nvPr/>
        </p:nvSpPr>
        <p:spPr>
          <a:xfrm>
            <a:off x="6714564" y="1120588"/>
            <a:ext cx="5167257" cy="517603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nSpc>
                <a:spcPts val="1100"/>
              </a:lnSpc>
            </a:pPr>
            <a:r>
              <a:rPr kumimoji="1" lang="en-US" altLang="ja-JP" sz="1200" spc="-100" dirty="0" err="1"/>
              <a:t>recv</a:t>
            </a:r>
            <a:r>
              <a:rPr kumimoji="1" lang="en-US" altLang="ja-JP" sz="1200" spc="-100" dirty="0"/>
              <a:t> data : :01AA00810B73BF000000005700125342533100000000079D0EC503F90C90FB2BE0</a:t>
            </a:r>
          </a:p>
          <a:p>
            <a:pPr>
              <a:lnSpc>
                <a:spcPts val="1100"/>
              </a:lnSpc>
            </a:pPr>
            <a:r>
              <a:rPr kumimoji="1" lang="en-US" altLang="ja-JP" sz="1200" spc="-100" dirty="0"/>
              <a:t>Get TimeDate:2020-12-09 14:25:46.970404</a:t>
            </a:r>
          </a:p>
          <a:p>
            <a:pPr>
              <a:lnSpc>
                <a:spcPts val="1100"/>
              </a:lnSpc>
            </a:pPr>
            <a:r>
              <a:rPr kumimoji="1" lang="ja-JP" altLang="en-US" sz="1200" spc="-100" dirty="0"/>
              <a:t>送信元論理デバイス</a:t>
            </a:r>
            <a:r>
              <a:rPr kumimoji="1" lang="en-US" altLang="ja-JP" sz="1200" spc="-100" dirty="0"/>
              <a:t>ID</a:t>
            </a:r>
            <a:r>
              <a:rPr kumimoji="1" lang="ja-JP" altLang="en-US" sz="1200" spc="-100" dirty="0"/>
              <a:t>：</a:t>
            </a:r>
            <a:r>
              <a:rPr kumimoji="1" lang="en-US" altLang="ja-JP" sz="1200" spc="-100" dirty="0"/>
              <a:t>1</a:t>
            </a:r>
          </a:p>
          <a:p>
            <a:pPr>
              <a:lnSpc>
                <a:spcPts val="1100"/>
              </a:lnSpc>
            </a:pPr>
            <a:r>
              <a:rPr kumimoji="1" lang="ja-JP" altLang="en-US" sz="1200" spc="-100" dirty="0"/>
              <a:t>コマンド種別</a:t>
            </a:r>
            <a:r>
              <a:rPr kumimoji="1" lang="en-US" altLang="ja-JP" sz="1200" spc="-100" dirty="0"/>
              <a:t>(AA)</a:t>
            </a:r>
            <a:r>
              <a:rPr kumimoji="1" lang="ja-JP" altLang="en-US" sz="1200" spc="-100" dirty="0"/>
              <a:t>：</a:t>
            </a:r>
            <a:r>
              <a:rPr kumimoji="1" lang="en-US" altLang="ja-JP" sz="1200" spc="-100" dirty="0"/>
              <a:t>170</a:t>
            </a:r>
          </a:p>
          <a:p>
            <a:pPr>
              <a:lnSpc>
                <a:spcPts val="1100"/>
              </a:lnSpc>
            </a:pPr>
            <a:r>
              <a:rPr kumimoji="1" lang="ja-JP" altLang="en-US" sz="1200" spc="-100" dirty="0"/>
              <a:t>応答</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ja-JP" altLang="en-US" sz="1200" spc="-100" dirty="0"/>
              <a:t>応答元シリアル</a:t>
            </a:r>
            <a:r>
              <a:rPr kumimoji="1" lang="en-US" altLang="ja-JP" sz="1200" spc="-100" dirty="0"/>
              <a:t>ID</a:t>
            </a:r>
            <a:r>
              <a:rPr kumimoji="1" lang="ja-JP" altLang="en-US" sz="1200" spc="-100" dirty="0"/>
              <a:t>：</a:t>
            </a:r>
            <a:r>
              <a:rPr kumimoji="1" lang="en-US" altLang="ja-JP" sz="1200" spc="-100" dirty="0"/>
              <a:t>2165011391</a:t>
            </a:r>
          </a:p>
          <a:p>
            <a:pPr>
              <a:lnSpc>
                <a:spcPts val="1100"/>
              </a:lnSpc>
            </a:pPr>
            <a:r>
              <a:rPr kumimoji="1" lang="ja-JP" altLang="en-US" sz="1200" spc="-100" dirty="0"/>
              <a:t>応答先シリアル</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en-US" altLang="ja-JP" sz="1200" spc="-100" dirty="0"/>
              <a:t>LQI</a:t>
            </a:r>
            <a:r>
              <a:rPr kumimoji="1" lang="ja-JP" altLang="en-US" sz="1200" spc="-100" dirty="0"/>
              <a:t>：</a:t>
            </a:r>
            <a:r>
              <a:rPr kumimoji="1" lang="en-US" altLang="ja-JP" sz="1200" spc="-100" dirty="0"/>
              <a:t>87</a:t>
            </a:r>
          </a:p>
          <a:p>
            <a:pPr>
              <a:lnSpc>
                <a:spcPts val="1100"/>
              </a:lnSpc>
            </a:pPr>
            <a:r>
              <a:rPr kumimoji="1" lang="ja-JP" altLang="en-US" sz="1200" spc="-100" dirty="0"/>
              <a:t>データ長：</a:t>
            </a:r>
            <a:r>
              <a:rPr kumimoji="1" lang="en-US" altLang="ja-JP" sz="1200" spc="-100" dirty="0"/>
              <a:t>18</a:t>
            </a:r>
          </a:p>
          <a:p>
            <a:pPr>
              <a:lnSpc>
                <a:spcPts val="1100"/>
              </a:lnSpc>
            </a:pPr>
            <a:r>
              <a:rPr kumimoji="1" lang="ja-JP" altLang="en-US" sz="1200" spc="-100" dirty="0"/>
              <a:t>データ最初の固定文字</a:t>
            </a:r>
            <a:r>
              <a:rPr kumimoji="1" lang="en-US" altLang="ja-JP" sz="1200" spc="-100" dirty="0"/>
              <a:t>(SBS1)</a:t>
            </a:r>
            <a:r>
              <a:rPr kumimoji="1" lang="ja-JP" altLang="en-US" sz="1200" spc="-100" dirty="0"/>
              <a:t>：</a:t>
            </a:r>
            <a:r>
              <a:rPr kumimoji="1" lang="en-US" altLang="ja-JP" sz="1200" spc="-100" dirty="0"/>
              <a:t>1396855601</a:t>
            </a:r>
          </a:p>
          <a:p>
            <a:pPr>
              <a:lnSpc>
                <a:spcPts val="1100"/>
              </a:lnSpc>
            </a:pPr>
            <a:r>
              <a:rPr kumimoji="1" lang="ja-JP" altLang="en-US" sz="1200" spc="-100" dirty="0"/>
              <a:t>温湿度</a:t>
            </a:r>
            <a:r>
              <a:rPr kumimoji="1" lang="en-US" altLang="ja-JP" sz="1200" spc="-100" dirty="0"/>
              <a:t>(</a:t>
            </a:r>
            <a:r>
              <a:rPr kumimoji="1" lang="ja-JP" altLang="en-US" sz="1200" spc="-100" dirty="0"/>
              <a:t>未使用、</a:t>
            </a:r>
            <a:r>
              <a:rPr kumimoji="1" lang="en-US" altLang="ja-JP" sz="1200" spc="-100" dirty="0"/>
              <a:t>0)</a:t>
            </a:r>
            <a:r>
              <a:rPr kumimoji="1" lang="ja-JP" altLang="en-US" sz="1200" spc="-100" dirty="0"/>
              <a:t>：</a:t>
            </a:r>
            <a:r>
              <a:rPr kumimoji="1" lang="en-US" altLang="ja-JP" sz="1200" spc="-100" dirty="0"/>
              <a:t>0</a:t>
            </a:r>
          </a:p>
          <a:p>
            <a:pPr>
              <a:lnSpc>
                <a:spcPts val="1100"/>
              </a:lnSpc>
            </a:pPr>
            <a:r>
              <a:rPr kumimoji="1" lang="ja-JP" altLang="en-US" sz="1200" spc="-100" dirty="0"/>
              <a:t>温度：</a:t>
            </a:r>
            <a:r>
              <a:rPr kumimoji="1" lang="en-US" altLang="ja-JP" sz="1200" spc="-100" dirty="0"/>
              <a:t>19.49</a:t>
            </a:r>
          </a:p>
          <a:p>
            <a:pPr>
              <a:lnSpc>
                <a:spcPts val="1100"/>
              </a:lnSpc>
            </a:pPr>
            <a:r>
              <a:rPr kumimoji="1" lang="ja-JP" altLang="en-US" sz="1200" spc="-100" dirty="0"/>
              <a:t>湿度：</a:t>
            </a:r>
            <a:r>
              <a:rPr kumimoji="1" lang="en-US" altLang="ja-JP" sz="1200" spc="-100" dirty="0"/>
              <a:t>37.81</a:t>
            </a:r>
          </a:p>
          <a:p>
            <a:pPr>
              <a:lnSpc>
                <a:spcPts val="1100"/>
              </a:lnSpc>
            </a:pPr>
            <a:r>
              <a:rPr kumimoji="1" lang="ja-JP" altLang="en-US" sz="1200" spc="-100" dirty="0"/>
              <a:t>気圧：</a:t>
            </a:r>
            <a:r>
              <a:rPr kumimoji="1" lang="en-US" altLang="ja-JP" sz="1200" spc="-100" dirty="0"/>
              <a:t>1017</a:t>
            </a:r>
          </a:p>
          <a:p>
            <a:pPr>
              <a:lnSpc>
                <a:spcPts val="1100"/>
              </a:lnSpc>
            </a:pPr>
            <a:r>
              <a:rPr kumimoji="1" lang="ja-JP" altLang="en-US" sz="1200" spc="-100" dirty="0"/>
              <a:t>電源電圧：</a:t>
            </a:r>
            <a:r>
              <a:rPr kumimoji="1" lang="en-US" altLang="ja-JP" sz="1200" spc="-100" dirty="0"/>
              <a:t>3216</a:t>
            </a:r>
          </a:p>
          <a:p>
            <a:pPr>
              <a:lnSpc>
                <a:spcPts val="1100"/>
              </a:lnSpc>
            </a:pPr>
            <a:r>
              <a:rPr kumimoji="1" lang="en-US" altLang="ja-JP" sz="1200" spc="-100" dirty="0"/>
              <a:t>CO2</a:t>
            </a:r>
            <a:r>
              <a:rPr kumimoji="1" lang="ja-JP" altLang="en-US" sz="1200" spc="-100" dirty="0"/>
              <a:t>濃度：</a:t>
            </a:r>
            <a:r>
              <a:rPr kumimoji="1" lang="en-US" altLang="ja-JP" sz="1200" spc="-100" dirty="0"/>
              <a:t>762</a:t>
            </a:r>
          </a:p>
          <a:p>
            <a:pPr>
              <a:lnSpc>
                <a:spcPts val="1100"/>
              </a:lnSpc>
            </a:pPr>
            <a:r>
              <a:rPr kumimoji="1" lang="ja-JP" altLang="en-US" sz="1200" spc="-100" dirty="0"/>
              <a:t>チェックサム：</a:t>
            </a:r>
            <a:r>
              <a:rPr kumimoji="1" lang="en-US" altLang="ja-JP" sz="1200" spc="-100" dirty="0"/>
              <a:t>224</a:t>
            </a:r>
          </a:p>
          <a:p>
            <a:pPr>
              <a:lnSpc>
                <a:spcPts val="1100"/>
              </a:lnSpc>
            </a:pPr>
            <a:r>
              <a:rPr kumimoji="1" lang="en-US" altLang="ja-JP" sz="1200" spc="-100" dirty="0"/>
              <a:t>====Continue ====</a:t>
            </a:r>
          </a:p>
          <a:p>
            <a:pPr>
              <a:lnSpc>
                <a:spcPts val="1100"/>
              </a:lnSpc>
            </a:pPr>
            <a:r>
              <a:rPr kumimoji="1" lang="en-US" altLang="ja-JP" sz="1200" spc="-100" dirty="0" err="1"/>
              <a:t>recv</a:t>
            </a:r>
            <a:r>
              <a:rPr kumimoji="1" lang="en-US" altLang="ja-JP" sz="1200" spc="-100" dirty="0"/>
              <a:t> data : :01AA00810B73BF00000000630012534253310000000007A20EBC03F80C9002EA13</a:t>
            </a:r>
          </a:p>
          <a:p>
            <a:pPr>
              <a:lnSpc>
                <a:spcPts val="1100"/>
              </a:lnSpc>
            </a:pPr>
            <a:r>
              <a:rPr kumimoji="1" lang="en-US" altLang="ja-JP" sz="1200" spc="-100" dirty="0"/>
              <a:t>Get TimeDate:2020-12-09 14:28:47.181625</a:t>
            </a:r>
          </a:p>
          <a:p>
            <a:pPr>
              <a:lnSpc>
                <a:spcPts val="1100"/>
              </a:lnSpc>
            </a:pPr>
            <a:r>
              <a:rPr kumimoji="1" lang="ja-JP" altLang="en-US" sz="1200" spc="-100" dirty="0"/>
              <a:t>送信元論理デバイス</a:t>
            </a:r>
            <a:r>
              <a:rPr kumimoji="1" lang="en-US" altLang="ja-JP" sz="1200" spc="-100" dirty="0"/>
              <a:t>ID</a:t>
            </a:r>
            <a:r>
              <a:rPr kumimoji="1" lang="ja-JP" altLang="en-US" sz="1200" spc="-100" dirty="0"/>
              <a:t>：</a:t>
            </a:r>
            <a:r>
              <a:rPr kumimoji="1" lang="en-US" altLang="ja-JP" sz="1200" spc="-100" dirty="0"/>
              <a:t>1</a:t>
            </a:r>
          </a:p>
          <a:p>
            <a:pPr>
              <a:lnSpc>
                <a:spcPts val="1100"/>
              </a:lnSpc>
            </a:pPr>
            <a:r>
              <a:rPr kumimoji="1" lang="ja-JP" altLang="en-US" sz="1200" spc="-100" dirty="0"/>
              <a:t>コマンド種別</a:t>
            </a:r>
            <a:r>
              <a:rPr kumimoji="1" lang="en-US" altLang="ja-JP" sz="1200" spc="-100" dirty="0"/>
              <a:t>(AA)</a:t>
            </a:r>
            <a:r>
              <a:rPr kumimoji="1" lang="ja-JP" altLang="en-US" sz="1200" spc="-100" dirty="0"/>
              <a:t>：</a:t>
            </a:r>
            <a:r>
              <a:rPr kumimoji="1" lang="en-US" altLang="ja-JP" sz="1200" spc="-100" dirty="0"/>
              <a:t>170</a:t>
            </a:r>
          </a:p>
          <a:p>
            <a:pPr>
              <a:lnSpc>
                <a:spcPts val="1100"/>
              </a:lnSpc>
            </a:pPr>
            <a:r>
              <a:rPr kumimoji="1" lang="ja-JP" altLang="en-US" sz="1200" spc="-100" dirty="0"/>
              <a:t>応答</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ja-JP" altLang="en-US" sz="1200" spc="-100" dirty="0"/>
              <a:t>応答元シリアル</a:t>
            </a:r>
            <a:r>
              <a:rPr kumimoji="1" lang="en-US" altLang="ja-JP" sz="1200" spc="-100" dirty="0"/>
              <a:t>ID</a:t>
            </a:r>
            <a:r>
              <a:rPr kumimoji="1" lang="ja-JP" altLang="en-US" sz="1200" spc="-100" dirty="0"/>
              <a:t>：</a:t>
            </a:r>
            <a:r>
              <a:rPr kumimoji="1" lang="en-US" altLang="ja-JP" sz="1200" spc="-100" dirty="0"/>
              <a:t>2165011391</a:t>
            </a:r>
          </a:p>
          <a:p>
            <a:pPr>
              <a:lnSpc>
                <a:spcPts val="1100"/>
              </a:lnSpc>
            </a:pPr>
            <a:r>
              <a:rPr kumimoji="1" lang="ja-JP" altLang="en-US" sz="1200" spc="-100" dirty="0"/>
              <a:t>応答先シリアル</a:t>
            </a:r>
            <a:r>
              <a:rPr kumimoji="1" lang="en-US" altLang="ja-JP" sz="1200" spc="-100" dirty="0"/>
              <a:t>ID</a:t>
            </a:r>
            <a:r>
              <a:rPr kumimoji="1" lang="ja-JP" altLang="en-US" sz="1200" spc="-100" dirty="0"/>
              <a:t>：</a:t>
            </a:r>
            <a:r>
              <a:rPr kumimoji="1" lang="en-US" altLang="ja-JP" sz="1200" spc="-100" dirty="0"/>
              <a:t>0</a:t>
            </a:r>
          </a:p>
          <a:p>
            <a:pPr>
              <a:lnSpc>
                <a:spcPts val="1100"/>
              </a:lnSpc>
            </a:pPr>
            <a:r>
              <a:rPr kumimoji="1" lang="en-US" altLang="ja-JP" sz="1200" spc="-100" dirty="0"/>
              <a:t>LQI</a:t>
            </a:r>
            <a:r>
              <a:rPr kumimoji="1" lang="ja-JP" altLang="en-US" sz="1200" spc="-100" dirty="0"/>
              <a:t>：</a:t>
            </a:r>
            <a:r>
              <a:rPr kumimoji="1" lang="en-US" altLang="ja-JP" sz="1200" spc="-100" dirty="0"/>
              <a:t>99</a:t>
            </a:r>
          </a:p>
          <a:p>
            <a:pPr>
              <a:lnSpc>
                <a:spcPts val="1100"/>
              </a:lnSpc>
            </a:pPr>
            <a:r>
              <a:rPr kumimoji="1" lang="ja-JP" altLang="en-US" sz="1200" spc="-100" dirty="0"/>
              <a:t>データ長：</a:t>
            </a:r>
            <a:r>
              <a:rPr kumimoji="1" lang="en-US" altLang="ja-JP" sz="1200" spc="-100" dirty="0"/>
              <a:t>18</a:t>
            </a:r>
          </a:p>
          <a:p>
            <a:pPr>
              <a:lnSpc>
                <a:spcPts val="1100"/>
              </a:lnSpc>
            </a:pPr>
            <a:r>
              <a:rPr kumimoji="1" lang="ja-JP" altLang="en-US" sz="1200" spc="-100" dirty="0"/>
              <a:t>データ最初の固定文字</a:t>
            </a:r>
            <a:r>
              <a:rPr kumimoji="1" lang="en-US" altLang="ja-JP" sz="1200" spc="-100" dirty="0"/>
              <a:t>(SBS1)</a:t>
            </a:r>
            <a:r>
              <a:rPr kumimoji="1" lang="ja-JP" altLang="en-US" sz="1200" spc="-100" dirty="0"/>
              <a:t>：</a:t>
            </a:r>
            <a:r>
              <a:rPr kumimoji="1" lang="en-US" altLang="ja-JP" sz="1200" spc="-100" dirty="0"/>
              <a:t>1396855601</a:t>
            </a:r>
          </a:p>
          <a:p>
            <a:pPr>
              <a:lnSpc>
                <a:spcPts val="1100"/>
              </a:lnSpc>
            </a:pPr>
            <a:r>
              <a:rPr kumimoji="1" lang="ja-JP" altLang="en-US" sz="1200" spc="-100" dirty="0"/>
              <a:t>温湿度</a:t>
            </a:r>
            <a:r>
              <a:rPr kumimoji="1" lang="en-US" altLang="ja-JP" sz="1200" spc="-100" dirty="0"/>
              <a:t>(</a:t>
            </a:r>
            <a:r>
              <a:rPr kumimoji="1" lang="ja-JP" altLang="en-US" sz="1200" spc="-100" dirty="0"/>
              <a:t>未使用、</a:t>
            </a:r>
            <a:r>
              <a:rPr kumimoji="1" lang="en-US" altLang="ja-JP" sz="1200" spc="-100" dirty="0"/>
              <a:t>0)</a:t>
            </a:r>
            <a:r>
              <a:rPr kumimoji="1" lang="ja-JP" altLang="en-US" sz="1200" spc="-100" dirty="0"/>
              <a:t>：</a:t>
            </a:r>
            <a:r>
              <a:rPr kumimoji="1" lang="en-US" altLang="ja-JP" sz="1200" spc="-100" dirty="0"/>
              <a:t>0</a:t>
            </a:r>
          </a:p>
          <a:p>
            <a:pPr>
              <a:lnSpc>
                <a:spcPts val="1100"/>
              </a:lnSpc>
            </a:pPr>
            <a:r>
              <a:rPr kumimoji="1" lang="ja-JP" altLang="en-US" sz="1200" spc="-100" dirty="0"/>
              <a:t>温度：</a:t>
            </a:r>
            <a:r>
              <a:rPr kumimoji="1" lang="en-US" altLang="ja-JP" sz="1200" spc="-100" dirty="0"/>
              <a:t>19.54</a:t>
            </a:r>
          </a:p>
          <a:p>
            <a:pPr>
              <a:lnSpc>
                <a:spcPts val="1100"/>
              </a:lnSpc>
            </a:pPr>
            <a:r>
              <a:rPr kumimoji="1" lang="ja-JP" altLang="en-US" sz="1200" spc="-100" dirty="0"/>
              <a:t>湿度：</a:t>
            </a:r>
            <a:r>
              <a:rPr kumimoji="1" lang="en-US" altLang="ja-JP" sz="1200" spc="-100" dirty="0"/>
              <a:t>37.72</a:t>
            </a:r>
          </a:p>
          <a:p>
            <a:pPr>
              <a:lnSpc>
                <a:spcPts val="1100"/>
              </a:lnSpc>
            </a:pPr>
            <a:r>
              <a:rPr kumimoji="1" lang="ja-JP" altLang="en-US" sz="1200" spc="-100" dirty="0"/>
              <a:t>気圧：</a:t>
            </a:r>
            <a:r>
              <a:rPr kumimoji="1" lang="en-US" altLang="ja-JP" sz="1200" spc="-100" dirty="0"/>
              <a:t>1016</a:t>
            </a:r>
          </a:p>
          <a:p>
            <a:pPr>
              <a:lnSpc>
                <a:spcPts val="1100"/>
              </a:lnSpc>
            </a:pPr>
            <a:r>
              <a:rPr kumimoji="1" lang="ja-JP" altLang="en-US" sz="1200" spc="-100" dirty="0"/>
              <a:t>電源電圧：</a:t>
            </a:r>
            <a:r>
              <a:rPr kumimoji="1" lang="en-US" altLang="ja-JP" sz="1200" spc="-100" dirty="0"/>
              <a:t>3216</a:t>
            </a:r>
          </a:p>
          <a:p>
            <a:pPr>
              <a:lnSpc>
                <a:spcPts val="1100"/>
              </a:lnSpc>
            </a:pPr>
            <a:r>
              <a:rPr kumimoji="1" lang="en-US" altLang="ja-JP" sz="1200" spc="-100" dirty="0"/>
              <a:t>CO2</a:t>
            </a:r>
            <a:r>
              <a:rPr kumimoji="1" lang="ja-JP" altLang="en-US" sz="1200" spc="-100" dirty="0"/>
              <a:t>濃度：</a:t>
            </a:r>
            <a:r>
              <a:rPr kumimoji="1" lang="en-US" altLang="ja-JP" sz="1200" spc="-100" dirty="0"/>
              <a:t>746</a:t>
            </a:r>
          </a:p>
          <a:p>
            <a:pPr>
              <a:lnSpc>
                <a:spcPts val="1100"/>
              </a:lnSpc>
            </a:pPr>
            <a:r>
              <a:rPr kumimoji="1" lang="ja-JP" altLang="en-US" sz="1200" spc="-100" dirty="0"/>
              <a:t>チェックサム：</a:t>
            </a:r>
            <a:r>
              <a:rPr kumimoji="1" lang="en-US" altLang="ja-JP" sz="1200" spc="-100" dirty="0"/>
              <a:t>19</a:t>
            </a:r>
          </a:p>
          <a:p>
            <a:pPr>
              <a:lnSpc>
                <a:spcPts val="1100"/>
              </a:lnSpc>
            </a:pPr>
            <a:r>
              <a:rPr kumimoji="1" lang="en-US" altLang="ja-JP" sz="1200" spc="-100" dirty="0"/>
              <a:t>====Continue ====</a:t>
            </a:r>
            <a:endParaRPr kumimoji="1" lang="ja-JP" altLang="en-US" sz="1200" spc="-100" dirty="0"/>
          </a:p>
        </p:txBody>
      </p:sp>
    </p:spTree>
    <p:extLst>
      <p:ext uri="{BB962C8B-B14F-4D97-AF65-F5344CB8AC3E}">
        <p14:creationId xmlns:p14="http://schemas.microsoft.com/office/powerpoint/2010/main" val="520708786"/>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4417</TotalTime>
  <Words>304</Words>
  <Application>Microsoft Office PowerPoint</Application>
  <PresentationFormat>ワイド画面</PresentationFormat>
  <Paragraphs>51</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游ゴシック</vt:lpstr>
      <vt:lpstr>Arial</vt:lpstr>
      <vt:lpstr>Calibri</vt:lpstr>
      <vt:lpstr>Calibri Light</vt:lpstr>
      <vt:lpstr>レトロスペクト</vt:lpstr>
      <vt:lpstr>IoTを用いた総合環境 モニタリングシステム 進捗報告7</vt:lpstr>
      <vt:lpstr>エッジデバイスの進捗状況</vt:lpstr>
      <vt:lpstr>現在の状況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2020年度4回生組込みシステム開発演習課題</dc:title>
  <dc:creator>王 森岭</dc:creator>
  <cp:lastModifiedBy>一輝</cp:lastModifiedBy>
  <cp:revision>8</cp:revision>
  <dcterms:created xsi:type="dcterms:W3CDTF">2020-06-23T03:03:23Z</dcterms:created>
  <dcterms:modified xsi:type="dcterms:W3CDTF">2020-12-14T14:51:11Z</dcterms:modified>
</cp:coreProperties>
</file>