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377" r:id="rId3"/>
    <p:sldId id="371" r:id="rId4"/>
    <p:sldId id="372" r:id="rId5"/>
    <p:sldId id="373" r:id="rId6"/>
    <p:sldId id="374" r:id="rId7"/>
    <p:sldId id="375" r:id="rId8"/>
    <p:sldId id="376"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241B8-7C36-47C2-9CA6-5D83524EAA35}" v="20" dt="2020-12-14T08:09:57.107"/>
    <p1510:client id="{E447CF1C-6C2C-4F47-A53E-36354C83B8AB}" v="422" dt="2020-12-13T17:27:49.55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afumi Yunoki" userId="b678648e-80dc-4843-ab1a-e6ef3b2f9cf3" providerId="ADAL" clId="{2D5C2E01-77DF-4617-AAF2-E0802F7DFAD2}"/>
    <pc:docChg chg="custSel modSld sldOrd">
      <pc:chgData name="Takafumi Yunoki" userId="b678648e-80dc-4843-ab1a-e6ef3b2f9cf3" providerId="ADAL" clId="{2D5C2E01-77DF-4617-AAF2-E0802F7DFAD2}" dt="2020-12-01T04:22:57.356" v="274"/>
      <pc:docMkLst>
        <pc:docMk/>
      </pc:docMkLst>
      <pc:sldChg chg="modSp mod">
        <pc:chgData name="Takafumi Yunoki" userId="b678648e-80dc-4843-ab1a-e6ef3b2f9cf3" providerId="ADAL" clId="{2D5C2E01-77DF-4617-AAF2-E0802F7DFAD2}" dt="2020-12-01T04:05:57.827" v="203" actId="20577"/>
        <pc:sldMkLst>
          <pc:docMk/>
          <pc:sldMk cId="2128380218" sldId="256"/>
        </pc:sldMkLst>
        <pc:spChg chg="mod">
          <ac:chgData name="Takafumi Yunoki" userId="b678648e-80dc-4843-ab1a-e6ef3b2f9cf3" providerId="ADAL" clId="{2D5C2E01-77DF-4617-AAF2-E0802F7DFAD2}" dt="2020-12-01T04:05:57.827" v="203" actId="20577"/>
          <ac:spMkLst>
            <pc:docMk/>
            <pc:sldMk cId="2128380218" sldId="256"/>
            <ac:spMk id="3" creationId="{00000000-0000-0000-0000-000000000000}"/>
          </ac:spMkLst>
        </pc:spChg>
      </pc:sldChg>
      <pc:sldChg chg="modSp mod">
        <pc:chgData name="Takafumi Yunoki" userId="b678648e-80dc-4843-ab1a-e6ef3b2f9cf3" providerId="ADAL" clId="{2D5C2E01-77DF-4617-AAF2-E0802F7DFAD2}" dt="2020-12-01T04:05:31.396" v="196"/>
        <pc:sldMkLst>
          <pc:docMk/>
          <pc:sldMk cId="1311367248" sldId="336"/>
        </pc:sldMkLst>
        <pc:spChg chg="mod">
          <ac:chgData name="Takafumi Yunoki" userId="b678648e-80dc-4843-ab1a-e6ef3b2f9cf3" providerId="ADAL" clId="{2D5C2E01-77DF-4617-AAF2-E0802F7DFAD2}" dt="2020-12-01T04:05:31.396" v="196"/>
          <ac:spMkLst>
            <pc:docMk/>
            <pc:sldMk cId="1311367248" sldId="336"/>
            <ac:spMk id="44" creationId="{BC4124DE-0623-4CF6-88A1-6F4DA9D62939}"/>
          </ac:spMkLst>
        </pc:spChg>
      </pc:sldChg>
      <pc:sldChg chg="modSp mod ord">
        <pc:chgData name="Takafumi Yunoki" userId="b678648e-80dc-4843-ab1a-e6ef3b2f9cf3" providerId="ADAL" clId="{2D5C2E01-77DF-4617-AAF2-E0802F7DFAD2}" dt="2020-12-01T04:22:57.356" v="274"/>
        <pc:sldMkLst>
          <pc:docMk/>
          <pc:sldMk cId="2980597867" sldId="363"/>
        </pc:sldMkLst>
        <pc:spChg chg="mod">
          <ac:chgData name="Takafumi Yunoki" userId="b678648e-80dc-4843-ab1a-e6ef3b2f9cf3" providerId="ADAL" clId="{2D5C2E01-77DF-4617-AAF2-E0802F7DFAD2}" dt="2020-12-01T04:21:51.035" v="249" actId="403"/>
          <ac:spMkLst>
            <pc:docMk/>
            <pc:sldMk cId="2980597867" sldId="363"/>
            <ac:spMk id="2" creationId="{DDB7BADD-D8A5-4911-9D5C-5587E7A1057D}"/>
          </ac:spMkLst>
        </pc:spChg>
        <pc:spChg chg="mod">
          <ac:chgData name="Takafumi Yunoki" userId="b678648e-80dc-4843-ab1a-e6ef3b2f9cf3" providerId="ADAL" clId="{2D5C2E01-77DF-4617-AAF2-E0802F7DFAD2}" dt="2020-12-01T04:22:29.222" v="272" actId="27636"/>
          <ac:spMkLst>
            <pc:docMk/>
            <pc:sldMk cId="2980597867" sldId="363"/>
            <ac:spMk id="3" creationId="{C6034C98-F419-40AD-BD7F-8A53ED74E6D4}"/>
          </ac:spMkLst>
        </pc:spChg>
      </pc:sldChg>
    </pc:docChg>
  </pc:docChgLst>
  <pc:docChgLst>
    <pc:chgData name="Takafumi Yunoki" userId="b678648e-80dc-4843-ab1a-e6ef3b2f9cf3" providerId="ADAL" clId="{4ED241B8-7C36-47C2-9CA6-5D83524EAA35}"/>
    <pc:docChg chg="undo custSel mod addSld modSld modMainMaster">
      <pc:chgData name="Takafumi Yunoki" userId="b678648e-80dc-4843-ab1a-e6ef3b2f9cf3" providerId="ADAL" clId="{4ED241B8-7C36-47C2-9CA6-5D83524EAA35}" dt="2020-12-14T08:09:57.107" v="7874" actId="21"/>
      <pc:docMkLst>
        <pc:docMk/>
      </pc:docMkLst>
      <pc:sldChg chg="addSp delSp modSp mod setBg">
        <pc:chgData name="Takafumi Yunoki" userId="b678648e-80dc-4843-ab1a-e6ef3b2f9cf3" providerId="ADAL" clId="{4ED241B8-7C36-47C2-9CA6-5D83524EAA35}" dt="2020-12-08T07:33:03.244" v="7513" actId="21"/>
        <pc:sldMkLst>
          <pc:docMk/>
          <pc:sldMk cId="2128380218" sldId="256"/>
        </pc:sldMkLst>
        <pc:spChg chg="mod">
          <ac:chgData name="Takafumi Yunoki" userId="b678648e-80dc-4843-ab1a-e6ef3b2f9cf3" providerId="ADAL" clId="{4ED241B8-7C36-47C2-9CA6-5D83524EAA35}" dt="2020-12-08T07:28:17.341" v="7453" actId="26606"/>
          <ac:spMkLst>
            <pc:docMk/>
            <pc:sldMk cId="2128380218" sldId="256"/>
            <ac:spMk id="2" creationId="{00000000-0000-0000-0000-000000000000}"/>
          </ac:spMkLst>
        </pc:spChg>
        <pc:spChg chg="mod ord">
          <ac:chgData name="Takafumi Yunoki" userId="b678648e-80dc-4843-ab1a-e6ef3b2f9cf3" providerId="ADAL" clId="{4ED241B8-7C36-47C2-9CA6-5D83524EAA35}" dt="2020-12-08T07:28:17.341" v="7453" actId="26606"/>
          <ac:spMkLst>
            <pc:docMk/>
            <pc:sldMk cId="2128380218" sldId="256"/>
            <ac:spMk id="3" creationId="{00000000-0000-0000-0000-000000000000}"/>
          </ac:spMkLst>
        </pc:spChg>
        <pc:spChg chg="add del">
          <ac:chgData name="Takafumi Yunoki" userId="b678648e-80dc-4843-ab1a-e6ef3b2f9cf3" providerId="ADAL" clId="{4ED241B8-7C36-47C2-9CA6-5D83524EAA35}" dt="2020-12-08T07:28:10.250" v="7449" actId="26606"/>
          <ac:spMkLst>
            <pc:docMk/>
            <pc:sldMk cId="2128380218" sldId="256"/>
            <ac:spMk id="10" creationId="{59A309A7-1751-4ABE-A3C1-EEC40366AD89}"/>
          </ac:spMkLst>
        </pc:spChg>
        <pc:spChg chg="add del">
          <ac:chgData name="Takafumi Yunoki" userId="b678648e-80dc-4843-ab1a-e6ef3b2f9cf3" providerId="ADAL" clId="{4ED241B8-7C36-47C2-9CA6-5D83524EAA35}" dt="2020-12-08T07:28:10.250" v="7449" actId="26606"/>
          <ac:spMkLst>
            <pc:docMk/>
            <pc:sldMk cId="2128380218" sldId="256"/>
            <ac:spMk id="12" creationId="{967D8EB6-EAE1-4F9C-B398-83321E287204}"/>
          </ac:spMkLst>
        </pc:spChg>
        <pc:spChg chg="add del">
          <ac:chgData name="Takafumi Yunoki" userId="b678648e-80dc-4843-ab1a-e6ef3b2f9cf3" providerId="ADAL" clId="{4ED241B8-7C36-47C2-9CA6-5D83524EAA35}" dt="2020-12-08T07:28:13.237" v="7451" actId="26606"/>
          <ac:spMkLst>
            <pc:docMk/>
            <pc:sldMk cId="2128380218" sldId="256"/>
            <ac:spMk id="14" creationId="{73144208-AAFC-4C3A-A4F1-EF3D72AF4C4C}"/>
          </ac:spMkLst>
        </pc:spChg>
        <pc:spChg chg="add del">
          <ac:chgData name="Takafumi Yunoki" userId="b678648e-80dc-4843-ab1a-e6ef3b2f9cf3" providerId="ADAL" clId="{4ED241B8-7C36-47C2-9CA6-5D83524EAA35}" dt="2020-12-08T07:28:17.341" v="7453" actId="26606"/>
          <ac:spMkLst>
            <pc:docMk/>
            <pc:sldMk cId="2128380218" sldId="256"/>
            <ac:spMk id="16" creationId="{E02239D2-A05D-4A1C-9F06-FBA7FC730E1B}"/>
          </ac:spMkLst>
        </pc:spChg>
        <pc:picChg chg="add del mod">
          <ac:chgData name="Takafumi Yunoki" userId="b678648e-80dc-4843-ab1a-e6ef3b2f9cf3" providerId="ADAL" clId="{4ED241B8-7C36-47C2-9CA6-5D83524EAA35}" dt="2020-12-08T07:33:03.244" v="7513" actId="21"/>
          <ac:picMkLst>
            <pc:docMk/>
            <pc:sldMk cId="2128380218" sldId="256"/>
            <ac:picMk id="5" creationId="{DA24E533-2920-405C-A2A7-9571E104462B}"/>
          </ac:picMkLst>
        </pc:picChg>
      </pc:sldChg>
      <pc:sldChg chg="addSp modSp mod">
        <pc:chgData name="Takafumi Yunoki" userId="b678648e-80dc-4843-ab1a-e6ef3b2f9cf3" providerId="ADAL" clId="{4ED241B8-7C36-47C2-9CA6-5D83524EAA35}" dt="2020-12-08T07:36:10.253" v="7515" actId="1076"/>
        <pc:sldMkLst>
          <pc:docMk/>
          <pc:sldMk cId="2780043636" sldId="371"/>
        </pc:sldMkLst>
        <pc:spChg chg="mod">
          <ac:chgData name="Takafumi Yunoki" userId="b678648e-80dc-4843-ab1a-e6ef3b2f9cf3" providerId="ADAL" clId="{4ED241B8-7C36-47C2-9CA6-5D83524EAA35}" dt="2020-12-07T04:03:20.229" v="0" actId="20577"/>
          <ac:spMkLst>
            <pc:docMk/>
            <pc:sldMk cId="2780043636" sldId="371"/>
            <ac:spMk id="2" creationId="{987AC08C-0C40-4989-BB3A-99AF52A6EA8F}"/>
          </ac:spMkLst>
        </pc:spChg>
        <pc:spChg chg="mod">
          <ac:chgData name="Takafumi Yunoki" userId="b678648e-80dc-4843-ab1a-e6ef3b2f9cf3" providerId="ADAL" clId="{4ED241B8-7C36-47C2-9CA6-5D83524EAA35}" dt="2020-12-07T05:56:31.582" v="4923" actId="207"/>
          <ac:spMkLst>
            <pc:docMk/>
            <pc:sldMk cId="2780043636" sldId="371"/>
            <ac:spMk id="3" creationId="{0A829BDB-20D5-468E-980E-E91E4FB6D377}"/>
          </ac:spMkLst>
        </pc:spChg>
        <pc:spChg chg="add mod">
          <ac:chgData name="Takafumi Yunoki" userId="b678648e-80dc-4843-ab1a-e6ef3b2f9cf3" providerId="ADAL" clId="{4ED241B8-7C36-47C2-9CA6-5D83524EAA35}" dt="2020-12-08T07:36:10.253" v="7515" actId="1076"/>
          <ac:spMkLst>
            <pc:docMk/>
            <pc:sldMk cId="2780043636" sldId="371"/>
            <ac:spMk id="4" creationId="{16FAC3B1-F066-4D1F-AA8E-9DF1B1DB5629}"/>
          </ac:spMkLst>
        </pc:spChg>
        <pc:spChg chg="add mod">
          <ac:chgData name="Takafumi Yunoki" userId="b678648e-80dc-4843-ab1a-e6ef3b2f9cf3" providerId="ADAL" clId="{4ED241B8-7C36-47C2-9CA6-5D83524EAA35}" dt="2020-12-07T05:37:29.499" v="4720"/>
          <ac:spMkLst>
            <pc:docMk/>
            <pc:sldMk cId="2780043636" sldId="371"/>
            <ac:spMk id="5" creationId="{A7EC3A38-7F35-441A-BAF6-70DB445AC0DD}"/>
          </ac:spMkLst>
        </pc:spChg>
        <pc:spChg chg="add mod">
          <ac:chgData name="Takafumi Yunoki" userId="b678648e-80dc-4843-ab1a-e6ef3b2f9cf3" providerId="ADAL" clId="{4ED241B8-7C36-47C2-9CA6-5D83524EAA35}" dt="2020-12-07T05:35:41.115" v="4574" actId="1076"/>
          <ac:spMkLst>
            <pc:docMk/>
            <pc:sldMk cId="2780043636" sldId="371"/>
            <ac:spMk id="6" creationId="{8F388D29-99BA-41BB-A3A9-28F71A9B8469}"/>
          </ac:spMkLst>
        </pc:spChg>
      </pc:sldChg>
      <pc:sldChg chg="modSp mod">
        <pc:chgData name="Takafumi Yunoki" userId="b678648e-80dc-4843-ab1a-e6ef3b2f9cf3" providerId="ADAL" clId="{4ED241B8-7C36-47C2-9CA6-5D83524EAA35}" dt="2020-12-14T02:29:24.203" v="7859" actId="20577"/>
        <pc:sldMkLst>
          <pc:docMk/>
          <pc:sldMk cId="156122832" sldId="372"/>
        </pc:sldMkLst>
        <pc:spChg chg="mod">
          <ac:chgData name="Takafumi Yunoki" userId="b678648e-80dc-4843-ab1a-e6ef3b2f9cf3" providerId="ADAL" clId="{4ED241B8-7C36-47C2-9CA6-5D83524EAA35}" dt="2020-12-07T05:38:37.458" v="4723" actId="1076"/>
          <ac:spMkLst>
            <pc:docMk/>
            <pc:sldMk cId="156122832" sldId="372"/>
            <ac:spMk id="2" creationId="{CE7DD7F3-D211-41C7-8B0F-2DB01D5E1CFA}"/>
          </ac:spMkLst>
        </pc:spChg>
        <pc:spChg chg="mod">
          <ac:chgData name="Takafumi Yunoki" userId="b678648e-80dc-4843-ab1a-e6ef3b2f9cf3" providerId="ADAL" clId="{4ED241B8-7C36-47C2-9CA6-5D83524EAA35}" dt="2020-12-14T02:29:24.203" v="7859" actId="20577"/>
          <ac:spMkLst>
            <pc:docMk/>
            <pc:sldMk cId="156122832" sldId="372"/>
            <ac:spMk id="3" creationId="{A6421B65-D7EE-476A-BC52-720878A78746}"/>
          </ac:spMkLst>
        </pc:spChg>
      </pc:sldChg>
      <pc:sldChg chg="addSp delSp modSp mod">
        <pc:chgData name="Takafumi Yunoki" userId="b678648e-80dc-4843-ab1a-e6ef3b2f9cf3" providerId="ADAL" clId="{4ED241B8-7C36-47C2-9CA6-5D83524EAA35}" dt="2020-12-08T07:40:06.953" v="7578" actId="1076"/>
        <pc:sldMkLst>
          <pc:docMk/>
          <pc:sldMk cId="4123473039" sldId="373"/>
        </pc:sldMkLst>
        <pc:spChg chg="mod">
          <ac:chgData name="Takafumi Yunoki" userId="b678648e-80dc-4843-ab1a-e6ef3b2f9cf3" providerId="ADAL" clId="{4ED241B8-7C36-47C2-9CA6-5D83524EAA35}" dt="2020-12-07T06:33:08.333" v="6965" actId="403"/>
          <ac:spMkLst>
            <pc:docMk/>
            <pc:sldMk cId="4123473039" sldId="373"/>
            <ac:spMk id="3" creationId="{D518ADF5-AA69-4BEA-B433-1B617A4BB029}"/>
          </ac:spMkLst>
        </pc:spChg>
        <pc:spChg chg="add mod">
          <ac:chgData name="Takafumi Yunoki" userId="b678648e-80dc-4843-ab1a-e6ef3b2f9cf3" providerId="ADAL" clId="{4ED241B8-7C36-47C2-9CA6-5D83524EAA35}" dt="2020-12-07T06:33:45.384" v="6973" actId="20577"/>
          <ac:spMkLst>
            <pc:docMk/>
            <pc:sldMk cId="4123473039" sldId="373"/>
            <ac:spMk id="6" creationId="{348440A9-C446-46FD-994D-3C7FB0BA9ABF}"/>
          </ac:spMkLst>
        </pc:spChg>
        <pc:spChg chg="add mod">
          <ac:chgData name="Takafumi Yunoki" userId="b678648e-80dc-4843-ab1a-e6ef3b2f9cf3" providerId="ADAL" clId="{4ED241B8-7C36-47C2-9CA6-5D83524EAA35}" dt="2020-12-07T05:05:10.463" v="3726" actId="1076"/>
          <ac:spMkLst>
            <pc:docMk/>
            <pc:sldMk cId="4123473039" sldId="373"/>
            <ac:spMk id="9" creationId="{ECF926EA-E3B3-4B69-96A4-A4EBAA976872}"/>
          </ac:spMkLst>
        </pc:spChg>
        <pc:spChg chg="add mod">
          <ac:chgData name="Takafumi Yunoki" userId="b678648e-80dc-4843-ab1a-e6ef3b2f9cf3" providerId="ADAL" clId="{4ED241B8-7C36-47C2-9CA6-5D83524EAA35}" dt="2020-12-07T05:05:10.463" v="3726" actId="1076"/>
          <ac:spMkLst>
            <pc:docMk/>
            <pc:sldMk cId="4123473039" sldId="373"/>
            <ac:spMk id="10" creationId="{2881EED9-3102-4914-93D1-310CC2C9ED51}"/>
          </ac:spMkLst>
        </pc:spChg>
        <pc:spChg chg="add mod">
          <ac:chgData name="Takafumi Yunoki" userId="b678648e-80dc-4843-ab1a-e6ef3b2f9cf3" providerId="ADAL" clId="{4ED241B8-7C36-47C2-9CA6-5D83524EAA35}" dt="2020-12-07T05:05:10.463" v="3726" actId="1076"/>
          <ac:spMkLst>
            <pc:docMk/>
            <pc:sldMk cId="4123473039" sldId="373"/>
            <ac:spMk id="11" creationId="{8B460382-302E-4CEC-9F87-E41C5F95C81D}"/>
          </ac:spMkLst>
        </pc:spChg>
        <pc:spChg chg="add mod">
          <ac:chgData name="Takafumi Yunoki" userId="b678648e-80dc-4843-ab1a-e6ef3b2f9cf3" providerId="ADAL" clId="{4ED241B8-7C36-47C2-9CA6-5D83524EAA35}" dt="2020-12-07T05:05:10.463" v="3726" actId="1076"/>
          <ac:spMkLst>
            <pc:docMk/>
            <pc:sldMk cId="4123473039" sldId="373"/>
            <ac:spMk id="12" creationId="{95614013-98C2-42BE-A755-8790973670C1}"/>
          </ac:spMkLst>
        </pc:spChg>
        <pc:spChg chg="add mod">
          <ac:chgData name="Takafumi Yunoki" userId="b678648e-80dc-4843-ab1a-e6ef3b2f9cf3" providerId="ADAL" clId="{4ED241B8-7C36-47C2-9CA6-5D83524EAA35}" dt="2020-12-07T05:05:10.463" v="3726" actId="1076"/>
          <ac:spMkLst>
            <pc:docMk/>
            <pc:sldMk cId="4123473039" sldId="373"/>
            <ac:spMk id="14" creationId="{B52A3301-3BFA-4F46-9AF6-1058765D109E}"/>
          </ac:spMkLst>
        </pc:spChg>
        <pc:spChg chg="add mod">
          <ac:chgData name="Takafumi Yunoki" userId="b678648e-80dc-4843-ab1a-e6ef3b2f9cf3" providerId="ADAL" clId="{4ED241B8-7C36-47C2-9CA6-5D83524EAA35}" dt="2020-12-07T05:05:10.463" v="3726" actId="1076"/>
          <ac:spMkLst>
            <pc:docMk/>
            <pc:sldMk cId="4123473039" sldId="373"/>
            <ac:spMk id="16" creationId="{AFEE5FF6-68EB-4719-B593-DF3F4A509C85}"/>
          </ac:spMkLst>
        </pc:spChg>
        <pc:spChg chg="add mod">
          <ac:chgData name="Takafumi Yunoki" userId="b678648e-80dc-4843-ab1a-e6ef3b2f9cf3" providerId="ADAL" clId="{4ED241B8-7C36-47C2-9CA6-5D83524EAA35}" dt="2020-12-07T05:05:10.463" v="3726" actId="1076"/>
          <ac:spMkLst>
            <pc:docMk/>
            <pc:sldMk cId="4123473039" sldId="373"/>
            <ac:spMk id="19" creationId="{E963D340-B332-409E-B255-1615FFCFCDE9}"/>
          </ac:spMkLst>
        </pc:spChg>
        <pc:spChg chg="add del mod">
          <ac:chgData name="Takafumi Yunoki" userId="b678648e-80dc-4843-ab1a-e6ef3b2f9cf3" providerId="ADAL" clId="{4ED241B8-7C36-47C2-9CA6-5D83524EAA35}" dt="2020-12-07T05:00:06.761" v="3618" actId="11529"/>
          <ac:spMkLst>
            <pc:docMk/>
            <pc:sldMk cId="4123473039" sldId="373"/>
            <ac:spMk id="20" creationId="{2DFDF816-B501-4049-B5BB-625E8E9D128D}"/>
          </ac:spMkLst>
        </pc:spChg>
        <pc:spChg chg="add mod">
          <ac:chgData name="Takafumi Yunoki" userId="b678648e-80dc-4843-ab1a-e6ef3b2f9cf3" providerId="ADAL" clId="{4ED241B8-7C36-47C2-9CA6-5D83524EAA35}" dt="2020-12-07T05:05:10.463" v="3726" actId="1076"/>
          <ac:spMkLst>
            <pc:docMk/>
            <pc:sldMk cId="4123473039" sldId="373"/>
            <ac:spMk id="22" creationId="{6FFA4B7D-5B95-4409-81F6-5847CB9B9EE1}"/>
          </ac:spMkLst>
        </pc:spChg>
        <pc:spChg chg="add mod">
          <ac:chgData name="Takafumi Yunoki" userId="b678648e-80dc-4843-ab1a-e6ef3b2f9cf3" providerId="ADAL" clId="{4ED241B8-7C36-47C2-9CA6-5D83524EAA35}" dt="2020-12-07T05:05:10.463" v="3726" actId="1076"/>
          <ac:spMkLst>
            <pc:docMk/>
            <pc:sldMk cId="4123473039" sldId="373"/>
            <ac:spMk id="27" creationId="{A245D9E2-000D-44DD-BEA7-C1140274D090}"/>
          </ac:spMkLst>
        </pc:spChg>
        <pc:spChg chg="add mod">
          <ac:chgData name="Takafumi Yunoki" userId="b678648e-80dc-4843-ab1a-e6ef3b2f9cf3" providerId="ADAL" clId="{4ED241B8-7C36-47C2-9CA6-5D83524EAA35}" dt="2020-12-07T05:05:10.463" v="3726" actId="1076"/>
          <ac:spMkLst>
            <pc:docMk/>
            <pc:sldMk cId="4123473039" sldId="373"/>
            <ac:spMk id="29" creationId="{AC59164F-ED61-45AE-8B7C-96F18C8E60E4}"/>
          </ac:spMkLst>
        </pc:spChg>
        <pc:spChg chg="add mod">
          <ac:chgData name="Takafumi Yunoki" userId="b678648e-80dc-4843-ab1a-e6ef3b2f9cf3" providerId="ADAL" clId="{4ED241B8-7C36-47C2-9CA6-5D83524EAA35}" dt="2020-12-07T05:05:10.463" v="3726" actId="1076"/>
          <ac:spMkLst>
            <pc:docMk/>
            <pc:sldMk cId="4123473039" sldId="373"/>
            <ac:spMk id="31" creationId="{4A5F3F08-C4DB-49A6-88AB-1C6E0A66BD3E}"/>
          </ac:spMkLst>
        </pc:spChg>
        <pc:spChg chg="add mod">
          <ac:chgData name="Takafumi Yunoki" userId="b678648e-80dc-4843-ab1a-e6ef3b2f9cf3" providerId="ADAL" clId="{4ED241B8-7C36-47C2-9CA6-5D83524EAA35}" dt="2020-12-07T05:05:10.463" v="3726" actId="1076"/>
          <ac:spMkLst>
            <pc:docMk/>
            <pc:sldMk cId="4123473039" sldId="373"/>
            <ac:spMk id="35" creationId="{D789131E-227E-421A-A7B7-151C95D9FC95}"/>
          </ac:spMkLst>
        </pc:spChg>
        <pc:spChg chg="add mod">
          <ac:chgData name="Takafumi Yunoki" userId="b678648e-80dc-4843-ab1a-e6ef3b2f9cf3" providerId="ADAL" clId="{4ED241B8-7C36-47C2-9CA6-5D83524EAA35}" dt="2020-12-07T05:05:10.463" v="3726" actId="1076"/>
          <ac:spMkLst>
            <pc:docMk/>
            <pc:sldMk cId="4123473039" sldId="373"/>
            <ac:spMk id="36" creationId="{E3FE8FB7-9229-4B33-9C7C-B10CE249E514}"/>
          </ac:spMkLst>
        </pc:spChg>
        <pc:spChg chg="add mod">
          <ac:chgData name="Takafumi Yunoki" userId="b678648e-80dc-4843-ab1a-e6ef3b2f9cf3" providerId="ADAL" clId="{4ED241B8-7C36-47C2-9CA6-5D83524EAA35}" dt="2020-12-07T05:05:10.463" v="3726" actId="1076"/>
          <ac:spMkLst>
            <pc:docMk/>
            <pc:sldMk cId="4123473039" sldId="373"/>
            <ac:spMk id="38" creationId="{1DB08D17-0233-44FE-B250-9796856942DB}"/>
          </ac:spMkLst>
        </pc:spChg>
        <pc:spChg chg="add mod">
          <ac:chgData name="Takafumi Yunoki" userId="b678648e-80dc-4843-ab1a-e6ef3b2f9cf3" providerId="ADAL" clId="{4ED241B8-7C36-47C2-9CA6-5D83524EAA35}" dt="2020-12-07T05:05:10.463" v="3726" actId="1076"/>
          <ac:spMkLst>
            <pc:docMk/>
            <pc:sldMk cId="4123473039" sldId="373"/>
            <ac:spMk id="40" creationId="{10374D67-D5BE-4319-AA9F-61857FC271EB}"/>
          </ac:spMkLst>
        </pc:spChg>
        <pc:spChg chg="add mod">
          <ac:chgData name="Takafumi Yunoki" userId="b678648e-80dc-4843-ab1a-e6ef3b2f9cf3" providerId="ADAL" clId="{4ED241B8-7C36-47C2-9CA6-5D83524EAA35}" dt="2020-12-07T05:05:59.319" v="3830" actId="1076"/>
          <ac:spMkLst>
            <pc:docMk/>
            <pc:sldMk cId="4123473039" sldId="373"/>
            <ac:spMk id="45" creationId="{6B4F1C8A-1F52-4B17-B570-442393552CBE}"/>
          </ac:spMkLst>
        </pc:spChg>
        <pc:graphicFrameChg chg="add mod modGraphic">
          <ac:chgData name="Takafumi Yunoki" userId="b678648e-80dc-4843-ab1a-e6ef3b2f9cf3" providerId="ADAL" clId="{4ED241B8-7C36-47C2-9CA6-5D83524EAA35}" dt="2020-12-08T07:40:06.953" v="7578" actId="1076"/>
          <ac:graphicFrameMkLst>
            <pc:docMk/>
            <pc:sldMk cId="4123473039" sldId="373"/>
            <ac:graphicFrameMk id="5" creationId="{7AA5C083-361A-44AC-A374-06E6A91BBEF3}"/>
          </ac:graphicFrameMkLst>
        </pc:graphicFrameChg>
        <pc:picChg chg="add mod">
          <ac:chgData name="Takafumi Yunoki" userId="b678648e-80dc-4843-ab1a-e6ef3b2f9cf3" providerId="ADAL" clId="{4ED241B8-7C36-47C2-9CA6-5D83524EAA35}" dt="2020-12-07T04:39:25.361" v="2621"/>
          <ac:picMkLst>
            <pc:docMk/>
            <pc:sldMk cId="4123473039" sldId="373"/>
            <ac:picMk id="4" creationId="{09DD8812-295C-49E8-8312-2C6F0D7FB913}"/>
          </ac:picMkLst>
        </pc:picChg>
        <pc:picChg chg="add mod">
          <ac:chgData name="Takafumi Yunoki" userId="b678648e-80dc-4843-ab1a-e6ef3b2f9cf3" providerId="ADAL" clId="{4ED241B8-7C36-47C2-9CA6-5D83524EAA35}" dt="2020-12-07T05:05:10.463" v="3726" actId="1076"/>
          <ac:picMkLst>
            <pc:docMk/>
            <pc:sldMk cId="4123473039" sldId="373"/>
            <ac:picMk id="7" creationId="{690C5422-5173-4457-9E06-C7F82B4AC78A}"/>
          </ac:picMkLst>
        </pc:picChg>
        <pc:picChg chg="add del mod">
          <ac:chgData name="Takafumi Yunoki" userId="b678648e-80dc-4843-ab1a-e6ef3b2f9cf3" providerId="ADAL" clId="{4ED241B8-7C36-47C2-9CA6-5D83524EAA35}" dt="2020-12-07T04:56:40.337" v="3496"/>
          <ac:picMkLst>
            <pc:docMk/>
            <pc:sldMk cId="4123473039" sldId="373"/>
            <ac:picMk id="8" creationId="{5B65D8B8-4FE3-42F8-B968-946B4A5D4E73}"/>
          </ac:picMkLst>
        </pc:picChg>
        <pc:picChg chg="add mod">
          <ac:chgData name="Takafumi Yunoki" userId="b678648e-80dc-4843-ab1a-e6ef3b2f9cf3" providerId="ADAL" clId="{4ED241B8-7C36-47C2-9CA6-5D83524EAA35}" dt="2020-12-07T05:05:10.463" v="3726" actId="1076"/>
          <ac:picMkLst>
            <pc:docMk/>
            <pc:sldMk cId="4123473039" sldId="373"/>
            <ac:picMk id="18" creationId="{E0A21721-A69D-41F3-9879-292413AF446C}"/>
          </ac:picMkLst>
        </pc:picChg>
        <pc:picChg chg="add mod">
          <ac:chgData name="Takafumi Yunoki" userId="b678648e-80dc-4843-ab1a-e6ef3b2f9cf3" providerId="ADAL" clId="{4ED241B8-7C36-47C2-9CA6-5D83524EAA35}" dt="2020-12-07T05:05:10.463" v="3726" actId="1076"/>
          <ac:picMkLst>
            <pc:docMk/>
            <pc:sldMk cId="4123473039" sldId="373"/>
            <ac:picMk id="39" creationId="{40F59EFE-0245-4AE5-B97C-F4AA36980F01}"/>
          </ac:picMkLst>
        </pc:picChg>
        <pc:picChg chg="add del mod ord">
          <ac:chgData name="Takafumi Yunoki" userId="b678648e-80dc-4843-ab1a-e6ef3b2f9cf3" providerId="ADAL" clId="{4ED241B8-7C36-47C2-9CA6-5D83524EAA35}" dt="2020-12-07T05:49:45.972" v="4858" actId="22"/>
          <ac:picMkLst>
            <pc:docMk/>
            <pc:sldMk cId="4123473039" sldId="373"/>
            <ac:picMk id="48" creationId="{91942110-45AE-4439-8AC7-1FFAA7DFEB0E}"/>
          </ac:picMkLst>
        </pc:picChg>
        <pc:cxnChg chg="add mod">
          <ac:chgData name="Takafumi Yunoki" userId="b678648e-80dc-4843-ab1a-e6ef3b2f9cf3" providerId="ADAL" clId="{4ED241B8-7C36-47C2-9CA6-5D83524EAA35}" dt="2020-12-07T05:05:10.463" v="3726" actId="1076"/>
          <ac:cxnSpMkLst>
            <pc:docMk/>
            <pc:sldMk cId="4123473039" sldId="373"/>
            <ac:cxnSpMk id="13" creationId="{750EA3A6-4101-4589-ADE9-58D25E152465}"/>
          </ac:cxnSpMkLst>
        </pc:cxnChg>
        <pc:cxnChg chg="add mod">
          <ac:chgData name="Takafumi Yunoki" userId="b678648e-80dc-4843-ab1a-e6ef3b2f9cf3" providerId="ADAL" clId="{4ED241B8-7C36-47C2-9CA6-5D83524EAA35}" dt="2020-12-07T05:05:10.463" v="3726" actId="1076"/>
          <ac:cxnSpMkLst>
            <pc:docMk/>
            <pc:sldMk cId="4123473039" sldId="373"/>
            <ac:cxnSpMk id="15" creationId="{315BAB8A-63AA-4AA5-8475-D957804302AD}"/>
          </ac:cxnSpMkLst>
        </pc:cxnChg>
        <pc:cxnChg chg="add mod">
          <ac:chgData name="Takafumi Yunoki" userId="b678648e-80dc-4843-ab1a-e6ef3b2f9cf3" providerId="ADAL" clId="{4ED241B8-7C36-47C2-9CA6-5D83524EAA35}" dt="2020-12-07T05:05:10.463" v="3726" actId="1076"/>
          <ac:cxnSpMkLst>
            <pc:docMk/>
            <pc:sldMk cId="4123473039" sldId="373"/>
            <ac:cxnSpMk id="21" creationId="{4371A693-4305-4543-85A7-30FE9481C29B}"/>
          </ac:cxnSpMkLst>
        </pc:cxnChg>
        <pc:cxnChg chg="add mod">
          <ac:chgData name="Takafumi Yunoki" userId="b678648e-80dc-4843-ab1a-e6ef3b2f9cf3" providerId="ADAL" clId="{4ED241B8-7C36-47C2-9CA6-5D83524EAA35}" dt="2020-12-07T05:05:10.463" v="3726" actId="1076"/>
          <ac:cxnSpMkLst>
            <pc:docMk/>
            <pc:sldMk cId="4123473039" sldId="373"/>
            <ac:cxnSpMk id="24" creationId="{ADBD859A-989A-4463-BC36-31D1306AC3F7}"/>
          </ac:cxnSpMkLst>
        </pc:cxnChg>
        <pc:cxnChg chg="add mod">
          <ac:chgData name="Takafumi Yunoki" userId="b678648e-80dc-4843-ab1a-e6ef3b2f9cf3" providerId="ADAL" clId="{4ED241B8-7C36-47C2-9CA6-5D83524EAA35}" dt="2020-12-07T05:05:10.463" v="3726" actId="1076"/>
          <ac:cxnSpMkLst>
            <pc:docMk/>
            <pc:sldMk cId="4123473039" sldId="373"/>
            <ac:cxnSpMk id="28" creationId="{21A7C633-A80B-4890-B4D3-800262BC1511}"/>
          </ac:cxnSpMkLst>
        </pc:cxnChg>
        <pc:cxnChg chg="add mod">
          <ac:chgData name="Takafumi Yunoki" userId="b678648e-80dc-4843-ab1a-e6ef3b2f9cf3" providerId="ADAL" clId="{4ED241B8-7C36-47C2-9CA6-5D83524EAA35}" dt="2020-12-07T05:05:10.463" v="3726" actId="1076"/>
          <ac:cxnSpMkLst>
            <pc:docMk/>
            <pc:sldMk cId="4123473039" sldId="373"/>
            <ac:cxnSpMk id="32" creationId="{D25E84BC-DD40-4B8A-BBC0-92BD3C7CBA84}"/>
          </ac:cxnSpMkLst>
        </pc:cxnChg>
        <pc:cxnChg chg="add mod">
          <ac:chgData name="Takafumi Yunoki" userId="b678648e-80dc-4843-ab1a-e6ef3b2f9cf3" providerId="ADAL" clId="{4ED241B8-7C36-47C2-9CA6-5D83524EAA35}" dt="2020-12-07T05:05:10.463" v="3726" actId="1076"/>
          <ac:cxnSpMkLst>
            <pc:docMk/>
            <pc:sldMk cId="4123473039" sldId="373"/>
            <ac:cxnSpMk id="42" creationId="{955930D4-3887-422B-824D-54515C984831}"/>
          </ac:cxnSpMkLst>
        </pc:cxnChg>
      </pc:sldChg>
      <pc:sldChg chg="addSp delSp modSp mod">
        <pc:chgData name="Takafumi Yunoki" userId="b678648e-80dc-4843-ab1a-e6ef3b2f9cf3" providerId="ADAL" clId="{4ED241B8-7C36-47C2-9CA6-5D83524EAA35}" dt="2020-12-14T08:09:57.107" v="7874" actId="21"/>
        <pc:sldMkLst>
          <pc:docMk/>
          <pc:sldMk cId="2312137631" sldId="374"/>
        </pc:sldMkLst>
        <pc:spChg chg="mod">
          <ac:chgData name="Takafumi Yunoki" userId="b678648e-80dc-4843-ab1a-e6ef3b2f9cf3" providerId="ADAL" clId="{4ED241B8-7C36-47C2-9CA6-5D83524EAA35}" dt="2020-12-08T03:59:45.733" v="7368" actId="20577"/>
          <ac:spMkLst>
            <pc:docMk/>
            <pc:sldMk cId="2312137631" sldId="374"/>
            <ac:spMk id="6" creationId="{1ABCCDE1-59F6-4CC1-A7F6-C4DDC81C7187}"/>
          </ac:spMkLst>
        </pc:spChg>
        <pc:spChg chg="mod">
          <ac:chgData name="Takafumi Yunoki" userId="b678648e-80dc-4843-ab1a-e6ef3b2f9cf3" providerId="ADAL" clId="{4ED241B8-7C36-47C2-9CA6-5D83524EAA35}" dt="2020-12-14T03:23:08.612" v="7870"/>
          <ac:spMkLst>
            <pc:docMk/>
            <pc:sldMk cId="2312137631" sldId="374"/>
            <ac:spMk id="8" creationId="{CB664459-9BAF-45B3-B82E-558A0568A439}"/>
          </ac:spMkLst>
        </pc:spChg>
        <pc:graphicFrameChg chg="mod modGraphic">
          <ac:chgData name="Takafumi Yunoki" userId="b678648e-80dc-4843-ab1a-e6ef3b2f9cf3" providerId="ADAL" clId="{4ED241B8-7C36-47C2-9CA6-5D83524EAA35}" dt="2020-12-08T04:56:55.295" v="7403" actId="1076"/>
          <ac:graphicFrameMkLst>
            <pc:docMk/>
            <pc:sldMk cId="2312137631" sldId="374"/>
            <ac:graphicFrameMk id="7" creationId="{68E3726E-3FEB-4549-93B9-A136FAFB7DF1}"/>
          </ac:graphicFrameMkLst>
        </pc:graphicFrameChg>
        <pc:graphicFrameChg chg="mod modGraphic">
          <ac:chgData name="Takafumi Yunoki" userId="b678648e-80dc-4843-ab1a-e6ef3b2f9cf3" providerId="ADAL" clId="{4ED241B8-7C36-47C2-9CA6-5D83524EAA35}" dt="2020-12-14T02:11:15.903" v="7844" actId="20577"/>
          <ac:graphicFrameMkLst>
            <pc:docMk/>
            <pc:sldMk cId="2312137631" sldId="374"/>
            <ac:graphicFrameMk id="11" creationId="{AB9D8D1A-FBE8-4E90-9742-09A568009BCD}"/>
          </ac:graphicFrameMkLst>
        </pc:graphicFrameChg>
        <pc:graphicFrameChg chg="modGraphic">
          <ac:chgData name="Takafumi Yunoki" userId="b678648e-80dc-4843-ab1a-e6ef3b2f9cf3" providerId="ADAL" clId="{4ED241B8-7C36-47C2-9CA6-5D83524EAA35}" dt="2020-12-14T02:11:46.333" v="7853" actId="20577"/>
          <ac:graphicFrameMkLst>
            <pc:docMk/>
            <pc:sldMk cId="2312137631" sldId="374"/>
            <ac:graphicFrameMk id="12" creationId="{849A0856-DB03-4D33-A3D0-9ADBE6994E52}"/>
          </ac:graphicFrameMkLst>
        </pc:graphicFrameChg>
        <pc:picChg chg="add del mod">
          <ac:chgData name="Takafumi Yunoki" userId="b678648e-80dc-4843-ab1a-e6ef3b2f9cf3" providerId="ADAL" clId="{4ED241B8-7C36-47C2-9CA6-5D83524EAA35}" dt="2020-12-14T08:09:52.125" v="7872" actId="21"/>
          <ac:picMkLst>
            <pc:docMk/>
            <pc:sldMk cId="2312137631" sldId="374"/>
            <ac:picMk id="1026" creationId="{8BC1A65C-7611-408F-B35B-DDC7C0C1CCCB}"/>
          </ac:picMkLst>
        </pc:picChg>
        <pc:picChg chg="add del mod">
          <ac:chgData name="Takafumi Yunoki" userId="b678648e-80dc-4843-ab1a-e6ef3b2f9cf3" providerId="ADAL" clId="{4ED241B8-7C36-47C2-9CA6-5D83524EAA35}" dt="2020-12-14T08:09:57.107" v="7874" actId="21"/>
          <ac:picMkLst>
            <pc:docMk/>
            <pc:sldMk cId="2312137631" sldId="374"/>
            <ac:picMk id="1028" creationId="{E07D406F-0D20-4F98-B853-B80A63321C7E}"/>
          </ac:picMkLst>
        </pc:picChg>
      </pc:sldChg>
      <pc:sldChg chg="modSp mod">
        <pc:chgData name="Takafumi Yunoki" userId="b678648e-80dc-4843-ab1a-e6ef3b2f9cf3" providerId="ADAL" clId="{4ED241B8-7C36-47C2-9CA6-5D83524EAA35}" dt="2020-12-14T02:04:45.593" v="7818" actId="20577"/>
        <pc:sldMkLst>
          <pc:docMk/>
          <pc:sldMk cId="4080865856" sldId="375"/>
        </pc:sldMkLst>
        <pc:spChg chg="mod">
          <ac:chgData name="Takafumi Yunoki" userId="b678648e-80dc-4843-ab1a-e6ef3b2f9cf3" providerId="ADAL" clId="{4ED241B8-7C36-47C2-9CA6-5D83524EAA35}" dt="2020-12-07T05:40:58.620" v="4776"/>
          <ac:spMkLst>
            <pc:docMk/>
            <pc:sldMk cId="4080865856" sldId="375"/>
            <ac:spMk id="2" creationId="{A4107543-6501-494B-93BC-6B15E0F02DE0}"/>
          </ac:spMkLst>
        </pc:spChg>
        <pc:spChg chg="mod">
          <ac:chgData name="Takafumi Yunoki" userId="b678648e-80dc-4843-ab1a-e6ef3b2f9cf3" providerId="ADAL" clId="{4ED241B8-7C36-47C2-9CA6-5D83524EAA35}" dt="2020-12-14T02:04:45.593" v="7818" actId="20577"/>
          <ac:spMkLst>
            <pc:docMk/>
            <pc:sldMk cId="4080865856" sldId="375"/>
            <ac:spMk id="3" creationId="{0FD1F158-B00C-4C27-B55A-D73389550D4F}"/>
          </ac:spMkLst>
        </pc:spChg>
      </pc:sldChg>
      <pc:sldChg chg="addSp delSp modSp new mod">
        <pc:chgData name="Takafumi Yunoki" userId="b678648e-80dc-4843-ab1a-e6ef3b2f9cf3" providerId="ADAL" clId="{4ED241B8-7C36-47C2-9CA6-5D83524EAA35}" dt="2020-12-07T06:45:12.227" v="7205" actId="20577"/>
        <pc:sldMkLst>
          <pc:docMk/>
          <pc:sldMk cId="3480974633" sldId="376"/>
        </pc:sldMkLst>
        <pc:spChg chg="mod">
          <ac:chgData name="Takafumi Yunoki" userId="b678648e-80dc-4843-ab1a-e6ef3b2f9cf3" providerId="ADAL" clId="{4ED241B8-7C36-47C2-9CA6-5D83524EAA35}" dt="2020-12-07T05:31:13.284" v="4203"/>
          <ac:spMkLst>
            <pc:docMk/>
            <pc:sldMk cId="3480974633" sldId="376"/>
            <ac:spMk id="2" creationId="{E90DD9C7-E2E2-40B2-AF7F-95657393B2FE}"/>
          </ac:spMkLst>
        </pc:spChg>
        <pc:spChg chg="mod">
          <ac:chgData name="Takafumi Yunoki" userId="b678648e-80dc-4843-ab1a-e6ef3b2f9cf3" providerId="ADAL" clId="{4ED241B8-7C36-47C2-9CA6-5D83524EAA35}" dt="2020-12-07T06:45:12.227" v="7205" actId="20577"/>
          <ac:spMkLst>
            <pc:docMk/>
            <pc:sldMk cId="3480974633" sldId="376"/>
            <ac:spMk id="3" creationId="{71A9834A-BB77-4707-823F-75A6BCB6901F}"/>
          </ac:spMkLst>
        </pc:spChg>
        <pc:spChg chg="add del">
          <ac:chgData name="Takafumi Yunoki" userId="b678648e-80dc-4843-ab1a-e6ef3b2f9cf3" providerId="ADAL" clId="{4ED241B8-7C36-47C2-9CA6-5D83524EAA35}" dt="2020-12-07T06:39:11.181" v="7009"/>
          <ac:spMkLst>
            <pc:docMk/>
            <pc:sldMk cId="3480974633" sldId="376"/>
            <ac:spMk id="5" creationId="{2BC463D0-DA64-42F8-AAF2-EF25A926E48A}"/>
          </ac:spMkLst>
        </pc:spChg>
        <pc:picChg chg="add del">
          <ac:chgData name="Takafumi Yunoki" userId="b678648e-80dc-4843-ab1a-e6ef3b2f9cf3" providerId="ADAL" clId="{4ED241B8-7C36-47C2-9CA6-5D83524EAA35}" dt="2020-12-07T06:39:11.181" v="7009"/>
          <ac:picMkLst>
            <pc:docMk/>
            <pc:sldMk cId="3480974633" sldId="376"/>
            <ac:picMk id="1026" creationId="{6E92E7E9-31A4-4E80-B23C-549AF745706B}"/>
          </ac:picMkLst>
        </pc:picChg>
        <pc:picChg chg="add del">
          <ac:chgData name="Takafumi Yunoki" userId="b678648e-80dc-4843-ab1a-e6ef3b2f9cf3" providerId="ADAL" clId="{4ED241B8-7C36-47C2-9CA6-5D83524EAA35}" dt="2020-12-07T06:39:11.181" v="7009"/>
          <ac:picMkLst>
            <pc:docMk/>
            <pc:sldMk cId="3480974633" sldId="376"/>
            <ac:picMk id="1027" creationId="{A379ADEB-17C1-4850-BF10-8FA97FB24761}"/>
          </ac:picMkLst>
        </pc:picChg>
      </pc:sldChg>
      <pc:sldMasterChg chg="modSldLayout">
        <pc:chgData name="Takafumi Yunoki" userId="b678648e-80dc-4843-ab1a-e6ef3b2f9cf3" providerId="ADAL" clId="{4ED241B8-7C36-47C2-9CA6-5D83524EAA35}" dt="2020-12-08T07:33:20.415" v="7514" actId="21"/>
        <pc:sldMasterMkLst>
          <pc:docMk/>
          <pc:sldMasterMk cId="2907289730" sldId="2147483648"/>
        </pc:sldMasterMkLst>
        <pc:sldLayoutChg chg="addSp delSp modSp mod">
          <pc:chgData name="Takafumi Yunoki" userId="b678648e-80dc-4843-ab1a-e6ef3b2f9cf3" providerId="ADAL" clId="{4ED241B8-7C36-47C2-9CA6-5D83524EAA35}" dt="2020-12-08T07:33:20.415" v="7514" actId="21"/>
          <pc:sldLayoutMkLst>
            <pc:docMk/>
            <pc:sldMasterMk cId="2907289730" sldId="2147483648"/>
            <pc:sldLayoutMk cId="2040515858" sldId="2147483650"/>
          </pc:sldLayoutMkLst>
          <pc:spChg chg="mod">
            <ac:chgData name="Takafumi Yunoki" userId="b678648e-80dc-4843-ab1a-e6ef3b2f9cf3" providerId="ADAL" clId="{4ED241B8-7C36-47C2-9CA6-5D83524EAA35}" dt="2020-12-08T07:32:48.302" v="7511" actId="1076"/>
            <ac:spMkLst>
              <pc:docMk/>
              <pc:sldMasterMk cId="2907289730" sldId="2147483648"/>
              <pc:sldLayoutMk cId="2040515858" sldId="2147483650"/>
              <ac:spMk id="3" creationId="{00000000-0000-0000-0000-000000000000}"/>
            </ac:spMkLst>
          </pc:spChg>
          <pc:picChg chg="add del mod">
            <ac:chgData name="Takafumi Yunoki" userId="b678648e-80dc-4843-ab1a-e6ef3b2f9cf3" providerId="ADAL" clId="{4ED241B8-7C36-47C2-9CA6-5D83524EAA35}" dt="2020-12-08T07:33:20.415" v="7514" actId="21"/>
            <ac:picMkLst>
              <pc:docMk/>
              <pc:sldMasterMk cId="2907289730" sldId="2147483648"/>
              <pc:sldLayoutMk cId="2040515858" sldId="2147483650"/>
              <ac:picMk id="8" creationId="{4035F42A-7B08-46C9-A321-BDAF6161C47A}"/>
            </ac:picMkLst>
          </pc:picChg>
        </pc:sldLayoutChg>
      </pc:sldMasterChg>
    </pc:docChg>
  </pc:docChgLst>
  <pc:docChgLst>
    <pc:chgData name="Takafumi Yunoki" userId="b678648e-80dc-4843-ab1a-e6ef3b2f9cf3" providerId="ADAL" clId="{8E35803C-3C85-4533-A247-E5155F1F4251}"/>
    <pc:docChg chg="undo custSel addSld delSld modSld sldOrd">
      <pc:chgData name="Takafumi Yunoki" userId="b678648e-80dc-4843-ab1a-e6ef3b2f9cf3" providerId="ADAL" clId="{8E35803C-3C85-4533-A247-E5155F1F4251}" dt="2020-12-04T00:19:00.630" v="5173" actId="14100"/>
      <pc:docMkLst>
        <pc:docMk/>
      </pc:docMkLst>
      <pc:sldChg chg="modSp mod">
        <pc:chgData name="Takafumi Yunoki" userId="b678648e-80dc-4843-ab1a-e6ef3b2f9cf3" providerId="ADAL" clId="{8E35803C-3C85-4533-A247-E5155F1F4251}" dt="2020-12-03T22:03:14.032" v="1359" actId="20577"/>
        <pc:sldMkLst>
          <pc:docMk/>
          <pc:sldMk cId="2128380218" sldId="256"/>
        </pc:sldMkLst>
        <pc:spChg chg="mod">
          <ac:chgData name="Takafumi Yunoki" userId="b678648e-80dc-4843-ab1a-e6ef3b2f9cf3" providerId="ADAL" clId="{8E35803C-3C85-4533-A247-E5155F1F4251}" dt="2020-12-03T22:03:14.032" v="1359" actId="20577"/>
          <ac:spMkLst>
            <pc:docMk/>
            <pc:sldMk cId="2128380218" sldId="256"/>
            <ac:spMk id="3" creationId="{00000000-0000-0000-0000-000000000000}"/>
          </ac:spMkLst>
        </pc:spChg>
      </pc:sldChg>
      <pc:sldChg chg="delSp modSp mod ord">
        <pc:chgData name="Takafumi Yunoki" userId="b678648e-80dc-4843-ab1a-e6ef3b2f9cf3" providerId="ADAL" clId="{8E35803C-3C85-4533-A247-E5155F1F4251}" dt="2020-12-03T22:46:56.806" v="1990"/>
        <pc:sldMkLst>
          <pc:docMk/>
          <pc:sldMk cId="383662282" sldId="332"/>
        </pc:sldMkLst>
        <pc:spChg chg="del">
          <ac:chgData name="Takafumi Yunoki" userId="b678648e-80dc-4843-ab1a-e6ef3b2f9cf3" providerId="ADAL" clId="{8E35803C-3C85-4533-A247-E5155F1F4251}" dt="2020-12-02T00:14:58.213" v="980" actId="21"/>
          <ac:spMkLst>
            <pc:docMk/>
            <pc:sldMk cId="383662282" sldId="332"/>
            <ac:spMk id="11" creationId="{93386649-F1D7-44ED-A81D-EFBA00B74060}"/>
          </ac:spMkLst>
        </pc:spChg>
        <pc:spChg chg="del">
          <ac:chgData name="Takafumi Yunoki" userId="b678648e-80dc-4843-ab1a-e6ef3b2f9cf3" providerId="ADAL" clId="{8E35803C-3C85-4533-A247-E5155F1F4251}" dt="2020-12-02T00:14:59.881" v="981" actId="21"/>
          <ac:spMkLst>
            <pc:docMk/>
            <pc:sldMk cId="383662282" sldId="332"/>
            <ac:spMk id="12" creationId="{5187E6F6-6716-4DEE-BE9A-BA92B04C56AC}"/>
          </ac:spMkLst>
        </pc:spChg>
        <pc:graphicFrameChg chg="mod modGraphic">
          <ac:chgData name="Takafumi Yunoki" userId="b678648e-80dc-4843-ab1a-e6ef3b2f9cf3" providerId="ADAL" clId="{8E35803C-3C85-4533-A247-E5155F1F4251}" dt="2020-12-02T00:05:45.147" v="278" actId="20577"/>
          <ac:graphicFrameMkLst>
            <pc:docMk/>
            <pc:sldMk cId="383662282" sldId="332"/>
            <ac:graphicFrameMk id="9" creationId="{BBA49FD2-DB38-4180-AF9A-E6639AA20C4D}"/>
          </ac:graphicFrameMkLst>
        </pc:graphicFrameChg>
      </pc:sldChg>
      <pc:sldChg chg="addSp delSp modSp mod">
        <pc:chgData name="Takafumi Yunoki" userId="b678648e-80dc-4843-ab1a-e6ef3b2f9cf3" providerId="ADAL" clId="{8E35803C-3C85-4533-A247-E5155F1F4251}" dt="2020-12-03T22:48:11.410" v="2067" actId="14100"/>
        <pc:sldMkLst>
          <pc:docMk/>
          <pc:sldMk cId="1311367248" sldId="336"/>
        </pc:sldMkLst>
        <pc:spChg chg="mod">
          <ac:chgData name="Takafumi Yunoki" userId="b678648e-80dc-4843-ab1a-e6ef3b2f9cf3" providerId="ADAL" clId="{8E35803C-3C85-4533-A247-E5155F1F4251}" dt="2020-12-02T00:14:27.799" v="976" actId="1076"/>
          <ac:spMkLst>
            <pc:docMk/>
            <pc:sldMk cId="1311367248" sldId="336"/>
            <ac:spMk id="24" creationId="{6449F5EE-44F6-4621-960F-36C252251051}"/>
          </ac:spMkLst>
        </pc:spChg>
        <pc:spChg chg="add del mod">
          <ac:chgData name="Takafumi Yunoki" userId="b678648e-80dc-4843-ab1a-e6ef3b2f9cf3" providerId="ADAL" clId="{8E35803C-3C85-4533-A247-E5155F1F4251}" dt="2020-12-02T00:14:36.590" v="979" actId="20577"/>
          <ac:spMkLst>
            <pc:docMk/>
            <pc:sldMk cId="1311367248" sldId="336"/>
            <ac:spMk id="26" creationId="{9F4519E1-C0F6-40BB-9874-4A126B41477A}"/>
          </ac:spMkLst>
        </pc:spChg>
        <pc:spChg chg="mod">
          <ac:chgData name="Takafumi Yunoki" userId="b678648e-80dc-4843-ab1a-e6ef3b2f9cf3" providerId="ADAL" clId="{8E35803C-3C85-4533-A247-E5155F1F4251}" dt="2020-12-03T22:48:11.410" v="2067" actId="14100"/>
          <ac:spMkLst>
            <pc:docMk/>
            <pc:sldMk cId="1311367248" sldId="336"/>
            <ac:spMk id="42" creationId="{BF5539F0-44EC-4F45-9BC0-9FB5BC37B600}"/>
          </ac:spMkLst>
        </pc:spChg>
        <pc:spChg chg="mod">
          <ac:chgData name="Takafumi Yunoki" userId="b678648e-80dc-4843-ab1a-e6ef3b2f9cf3" providerId="ADAL" clId="{8E35803C-3C85-4533-A247-E5155F1F4251}" dt="2020-12-03T22:47:52.228" v="2066" actId="1076"/>
          <ac:spMkLst>
            <pc:docMk/>
            <pc:sldMk cId="1311367248" sldId="336"/>
            <ac:spMk id="43" creationId="{375F9E7C-5C79-4EFB-A99A-B80A48878DD8}"/>
          </ac:spMkLst>
        </pc:spChg>
        <pc:spChg chg="mod">
          <ac:chgData name="Takafumi Yunoki" userId="b678648e-80dc-4843-ab1a-e6ef3b2f9cf3" providerId="ADAL" clId="{8E35803C-3C85-4533-A247-E5155F1F4251}" dt="2020-12-03T22:47:52.228" v="2066" actId="1076"/>
          <ac:spMkLst>
            <pc:docMk/>
            <pc:sldMk cId="1311367248" sldId="336"/>
            <ac:spMk id="44" creationId="{BC4124DE-0623-4CF6-88A1-6F4DA9D62939}"/>
          </ac:spMkLst>
        </pc:spChg>
        <pc:spChg chg="del">
          <ac:chgData name="Takafumi Yunoki" userId="b678648e-80dc-4843-ab1a-e6ef3b2f9cf3" providerId="ADAL" clId="{8E35803C-3C85-4533-A247-E5155F1F4251}" dt="2020-12-03T22:39:05.637" v="1987" actId="21"/>
          <ac:spMkLst>
            <pc:docMk/>
            <pc:sldMk cId="1311367248" sldId="336"/>
            <ac:spMk id="49" creationId="{55E72245-8E56-413D-9944-78B103CFB103}"/>
          </ac:spMkLst>
        </pc:spChg>
        <pc:spChg chg="del">
          <ac:chgData name="Takafumi Yunoki" userId="b678648e-80dc-4843-ab1a-e6ef3b2f9cf3" providerId="ADAL" clId="{8E35803C-3C85-4533-A247-E5155F1F4251}" dt="2020-12-03T22:39:07.968" v="1988" actId="21"/>
          <ac:spMkLst>
            <pc:docMk/>
            <pc:sldMk cId="1311367248" sldId="336"/>
            <ac:spMk id="51" creationId="{B23EC3FE-997B-422A-92E0-68D0DA484DE8}"/>
          </ac:spMkLst>
        </pc:spChg>
        <pc:spChg chg="del">
          <ac:chgData name="Takafumi Yunoki" userId="b678648e-80dc-4843-ab1a-e6ef3b2f9cf3" providerId="ADAL" clId="{8E35803C-3C85-4533-A247-E5155F1F4251}" dt="2020-12-03T22:39:05.637" v="1987" actId="21"/>
          <ac:spMkLst>
            <pc:docMk/>
            <pc:sldMk cId="1311367248" sldId="336"/>
            <ac:spMk id="53" creationId="{743B9EB7-9F52-4AB8-894F-417EAD9684A3}"/>
          </ac:spMkLst>
        </pc:spChg>
        <pc:spChg chg="del">
          <ac:chgData name="Takafumi Yunoki" userId="b678648e-80dc-4843-ab1a-e6ef3b2f9cf3" providerId="ADAL" clId="{8E35803C-3C85-4533-A247-E5155F1F4251}" dt="2020-12-03T22:39:07.968" v="1988" actId="21"/>
          <ac:spMkLst>
            <pc:docMk/>
            <pc:sldMk cId="1311367248" sldId="336"/>
            <ac:spMk id="55" creationId="{CE21C17F-5953-4539-AD93-EBCC4F1B6FDD}"/>
          </ac:spMkLst>
        </pc:spChg>
      </pc:sldChg>
      <pc:sldChg chg="delSp modSp mod">
        <pc:chgData name="Takafumi Yunoki" userId="b678648e-80dc-4843-ab1a-e6ef3b2f9cf3" providerId="ADAL" clId="{8E35803C-3C85-4533-A247-E5155F1F4251}" dt="2020-12-03T22:08:14.280" v="1814" actId="20577"/>
        <pc:sldMkLst>
          <pc:docMk/>
          <pc:sldMk cId="3898768541" sldId="341"/>
        </pc:sldMkLst>
        <pc:spChg chg="mod">
          <ac:chgData name="Takafumi Yunoki" userId="b678648e-80dc-4843-ab1a-e6ef3b2f9cf3" providerId="ADAL" clId="{8E35803C-3C85-4533-A247-E5155F1F4251}" dt="2020-12-01T23:58:28.209" v="27"/>
          <ac:spMkLst>
            <pc:docMk/>
            <pc:sldMk cId="3898768541" sldId="341"/>
            <ac:spMk id="2" creationId="{032856C5-5DAD-4F8D-A7FE-7DF0C2E8DBFC}"/>
          </ac:spMkLst>
        </pc:spChg>
        <pc:spChg chg="mod">
          <ac:chgData name="Takafumi Yunoki" userId="b678648e-80dc-4843-ab1a-e6ef3b2f9cf3" providerId="ADAL" clId="{8E35803C-3C85-4533-A247-E5155F1F4251}" dt="2020-12-03T22:08:14.280" v="1814" actId="20577"/>
          <ac:spMkLst>
            <pc:docMk/>
            <pc:sldMk cId="3898768541" sldId="341"/>
            <ac:spMk id="4" creationId="{53824D4F-480C-4098-90FB-4066500C4E9B}"/>
          </ac:spMkLst>
        </pc:spChg>
        <pc:spChg chg="del">
          <ac:chgData name="Takafumi Yunoki" userId="b678648e-80dc-4843-ab1a-e6ef3b2f9cf3" providerId="ADAL" clId="{8E35803C-3C85-4533-A247-E5155F1F4251}" dt="2020-12-01T23:57:12.168" v="2" actId="21"/>
          <ac:spMkLst>
            <pc:docMk/>
            <pc:sldMk cId="3898768541" sldId="341"/>
            <ac:spMk id="5" creationId="{51AB8A7A-C1E9-430E-855C-240D91307ECB}"/>
          </ac:spMkLst>
        </pc:spChg>
      </pc:sldChg>
      <pc:sldChg chg="modSp del mod">
        <pc:chgData name="Takafumi Yunoki" userId="b678648e-80dc-4843-ab1a-e6ef3b2f9cf3" providerId="ADAL" clId="{8E35803C-3C85-4533-A247-E5155F1F4251}" dt="2020-12-03T22:08:31.232" v="1815" actId="2696"/>
        <pc:sldMkLst>
          <pc:docMk/>
          <pc:sldMk cId="2706547153" sldId="343"/>
        </pc:sldMkLst>
        <pc:spChg chg="mod">
          <ac:chgData name="Takafumi Yunoki" userId="b678648e-80dc-4843-ab1a-e6ef3b2f9cf3" providerId="ADAL" clId="{8E35803C-3C85-4533-A247-E5155F1F4251}" dt="2020-12-02T00:02:54.087" v="266" actId="20577"/>
          <ac:spMkLst>
            <pc:docMk/>
            <pc:sldMk cId="2706547153" sldId="343"/>
            <ac:spMk id="14" creationId="{3F6AC915-7AA6-4F3F-A973-0BFBC0D0F8E5}"/>
          </ac:spMkLst>
        </pc:spChg>
      </pc:sldChg>
      <pc:sldChg chg="del">
        <pc:chgData name="Takafumi Yunoki" userId="b678648e-80dc-4843-ab1a-e6ef3b2f9cf3" providerId="ADAL" clId="{8E35803C-3C85-4533-A247-E5155F1F4251}" dt="2020-12-02T00:06:35.176" v="279" actId="2696"/>
        <pc:sldMkLst>
          <pc:docMk/>
          <pc:sldMk cId="4180477431" sldId="352"/>
        </pc:sldMkLst>
      </pc:sldChg>
      <pc:sldChg chg="del">
        <pc:chgData name="Takafumi Yunoki" userId="b678648e-80dc-4843-ab1a-e6ef3b2f9cf3" providerId="ADAL" clId="{8E35803C-3C85-4533-A247-E5155F1F4251}" dt="2020-12-02T00:06:46.186" v="281" actId="2696"/>
        <pc:sldMkLst>
          <pc:docMk/>
          <pc:sldMk cId="1259421755" sldId="353"/>
        </pc:sldMkLst>
      </pc:sldChg>
      <pc:sldChg chg="del">
        <pc:chgData name="Takafumi Yunoki" userId="b678648e-80dc-4843-ab1a-e6ef3b2f9cf3" providerId="ADAL" clId="{8E35803C-3C85-4533-A247-E5155F1F4251}" dt="2020-12-02T00:06:48.545" v="282" actId="2696"/>
        <pc:sldMkLst>
          <pc:docMk/>
          <pc:sldMk cId="2040681220" sldId="354"/>
        </pc:sldMkLst>
      </pc:sldChg>
      <pc:sldChg chg="del">
        <pc:chgData name="Takafumi Yunoki" userId="b678648e-80dc-4843-ab1a-e6ef3b2f9cf3" providerId="ADAL" clId="{8E35803C-3C85-4533-A247-E5155F1F4251}" dt="2020-12-02T00:06:50.651" v="283" actId="2696"/>
        <pc:sldMkLst>
          <pc:docMk/>
          <pc:sldMk cId="279237244" sldId="355"/>
        </pc:sldMkLst>
      </pc:sldChg>
      <pc:sldChg chg="del">
        <pc:chgData name="Takafumi Yunoki" userId="b678648e-80dc-4843-ab1a-e6ef3b2f9cf3" providerId="ADAL" clId="{8E35803C-3C85-4533-A247-E5155F1F4251}" dt="2020-12-02T00:06:53.216" v="284" actId="2696"/>
        <pc:sldMkLst>
          <pc:docMk/>
          <pc:sldMk cId="3188175076" sldId="356"/>
        </pc:sldMkLst>
      </pc:sldChg>
      <pc:sldChg chg="del">
        <pc:chgData name="Takafumi Yunoki" userId="b678648e-80dc-4843-ab1a-e6ef3b2f9cf3" providerId="ADAL" clId="{8E35803C-3C85-4533-A247-E5155F1F4251}" dt="2020-12-02T00:07:06.245" v="287" actId="2696"/>
        <pc:sldMkLst>
          <pc:docMk/>
          <pc:sldMk cId="1863508119" sldId="357"/>
        </pc:sldMkLst>
      </pc:sldChg>
      <pc:sldChg chg="del">
        <pc:chgData name="Takafumi Yunoki" userId="b678648e-80dc-4843-ab1a-e6ef3b2f9cf3" providerId="ADAL" clId="{8E35803C-3C85-4533-A247-E5155F1F4251}" dt="2020-12-02T00:07:08.381" v="288" actId="2696"/>
        <pc:sldMkLst>
          <pc:docMk/>
          <pc:sldMk cId="2801549628" sldId="358"/>
        </pc:sldMkLst>
      </pc:sldChg>
      <pc:sldChg chg="modSp mod">
        <pc:chgData name="Takafumi Yunoki" userId="b678648e-80dc-4843-ab1a-e6ef3b2f9cf3" providerId="ADAL" clId="{8E35803C-3C85-4533-A247-E5155F1F4251}" dt="2020-12-03T23:11:12.054" v="3069" actId="20577"/>
        <pc:sldMkLst>
          <pc:docMk/>
          <pc:sldMk cId="921791352" sldId="359"/>
        </pc:sldMkLst>
        <pc:spChg chg="mod">
          <ac:chgData name="Takafumi Yunoki" userId="b678648e-80dc-4843-ab1a-e6ef3b2f9cf3" providerId="ADAL" clId="{8E35803C-3C85-4533-A247-E5155F1F4251}" dt="2020-12-02T00:07:17.319" v="321"/>
          <ac:spMkLst>
            <pc:docMk/>
            <pc:sldMk cId="921791352" sldId="359"/>
            <ac:spMk id="2" creationId="{487080F0-2E2A-466F-A43F-4AA84458F156}"/>
          </ac:spMkLst>
        </pc:spChg>
        <pc:spChg chg="mod">
          <ac:chgData name="Takafumi Yunoki" userId="b678648e-80dc-4843-ab1a-e6ef3b2f9cf3" providerId="ADAL" clId="{8E35803C-3C85-4533-A247-E5155F1F4251}" dt="2020-12-03T23:11:12.054" v="3069" actId="20577"/>
          <ac:spMkLst>
            <pc:docMk/>
            <pc:sldMk cId="921791352" sldId="359"/>
            <ac:spMk id="3" creationId="{51DC915A-8AC3-446F-B521-68E970DB431F}"/>
          </ac:spMkLst>
        </pc:spChg>
        <pc:spChg chg="mod">
          <ac:chgData name="Takafumi Yunoki" userId="b678648e-80dc-4843-ab1a-e6ef3b2f9cf3" providerId="ADAL" clId="{8E35803C-3C85-4533-A247-E5155F1F4251}" dt="2020-12-02T00:21:23.438" v="1349" actId="14100"/>
          <ac:spMkLst>
            <pc:docMk/>
            <pc:sldMk cId="921791352" sldId="359"/>
            <ac:spMk id="4" creationId="{701DF0D8-963F-46C0-9948-3E4C47224E34}"/>
          </ac:spMkLst>
        </pc:spChg>
        <pc:spChg chg="mod">
          <ac:chgData name="Takafumi Yunoki" userId="b678648e-80dc-4843-ab1a-e6ef3b2f9cf3" providerId="ADAL" clId="{8E35803C-3C85-4533-A247-E5155F1F4251}" dt="2020-12-02T00:21:45.177" v="1353" actId="207"/>
          <ac:spMkLst>
            <pc:docMk/>
            <pc:sldMk cId="921791352" sldId="359"/>
            <ac:spMk id="5" creationId="{0D5B4064-628D-4AAA-A409-7E6F9BDFF20E}"/>
          </ac:spMkLst>
        </pc:spChg>
      </pc:sldChg>
      <pc:sldChg chg="del">
        <pc:chgData name="Takafumi Yunoki" userId="b678648e-80dc-4843-ab1a-e6ef3b2f9cf3" providerId="ADAL" clId="{8E35803C-3C85-4533-A247-E5155F1F4251}" dt="2020-12-02T00:06:55.309" v="285" actId="2696"/>
        <pc:sldMkLst>
          <pc:docMk/>
          <pc:sldMk cId="189817736" sldId="360"/>
        </pc:sldMkLst>
      </pc:sldChg>
      <pc:sldChg chg="del">
        <pc:chgData name="Takafumi Yunoki" userId="b678648e-80dc-4843-ab1a-e6ef3b2f9cf3" providerId="ADAL" clId="{8E35803C-3C85-4533-A247-E5155F1F4251}" dt="2020-12-02T00:06:57.638" v="286" actId="2696"/>
        <pc:sldMkLst>
          <pc:docMk/>
          <pc:sldMk cId="3558031678" sldId="361"/>
        </pc:sldMkLst>
      </pc:sldChg>
      <pc:sldChg chg="modSp mod modShow">
        <pc:chgData name="Takafumi Yunoki" userId="b678648e-80dc-4843-ab1a-e6ef3b2f9cf3" providerId="ADAL" clId="{8E35803C-3C85-4533-A247-E5155F1F4251}" dt="2020-12-03T23:16:35.650" v="3690"/>
        <pc:sldMkLst>
          <pc:docMk/>
          <pc:sldMk cId="2367629069" sldId="362"/>
        </pc:sldMkLst>
        <pc:spChg chg="mod">
          <ac:chgData name="Takafumi Yunoki" userId="b678648e-80dc-4843-ab1a-e6ef3b2f9cf3" providerId="ADAL" clId="{8E35803C-3C85-4533-A247-E5155F1F4251}" dt="2020-12-03T23:11:38.521" v="3094"/>
          <ac:spMkLst>
            <pc:docMk/>
            <pc:sldMk cId="2367629069" sldId="362"/>
            <ac:spMk id="2" creationId="{032856C5-5DAD-4F8D-A7FE-7DF0C2E8DBFC}"/>
          </ac:spMkLst>
        </pc:spChg>
        <pc:spChg chg="mod">
          <ac:chgData name="Takafumi Yunoki" userId="b678648e-80dc-4843-ab1a-e6ef3b2f9cf3" providerId="ADAL" clId="{8E35803C-3C85-4533-A247-E5155F1F4251}" dt="2020-12-03T23:16:35.650" v="3690"/>
          <ac:spMkLst>
            <pc:docMk/>
            <pc:sldMk cId="2367629069" sldId="362"/>
            <ac:spMk id="4" creationId="{53824D4F-480C-4098-90FB-4066500C4E9B}"/>
          </ac:spMkLst>
        </pc:spChg>
      </pc:sldChg>
      <pc:sldChg chg="del">
        <pc:chgData name="Takafumi Yunoki" userId="b678648e-80dc-4843-ab1a-e6ef3b2f9cf3" providerId="ADAL" clId="{8E35803C-3C85-4533-A247-E5155F1F4251}" dt="2020-12-02T00:06:43.345" v="280" actId="2696"/>
        <pc:sldMkLst>
          <pc:docMk/>
          <pc:sldMk cId="2980597867" sldId="363"/>
        </pc:sldMkLst>
      </pc:sldChg>
      <pc:sldChg chg="addSp delSp modSp mod">
        <pc:chgData name="Takafumi Yunoki" userId="b678648e-80dc-4843-ab1a-e6ef3b2f9cf3" providerId="ADAL" clId="{8E35803C-3C85-4533-A247-E5155F1F4251}" dt="2020-12-03T23:04:40.457" v="2487" actId="1076"/>
        <pc:sldMkLst>
          <pc:docMk/>
          <pc:sldMk cId="2231069777" sldId="364"/>
        </pc:sldMkLst>
        <pc:spChg chg="mod">
          <ac:chgData name="Takafumi Yunoki" userId="b678648e-80dc-4843-ab1a-e6ef3b2f9cf3" providerId="ADAL" clId="{8E35803C-3C85-4533-A247-E5155F1F4251}" dt="2020-12-03T22:58:32.743" v="2106" actId="20577"/>
          <ac:spMkLst>
            <pc:docMk/>
            <pc:sldMk cId="2231069777" sldId="364"/>
            <ac:spMk id="2" creationId="{A71379B0-B91C-4D3E-85B6-236531477044}"/>
          </ac:spMkLst>
        </pc:spChg>
        <pc:spChg chg="mod">
          <ac:chgData name="Takafumi Yunoki" userId="b678648e-80dc-4843-ab1a-e6ef3b2f9cf3" providerId="ADAL" clId="{8E35803C-3C85-4533-A247-E5155F1F4251}" dt="2020-12-03T23:04:40.457" v="2487" actId="1076"/>
          <ac:spMkLst>
            <pc:docMk/>
            <pc:sldMk cId="2231069777" sldId="364"/>
            <ac:spMk id="6" creationId="{5E73D19F-D3DD-4752-9AA4-4985826ABF62}"/>
          </ac:spMkLst>
        </pc:spChg>
        <pc:spChg chg="mod">
          <ac:chgData name="Takafumi Yunoki" userId="b678648e-80dc-4843-ab1a-e6ef3b2f9cf3" providerId="ADAL" clId="{8E35803C-3C85-4533-A247-E5155F1F4251}" dt="2020-12-03T23:04:40.457" v="2487" actId="1076"/>
          <ac:spMkLst>
            <pc:docMk/>
            <pc:sldMk cId="2231069777" sldId="364"/>
            <ac:spMk id="7" creationId="{D636B29A-0698-4689-9D24-E92F13E4CBB3}"/>
          </ac:spMkLst>
        </pc:spChg>
        <pc:spChg chg="add del mod">
          <ac:chgData name="Takafumi Yunoki" userId="b678648e-80dc-4843-ab1a-e6ef3b2f9cf3" providerId="ADAL" clId="{8E35803C-3C85-4533-A247-E5155F1F4251}" dt="2020-12-03T22:58:44.049" v="2108" actId="21"/>
          <ac:spMkLst>
            <pc:docMk/>
            <pc:sldMk cId="2231069777" sldId="364"/>
            <ac:spMk id="8" creationId="{1A77FABA-6325-4580-B304-AB11F836AF73}"/>
          </ac:spMkLst>
        </pc:spChg>
        <pc:spChg chg="add mod">
          <ac:chgData name="Takafumi Yunoki" userId="b678648e-80dc-4843-ab1a-e6ef3b2f9cf3" providerId="ADAL" clId="{8E35803C-3C85-4533-A247-E5155F1F4251}" dt="2020-12-03T23:04:40.457" v="2487" actId="1076"/>
          <ac:spMkLst>
            <pc:docMk/>
            <pc:sldMk cId="2231069777" sldId="364"/>
            <ac:spMk id="11" creationId="{214B06B5-BF15-498D-B059-AB976079EC9C}"/>
          </ac:spMkLst>
        </pc:spChg>
        <pc:spChg chg="add mod">
          <ac:chgData name="Takafumi Yunoki" userId="b678648e-80dc-4843-ab1a-e6ef3b2f9cf3" providerId="ADAL" clId="{8E35803C-3C85-4533-A247-E5155F1F4251}" dt="2020-12-03T23:04:40.457" v="2487" actId="1076"/>
          <ac:spMkLst>
            <pc:docMk/>
            <pc:sldMk cId="2231069777" sldId="364"/>
            <ac:spMk id="12" creationId="{FE6C6940-5CF0-4D7B-AC15-BB24151C892E}"/>
          </ac:spMkLst>
        </pc:spChg>
        <pc:spChg chg="add mod">
          <ac:chgData name="Takafumi Yunoki" userId="b678648e-80dc-4843-ab1a-e6ef3b2f9cf3" providerId="ADAL" clId="{8E35803C-3C85-4533-A247-E5155F1F4251}" dt="2020-12-03T23:04:40.457" v="2487" actId="1076"/>
          <ac:spMkLst>
            <pc:docMk/>
            <pc:sldMk cId="2231069777" sldId="364"/>
            <ac:spMk id="13" creationId="{68274558-6AB2-4229-A6E9-BC6500376953}"/>
          </ac:spMkLst>
        </pc:spChg>
        <pc:spChg chg="add mod">
          <ac:chgData name="Takafumi Yunoki" userId="b678648e-80dc-4843-ab1a-e6ef3b2f9cf3" providerId="ADAL" clId="{8E35803C-3C85-4533-A247-E5155F1F4251}" dt="2020-12-03T23:04:40.457" v="2487" actId="1076"/>
          <ac:spMkLst>
            <pc:docMk/>
            <pc:sldMk cId="2231069777" sldId="364"/>
            <ac:spMk id="14" creationId="{A9C83792-BFCA-4F4C-8678-9AE609825DF9}"/>
          </ac:spMkLst>
        </pc:spChg>
        <pc:picChg chg="del">
          <ac:chgData name="Takafumi Yunoki" userId="b678648e-80dc-4843-ab1a-e6ef3b2f9cf3" providerId="ADAL" clId="{8E35803C-3C85-4533-A247-E5155F1F4251}" dt="2020-12-03T22:58:41.005" v="2107" actId="21"/>
          <ac:picMkLst>
            <pc:docMk/>
            <pc:sldMk cId="2231069777" sldId="364"/>
            <ac:picMk id="4" creationId="{C7C9EADA-7F43-42A6-9DFE-47E82BDBE2C3}"/>
          </ac:picMkLst>
        </pc:picChg>
        <pc:picChg chg="del">
          <ac:chgData name="Takafumi Yunoki" userId="b678648e-80dc-4843-ab1a-e6ef3b2f9cf3" providerId="ADAL" clId="{8E35803C-3C85-4533-A247-E5155F1F4251}" dt="2020-12-03T22:58:45.113" v="2109" actId="21"/>
          <ac:picMkLst>
            <pc:docMk/>
            <pc:sldMk cId="2231069777" sldId="364"/>
            <ac:picMk id="5" creationId="{CEC30AEB-CF1D-4806-80B6-8159641AD7B4}"/>
          </ac:picMkLst>
        </pc:picChg>
        <pc:picChg chg="add mod modCrop">
          <ac:chgData name="Takafumi Yunoki" userId="b678648e-80dc-4843-ab1a-e6ef3b2f9cf3" providerId="ADAL" clId="{8E35803C-3C85-4533-A247-E5155F1F4251}" dt="2020-12-03T23:04:40.457" v="2487" actId="1076"/>
          <ac:picMkLst>
            <pc:docMk/>
            <pc:sldMk cId="2231069777" sldId="364"/>
            <ac:picMk id="9" creationId="{F9BD2DB7-4285-4DCE-AC21-F5866563AD13}"/>
          </ac:picMkLst>
        </pc:picChg>
        <pc:picChg chg="add mod modCrop">
          <ac:chgData name="Takafumi Yunoki" userId="b678648e-80dc-4843-ab1a-e6ef3b2f9cf3" providerId="ADAL" clId="{8E35803C-3C85-4533-A247-E5155F1F4251}" dt="2020-12-03T23:04:40.457" v="2487" actId="1076"/>
          <ac:picMkLst>
            <pc:docMk/>
            <pc:sldMk cId="2231069777" sldId="364"/>
            <ac:picMk id="10" creationId="{6B6069B3-E2D5-400C-A0C3-B71E20899573}"/>
          </ac:picMkLst>
        </pc:picChg>
      </pc:sldChg>
      <pc:sldChg chg="addSp modSp new mod">
        <pc:chgData name="Takafumi Yunoki" userId="b678648e-80dc-4843-ab1a-e6ef3b2f9cf3" providerId="ADAL" clId="{8E35803C-3C85-4533-A247-E5155F1F4251}" dt="2020-12-03T22:34:59.032" v="1986"/>
        <pc:sldMkLst>
          <pc:docMk/>
          <pc:sldMk cId="2630550620" sldId="365"/>
        </pc:sldMkLst>
        <pc:spChg chg="mod">
          <ac:chgData name="Takafumi Yunoki" userId="b678648e-80dc-4843-ab1a-e6ef3b2f9cf3" providerId="ADAL" clId="{8E35803C-3C85-4533-A247-E5155F1F4251}" dt="2020-12-03T22:23:52.865" v="1858" actId="404"/>
          <ac:spMkLst>
            <pc:docMk/>
            <pc:sldMk cId="2630550620" sldId="365"/>
            <ac:spMk id="2" creationId="{7033C8A9-9745-4EDF-A80A-C5DE0E6861CA}"/>
          </ac:spMkLst>
        </pc:spChg>
        <pc:graphicFrameChg chg="add mod modGraphic">
          <ac:chgData name="Takafumi Yunoki" userId="b678648e-80dc-4843-ab1a-e6ef3b2f9cf3" providerId="ADAL" clId="{8E35803C-3C85-4533-A247-E5155F1F4251}" dt="2020-12-03T22:34:59.032" v="1986"/>
          <ac:graphicFrameMkLst>
            <pc:docMk/>
            <pc:sldMk cId="2630550620" sldId="365"/>
            <ac:graphicFrameMk id="3" creationId="{86B1E0C9-6694-4FDA-8FC1-07C52A59A02A}"/>
          </ac:graphicFrameMkLst>
        </pc:graphicFrameChg>
      </pc:sldChg>
      <pc:sldChg chg="addSp delSp modSp new mod">
        <pc:chgData name="Takafumi Yunoki" userId="b678648e-80dc-4843-ab1a-e6ef3b2f9cf3" providerId="ADAL" clId="{8E35803C-3C85-4533-A247-E5155F1F4251}" dt="2020-12-03T23:07:46.600" v="2615" actId="1076"/>
        <pc:sldMkLst>
          <pc:docMk/>
          <pc:sldMk cId="107240721" sldId="366"/>
        </pc:sldMkLst>
        <pc:spChg chg="mod">
          <ac:chgData name="Takafumi Yunoki" userId="b678648e-80dc-4843-ab1a-e6ef3b2f9cf3" providerId="ADAL" clId="{8E35803C-3C85-4533-A247-E5155F1F4251}" dt="2020-12-03T22:48:32.367" v="2088"/>
          <ac:spMkLst>
            <pc:docMk/>
            <pc:sldMk cId="107240721" sldId="366"/>
            <ac:spMk id="2" creationId="{F78F3513-0435-41E5-BE7D-C8FD52A4E855}"/>
          </ac:spMkLst>
        </pc:spChg>
        <pc:spChg chg="add mod">
          <ac:chgData name="Takafumi Yunoki" userId="b678648e-80dc-4843-ab1a-e6ef3b2f9cf3" providerId="ADAL" clId="{8E35803C-3C85-4533-A247-E5155F1F4251}" dt="2020-12-03T23:07:38.890" v="2613" actId="1076"/>
          <ac:spMkLst>
            <pc:docMk/>
            <pc:sldMk cId="107240721" sldId="366"/>
            <ac:spMk id="11" creationId="{EBF03E74-903E-4643-B80E-21152A3429DD}"/>
          </ac:spMkLst>
        </pc:spChg>
        <pc:spChg chg="add mod">
          <ac:chgData name="Takafumi Yunoki" userId="b678648e-80dc-4843-ab1a-e6ef3b2f9cf3" providerId="ADAL" clId="{8E35803C-3C85-4533-A247-E5155F1F4251}" dt="2020-12-03T23:07:46.600" v="2615" actId="1076"/>
          <ac:spMkLst>
            <pc:docMk/>
            <pc:sldMk cId="107240721" sldId="366"/>
            <ac:spMk id="12" creationId="{34D07475-2D4D-4C51-B482-C8C8B0739A0D}"/>
          </ac:spMkLst>
        </pc:spChg>
        <pc:picChg chg="add del mod">
          <ac:chgData name="Takafumi Yunoki" userId="b678648e-80dc-4843-ab1a-e6ef3b2f9cf3" providerId="ADAL" clId="{8E35803C-3C85-4533-A247-E5155F1F4251}" dt="2020-12-03T22:59:19.173" v="2118" actId="21"/>
          <ac:picMkLst>
            <pc:docMk/>
            <pc:sldMk cId="107240721" sldId="366"/>
            <ac:picMk id="3" creationId="{632B1722-E503-40C4-AD14-F68B60DF54F8}"/>
          </ac:picMkLst>
        </pc:picChg>
        <pc:picChg chg="add del mod">
          <ac:chgData name="Takafumi Yunoki" userId="b678648e-80dc-4843-ab1a-e6ef3b2f9cf3" providerId="ADAL" clId="{8E35803C-3C85-4533-A247-E5155F1F4251}" dt="2020-12-03T22:59:01.981" v="2113" actId="21"/>
          <ac:picMkLst>
            <pc:docMk/>
            <pc:sldMk cId="107240721" sldId="366"/>
            <ac:picMk id="4" creationId="{96393490-5956-418F-B5FE-FEA59A77C0E8}"/>
          </ac:picMkLst>
        </pc:picChg>
        <pc:picChg chg="add del mod">
          <ac:chgData name="Takafumi Yunoki" userId="b678648e-80dc-4843-ab1a-e6ef3b2f9cf3" providerId="ADAL" clId="{8E35803C-3C85-4533-A247-E5155F1F4251}" dt="2020-12-03T23:05:03.983" v="2505" actId="21"/>
          <ac:picMkLst>
            <pc:docMk/>
            <pc:sldMk cId="107240721" sldId="366"/>
            <ac:picMk id="5" creationId="{1DA2D839-914C-48AD-8BB4-6A0204027823}"/>
          </ac:picMkLst>
        </pc:picChg>
        <pc:picChg chg="add del mod">
          <ac:chgData name="Takafumi Yunoki" userId="b678648e-80dc-4843-ab1a-e6ef3b2f9cf3" providerId="ADAL" clId="{8E35803C-3C85-4533-A247-E5155F1F4251}" dt="2020-12-03T23:05:16.724" v="2511" actId="21"/>
          <ac:picMkLst>
            <pc:docMk/>
            <pc:sldMk cId="107240721" sldId="366"/>
            <ac:picMk id="6" creationId="{186A5806-752C-4E6A-A382-C0468E9F6727}"/>
          </ac:picMkLst>
        </pc:picChg>
        <pc:picChg chg="add mod">
          <ac:chgData name="Takafumi Yunoki" userId="b678648e-80dc-4843-ab1a-e6ef3b2f9cf3" providerId="ADAL" clId="{8E35803C-3C85-4533-A247-E5155F1F4251}" dt="2020-12-03T23:06:27.800" v="2576" actId="1076"/>
          <ac:picMkLst>
            <pc:docMk/>
            <pc:sldMk cId="107240721" sldId="366"/>
            <ac:picMk id="7" creationId="{0C79F77A-143D-4633-9DE3-62E325282317}"/>
          </ac:picMkLst>
        </pc:picChg>
        <pc:picChg chg="add mod">
          <ac:chgData name="Takafumi Yunoki" userId="b678648e-80dc-4843-ab1a-e6ef3b2f9cf3" providerId="ADAL" clId="{8E35803C-3C85-4533-A247-E5155F1F4251}" dt="2020-12-03T23:06:38.235" v="2579" actId="1076"/>
          <ac:picMkLst>
            <pc:docMk/>
            <pc:sldMk cId="107240721" sldId="366"/>
            <ac:picMk id="8" creationId="{DBB60325-CC6F-41CA-BF67-81FC2BB5434B}"/>
          </ac:picMkLst>
        </pc:picChg>
        <pc:picChg chg="add del mod">
          <ac:chgData name="Takafumi Yunoki" userId="b678648e-80dc-4843-ab1a-e6ef3b2f9cf3" providerId="ADAL" clId="{8E35803C-3C85-4533-A247-E5155F1F4251}" dt="2020-12-03T23:07:16.693" v="2607" actId="21"/>
          <ac:picMkLst>
            <pc:docMk/>
            <pc:sldMk cId="107240721" sldId="366"/>
            <ac:picMk id="9" creationId="{3E7FA0C0-23F4-4D6E-A486-13B0E748035C}"/>
          </ac:picMkLst>
        </pc:picChg>
        <pc:picChg chg="add del mod">
          <ac:chgData name="Takafumi Yunoki" userId="b678648e-80dc-4843-ab1a-e6ef3b2f9cf3" providerId="ADAL" clId="{8E35803C-3C85-4533-A247-E5155F1F4251}" dt="2020-12-03T23:06:59.539" v="2600" actId="21"/>
          <ac:picMkLst>
            <pc:docMk/>
            <pc:sldMk cId="107240721" sldId="366"/>
            <ac:picMk id="10" creationId="{72448BD8-179C-413E-8D96-8B01FC84DBF4}"/>
          </ac:picMkLst>
        </pc:picChg>
      </pc:sldChg>
      <pc:sldChg chg="addSp modSp new mod">
        <pc:chgData name="Takafumi Yunoki" userId="b678648e-80dc-4843-ab1a-e6ef3b2f9cf3" providerId="ADAL" clId="{8E35803C-3C85-4533-A247-E5155F1F4251}" dt="2020-12-03T23:06:03.942" v="2572" actId="1076"/>
        <pc:sldMkLst>
          <pc:docMk/>
          <pc:sldMk cId="3235708130" sldId="367"/>
        </pc:sldMkLst>
        <pc:spChg chg="mod">
          <ac:chgData name="Takafumi Yunoki" userId="b678648e-80dc-4843-ab1a-e6ef3b2f9cf3" providerId="ADAL" clId="{8E35803C-3C85-4533-A247-E5155F1F4251}" dt="2020-12-03T23:04:53.472" v="2503"/>
          <ac:spMkLst>
            <pc:docMk/>
            <pc:sldMk cId="3235708130" sldId="367"/>
            <ac:spMk id="2" creationId="{B416D4A7-6BCB-4AC3-8A56-A7B28582326F}"/>
          </ac:spMkLst>
        </pc:spChg>
        <pc:spChg chg="add mod">
          <ac:chgData name="Takafumi Yunoki" userId="b678648e-80dc-4843-ab1a-e6ef3b2f9cf3" providerId="ADAL" clId="{8E35803C-3C85-4533-A247-E5155F1F4251}" dt="2020-12-03T23:05:53.811" v="2553" actId="1076"/>
          <ac:spMkLst>
            <pc:docMk/>
            <pc:sldMk cId="3235708130" sldId="367"/>
            <ac:spMk id="5" creationId="{198417D1-EFED-4D7C-AEB4-D5A9F2D6763F}"/>
          </ac:spMkLst>
        </pc:spChg>
        <pc:spChg chg="add mod">
          <ac:chgData name="Takafumi Yunoki" userId="b678648e-80dc-4843-ab1a-e6ef3b2f9cf3" providerId="ADAL" clId="{8E35803C-3C85-4533-A247-E5155F1F4251}" dt="2020-12-03T23:06:03.942" v="2572" actId="1076"/>
          <ac:spMkLst>
            <pc:docMk/>
            <pc:sldMk cId="3235708130" sldId="367"/>
            <ac:spMk id="6" creationId="{40AE5F2E-192E-4AA4-8C94-A72EADA6FCD1}"/>
          </ac:spMkLst>
        </pc:spChg>
        <pc:picChg chg="add mod">
          <ac:chgData name="Takafumi Yunoki" userId="b678648e-80dc-4843-ab1a-e6ef3b2f9cf3" providerId="ADAL" clId="{8E35803C-3C85-4533-A247-E5155F1F4251}" dt="2020-12-03T23:05:14.528" v="2510" actId="1076"/>
          <ac:picMkLst>
            <pc:docMk/>
            <pc:sldMk cId="3235708130" sldId="367"/>
            <ac:picMk id="3" creationId="{EC58C18D-1280-441D-BF53-3FF701A4507F}"/>
          </ac:picMkLst>
        </pc:picChg>
        <pc:picChg chg="add mod">
          <ac:chgData name="Takafumi Yunoki" userId="b678648e-80dc-4843-ab1a-e6ef3b2f9cf3" providerId="ADAL" clId="{8E35803C-3C85-4533-A247-E5155F1F4251}" dt="2020-12-03T23:05:32.878" v="2516" actId="1076"/>
          <ac:picMkLst>
            <pc:docMk/>
            <pc:sldMk cId="3235708130" sldId="367"/>
            <ac:picMk id="4" creationId="{B19BE64E-8523-456E-8CE6-7EF9577C163E}"/>
          </ac:picMkLst>
        </pc:picChg>
      </pc:sldChg>
      <pc:sldChg chg="addSp modSp new mod">
        <pc:chgData name="Takafumi Yunoki" userId="b678648e-80dc-4843-ab1a-e6ef3b2f9cf3" providerId="ADAL" clId="{8E35803C-3C85-4533-A247-E5155F1F4251}" dt="2020-12-03T23:10:13.257" v="3037" actId="207"/>
        <pc:sldMkLst>
          <pc:docMk/>
          <pc:sldMk cId="17570942" sldId="368"/>
        </pc:sldMkLst>
        <pc:spChg chg="mod">
          <ac:chgData name="Takafumi Yunoki" userId="b678648e-80dc-4843-ab1a-e6ef3b2f9cf3" providerId="ADAL" clId="{8E35803C-3C85-4533-A247-E5155F1F4251}" dt="2020-12-03T23:06:46.173" v="2595"/>
          <ac:spMkLst>
            <pc:docMk/>
            <pc:sldMk cId="17570942" sldId="368"/>
            <ac:spMk id="2" creationId="{2466EF0F-38AD-4112-968E-0674CBCB2E04}"/>
          </ac:spMkLst>
        </pc:spChg>
        <pc:spChg chg="add mod">
          <ac:chgData name="Takafumi Yunoki" userId="b678648e-80dc-4843-ab1a-e6ef3b2f9cf3" providerId="ADAL" clId="{8E35803C-3C85-4533-A247-E5155F1F4251}" dt="2020-12-03T23:08:24.657" v="2622" actId="1076"/>
          <ac:spMkLst>
            <pc:docMk/>
            <pc:sldMk cId="17570942" sldId="368"/>
            <ac:spMk id="5" creationId="{553EFA75-3FC9-4B3E-8066-13E3E3B5D069}"/>
          </ac:spMkLst>
        </pc:spChg>
        <pc:spChg chg="add mod">
          <ac:chgData name="Takafumi Yunoki" userId="b678648e-80dc-4843-ab1a-e6ef3b2f9cf3" providerId="ADAL" clId="{8E35803C-3C85-4533-A247-E5155F1F4251}" dt="2020-12-03T23:08:24.657" v="2622" actId="1076"/>
          <ac:spMkLst>
            <pc:docMk/>
            <pc:sldMk cId="17570942" sldId="368"/>
            <ac:spMk id="6" creationId="{D4C41A51-E797-4DC1-9496-86C473559CB9}"/>
          </ac:spMkLst>
        </pc:spChg>
        <pc:spChg chg="add mod">
          <ac:chgData name="Takafumi Yunoki" userId="b678648e-80dc-4843-ab1a-e6ef3b2f9cf3" providerId="ADAL" clId="{8E35803C-3C85-4533-A247-E5155F1F4251}" dt="2020-12-03T23:08:39.404" v="2624" actId="1076"/>
          <ac:spMkLst>
            <pc:docMk/>
            <pc:sldMk cId="17570942" sldId="368"/>
            <ac:spMk id="7" creationId="{36B435AC-67C7-4549-A6DF-08ABEB97C58D}"/>
          </ac:spMkLst>
        </pc:spChg>
        <pc:spChg chg="add mod">
          <ac:chgData name="Takafumi Yunoki" userId="b678648e-80dc-4843-ab1a-e6ef3b2f9cf3" providerId="ADAL" clId="{8E35803C-3C85-4533-A247-E5155F1F4251}" dt="2020-12-03T23:10:13.257" v="3037" actId="207"/>
          <ac:spMkLst>
            <pc:docMk/>
            <pc:sldMk cId="17570942" sldId="368"/>
            <ac:spMk id="8" creationId="{88084C9D-2336-4588-86E4-63C217DBE881}"/>
          </ac:spMkLst>
        </pc:spChg>
        <pc:picChg chg="add mod">
          <ac:chgData name="Takafumi Yunoki" userId="b678648e-80dc-4843-ab1a-e6ef3b2f9cf3" providerId="ADAL" clId="{8E35803C-3C85-4533-A247-E5155F1F4251}" dt="2020-12-03T23:08:24.657" v="2622" actId="1076"/>
          <ac:picMkLst>
            <pc:docMk/>
            <pc:sldMk cId="17570942" sldId="368"/>
            <ac:picMk id="3" creationId="{1D974877-35A2-4A37-94ED-E644D335AACF}"/>
          </ac:picMkLst>
        </pc:picChg>
        <pc:picChg chg="add mod">
          <ac:chgData name="Takafumi Yunoki" userId="b678648e-80dc-4843-ab1a-e6ef3b2f9cf3" providerId="ADAL" clId="{8E35803C-3C85-4533-A247-E5155F1F4251}" dt="2020-12-03T23:08:24.657" v="2622" actId="1076"/>
          <ac:picMkLst>
            <pc:docMk/>
            <pc:sldMk cId="17570942" sldId="368"/>
            <ac:picMk id="4" creationId="{C31882E7-3D24-475C-8AF7-B6E0BBD44A47}"/>
          </ac:picMkLst>
        </pc:picChg>
      </pc:sldChg>
      <pc:sldChg chg="addSp delSp modSp new mod">
        <pc:chgData name="Takafumi Yunoki" userId="b678648e-80dc-4843-ab1a-e6ef3b2f9cf3" providerId="ADAL" clId="{8E35803C-3C85-4533-A247-E5155F1F4251}" dt="2020-12-04T00:02:13.844" v="4380" actId="1076"/>
        <pc:sldMkLst>
          <pc:docMk/>
          <pc:sldMk cId="2412287212" sldId="369"/>
        </pc:sldMkLst>
        <pc:spChg chg="mod">
          <ac:chgData name="Takafumi Yunoki" userId="b678648e-80dc-4843-ab1a-e6ef3b2f9cf3" providerId="ADAL" clId="{8E35803C-3C85-4533-A247-E5155F1F4251}" dt="2020-12-03T23:18:26.557" v="3782" actId="404"/>
          <ac:spMkLst>
            <pc:docMk/>
            <pc:sldMk cId="2412287212" sldId="369"/>
            <ac:spMk id="2" creationId="{427DBF0E-62D7-4949-B6C2-BE550F45C47D}"/>
          </ac:spMkLst>
        </pc:spChg>
        <pc:spChg chg="del">
          <ac:chgData name="Takafumi Yunoki" userId="b678648e-80dc-4843-ab1a-e6ef3b2f9cf3" providerId="ADAL" clId="{8E35803C-3C85-4533-A247-E5155F1F4251}" dt="2020-12-03T23:19:17.144" v="3783"/>
          <ac:spMkLst>
            <pc:docMk/>
            <pc:sldMk cId="2412287212" sldId="369"/>
            <ac:spMk id="3" creationId="{E0E859A0-3CA5-43FA-9C07-7CB442F6E0FA}"/>
          </ac:spMkLst>
        </pc:spChg>
        <pc:spChg chg="add mod">
          <ac:chgData name="Takafumi Yunoki" userId="b678648e-80dc-4843-ab1a-e6ef3b2f9cf3" providerId="ADAL" clId="{8E35803C-3C85-4533-A247-E5155F1F4251}" dt="2020-12-04T00:01:36.026" v="4375" actId="1076"/>
          <ac:spMkLst>
            <pc:docMk/>
            <pc:sldMk cId="2412287212" sldId="369"/>
            <ac:spMk id="5" creationId="{10374D67-D5BE-4319-AA9F-61857FC271EB}"/>
          </ac:spMkLst>
        </pc:spChg>
        <pc:spChg chg="add mod">
          <ac:chgData name="Takafumi Yunoki" userId="b678648e-80dc-4843-ab1a-e6ef3b2f9cf3" providerId="ADAL" clId="{8E35803C-3C85-4533-A247-E5155F1F4251}" dt="2020-12-04T00:01:51.994" v="4378" actId="1076"/>
          <ac:spMkLst>
            <pc:docMk/>
            <pc:sldMk cId="2412287212" sldId="369"/>
            <ac:spMk id="6" creationId="{190903F3-961F-4C9B-B34D-69FA29B6EF09}"/>
          </ac:spMkLst>
        </pc:spChg>
        <pc:spChg chg="add mod">
          <ac:chgData name="Takafumi Yunoki" userId="b678648e-80dc-4843-ab1a-e6ef3b2f9cf3" providerId="ADAL" clId="{8E35803C-3C85-4533-A247-E5155F1F4251}" dt="2020-12-04T00:02:13.844" v="4380" actId="1076"/>
          <ac:spMkLst>
            <pc:docMk/>
            <pc:sldMk cId="2412287212" sldId="369"/>
            <ac:spMk id="7" creationId="{3110333F-59DC-4421-8572-E0D905E10D85}"/>
          </ac:spMkLst>
        </pc:spChg>
        <pc:picChg chg="add mod">
          <ac:chgData name="Takafumi Yunoki" userId="b678648e-80dc-4843-ab1a-e6ef3b2f9cf3" providerId="ADAL" clId="{8E35803C-3C85-4533-A247-E5155F1F4251}" dt="2020-12-04T00:02:00.411" v="4379" actId="1076"/>
          <ac:picMkLst>
            <pc:docMk/>
            <pc:sldMk cId="2412287212" sldId="369"/>
            <ac:picMk id="4" creationId="{40F59EFE-0245-4AE5-B97C-F4AA36980F01}"/>
          </ac:picMkLst>
        </pc:picChg>
      </pc:sldChg>
      <pc:sldChg chg="add del">
        <pc:chgData name="Takafumi Yunoki" userId="b678648e-80dc-4843-ab1a-e6ef3b2f9cf3" providerId="ADAL" clId="{8E35803C-3C85-4533-A247-E5155F1F4251}" dt="2020-12-03T23:06:55.361" v="2598"/>
        <pc:sldMkLst>
          <pc:docMk/>
          <pc:sldMk cId="2434857510" sldId="369"/>
        </pc:sldMkLst>
      </pc:sldChg>
      <pc:sldChg chg="addSp delSp modSp new mod">
        <pc:chgData name="Takafumi Yunoki" userId="b678648e-80dc-4843-ab1a-e6ef3b2f9cf3" providerId="ADAL" clId="{8E35803C-3C85-4533-A247-E5155F1F4251}" dt="2020-12-04T00:19:00.630" v="5173" actId="14100"/>
        <pc:sldMkLst>
          <pc:docMk/>
          <pc:sldMk cId="3457362761" sldId="370"/>
        </pc:sldMkLst>
        <pc:spChg chg="mod">
          <ac:chgData name="Takafumi Yunoki" userId="b678648e-80dc-4843-ab1a-e6ef3b2f9cf3" providerId="ADAL" clId="{8E35803C-3C85-4533-A247-E5155F1F4251}" dt="2020-12-04T00:09:53.077" v="4415"/>
          <ac:spMkLst>
            <pc:docMk/>
            <pc:sldMk cId="3457362761" sldId="370"/>
            <ac:spMk id="2" creationId="{546CA4A8-0178-4582-B540-83718483462F}"/>
          </ac:spMkLst>
        </pc:spChg>
        <pc:spChg chg="mod">
          <ac:chgData name="Takafumi Yunoki" userId="b678648e-80dc-4843-ab1a-e6ef3b2f9cf3" providerId="ADAL" clId="{8E35803C-3C85-4533-A247-E5155F1F4251}" dt="2020-12-04T00:13:41.582" v="4778"/>
          <ac:spMkLst>
            <pc:docMk/>
            <pc:sldMk cId="3457362761" sldId="370"/>
            <ac:spMk id="3" creationId="{2C6C501B-BEB0-4CDE-8005-0FB25288927B}"/>
          </ac:spMkLst>
        </pc:spChg>
        <pc:spChg chg="add mod">
          <ac:chgData name="Takafumi Yunoki" userId="b678648e-80dc-4843-ab1a-e6ef3b2f9cf3" providerId="ADAL" clId="{8E35803C-3C85-4533-A247-E5155F1F4251}" dt="2020-12-04T00:15:24.883" v="4781" actId="1076"/>
          <ac:spMkLst>
            <pc:docMk/>
            <pc:sldMk cId="3457362761" sldId="370"/>
            <ac:spMk id="5" creationId="{7E6880D2-4D54-4DC2-8954-C850A4FD839B}"/>
          </ac:spMkLst>
        </pc:spChg>
        <pc:spChg chg="add mod">
          <ac:chgData name="Takafumi Yunoki" userId="b678648e-80dc-4843-ab1a-e6ef3b2f9cf3" providerId="ADAL" clId="{8E35803C-3C85-4533-A247-E5155F1F4251}" dt="2020-12-04T00:15:15.631" v="4779" actId="1076"/>
          <ac:spMkLst>
            <pc:docMk/>
            <pc:sldMk cId="3457362761" sldId="370"/>
            <ac:spMk id="7" creationId="{FB5A41E0-9309-406F-B0D8-F69E76ACA755}"/>
          </ac:spMkLst>
        </pc:spChg>
        <pc:spChg chg="add mod">
          <ac:chgData name="Takafumi Yunoki" userId="b678648e-80dc-4843-ab1a-e6ef3b2f9cf3" providerId="ADAL" clId="{8E35803C-3C85-4533-A247-E5155F1F4251}" dt="2020-12-04T00:19:00.630" v="5173" actId="14100"/>
          <ac:spMkLst>
            <pc:docMk/>
            <pc:sldMk cId="3457362761" sldId="370"/>
            <ac:spMk id="8" creationId="{05E473A1-3931-4A5C-8E0C-F444835B35EA}"/>
          </ac:spMkLst>
        </pc:spChg>
        <pc:spChg chg="add mod">
          <ac:chgData name="Takafumi Yunoki" userId="b678648e-80dc-4843-ab1a-e6ef3b2f9cf3" providerId="ADAL" clId="{8E35803C-3C85-4533-A247-E5155F1F4251}" dt="2020-12-04T00:18:53.211" v="5171" actId="20577"/>
          <ac:spMkLst>
            <pc:docMk/>
            <pc:sldMk cId="3457362761" sldId="370"/>
            <ac:spMk id="9" creationId="{23C51EB6-2819-4C84-B768-1EADA1BFF439}"/>
          </ac:spMkLst>
        </pc:spChg>
        <pc:graphicFrameChg chg="add del mod">
          <ac:chgData name="Takafumi Yunoki" userId="b678648e-80dc-4843-ab1a-e6ef3b2f9cf3" providerId="ADAL" clId="{8E35803C-3C85-4533-A247-E5155F1F4251}" dt="2020-12-04T00:16:20.074" v="4852"/>
          <ac:graphicFrameMkLst>
            <pc:docMk/>
            <pc:sldMk cId="3457362761" sldId="370"/>
            <ac:graphicFrameMk id="10" creationId="{28E7B23F-33C2-4AA4-87CE-C93E1B8B74F5}"/>
          </ac:graphicFrameMkLst>
        </pc:graphicFrameChg>
        <pc:picChg chg="add mod">
          <ac:chgData name="Takafumi Yunoki" userId="b678648e-80dc-4843-ab1a-e6ef3b2f9cf3" providerId="ADAL" clId="{8E35803C-3C85-4533-A247-E5155F1F4251}" dt="2020-12-04T00:15:33.158" v="4784" actId="1076"/>
          <ac:picMkLst>
            <pc:docMk/>
            <pc:sldMk cId="3457362761" sldId="370"/>
            <ac:picMk id="4" creationId="{F9FA7619-1372-4F5A-9568-21D89A1A66B5}"/>
          </ac:picMkLst>
        </pc:picChg>
      </pc:sldChg>
    </pc:docChg>
  </pc:docChgLst>
  <pc:docChgLst>
    <pc:chgData name="Takafumi Yunoki" userId="b678648e-80dc-4843-ab1a-e6ef3b2f9cf3" providerId="ADAL" clId="{E447CF1C-6C2C-4F47-A53E-36354C83B8AB}"/>
    <pc:docChg chg="undo custSel addSld delSld modSld">
      <pc:chgData name="Takafumi Yunoki" userId="b678648e-80dc-4843-ab1a-e6ef3b2f9cf3" providerId="ADAL" clId="{E447CF1C-6C2C-4F47-A53E-36354C83B8AB}" dt="2020-12-13T17:27:49.550" v="3406"/>
      <pc:docMkLst>
        <pc:docMk/>
      </pc:docMkLst>
      <pc:sldChg chg="modSp mod">
        <pc:chgData name="Takafumi Yunoki" userId="b678648e-80dc-4843-ab1a-e6ef3b2f9cf3" providerId="ADAL" clId="{E447CF1C-6C2C-4F47-A53E-36354C83B8AB}" dt="2020-12-11T14:34:06.469" v="1786" actId="1076"/>
        <pc:sldMkLst>
          <pc:docMk/>
          <pc:sldMk cId="2128380218" sldId="256"/>
        </pc:sldMkLst>
        <pc:spChg chg="mod">
          <ac:chgData name="Takafumi Yunoki" userId="b678648e-80dc-4843-ab1a-e6ef3b2f9cf3" providerId="ADAL" clId="{E447CF1C-6C2C-4F47-A53E-36354C83B8AB}" dt="2020-12-11T14:34:06.469" v="1786" actId="1076"/>
          <ac:spMkLst>
            <pc:docMk/>
            <pc:sldMk cId="2128380218" sldId="256"/>
            <ac:spMk id="2" creationId="{00000000-0000-0000-0000-000000000000}"/>
          </ac:spMkLst>
        </pc:spChg>
        <pc:spChg chg="mod">
          <ac:chgData name="Takafumi Yunoki" userId="b678648e-80dc-4843-ab1a-e6ef3b2f9cf3" providerId="ADAL" clId="{E447CF1C-6C2C-4F47-A53E-36354C83B8AB}" dt="2020-12-11T14:33:46.560" v="1776" actId="27636"/>
          <ac:spMkLst>
            <pc:docMk/>
            <pc:sldMk cId="2128380218" sldId="256"/>
            <ac:spMk id="3" creationId="{00000000-0000-0000-0000-000000000000}"/>
          </ac:spMkLst>
        </pc:spChg>
      </pc:sldChg>
      <pc:sldChg chg="del">
        <pc:chgData name="Takafumi Yunoki" userId="b678648e-80dc-4843-ab1a-e6ef3b2f9cf3" providerId="ADAL" clId="{E447CF1C-6C2C-4F47-A53E-36354C83B8AB}" dt="2020-12-08T02:41:56.014" v="1568" actId="2696"/>
        <pc:sldMkLst>
          <pc:docMk/>
          <pc:sldMk cId="3572316981" sldId="285"/>
        </pc:sldMkLst>
      </pc:sldChg>
      <pc:sldChg chg="del">
        <pc:chgData name="Takafumi Yunoki" userId="b678648e-80dc-4843-ab1a-e6ef3b2f9cf3" providerId="ADAL" clId="{E447CF1C-6C2C-4F47-A53E-36354C83B8AB}" dt="2020-12-08T02:42:00.873" v="1569" actId="2696"/>
        <pc:sldMkLst>
          <pc:docMk/>
          <pc:sldMk cId="2832671592" sldId="286"/>
        </pc:sldMkLst>
      </pc:sldChg>
      <pc:sldChg chg="del">
        <pc:chgData name="Takafumi Yunoki" userId="b678648e-80dc-4843-ab1a-e6ef3b2f9cf3" providerId="ADAL" clId="{E447CF1C-6C2C-4F47-A53E-36354C83B8AB}" dt="2020-12-08T02:42:00.873" v="1569" actId="2696"/>
        <pc:sldMkLst>
          <pc:docMk/>
          <pc:sldMk cId="433809813" sldId="315"/>
        </pc:sldMkLst>
      </pc:sldChg>
      <pc:sldChg chg="del">
        <pc:chgData name="Takafumi Yunoki" userId="b678648e-80dc-4843-ab1a-e6ef3b2f9cf3" providerId="ADAL" clId="{E447CF1C-6C2C-4F47-A53E-36354C83B8AB}" dt="2020-12-08T02:42:00.873" v="1569" actId="2696"/>
        <pc:sldMkLst>
          <pc:docMk/>
          <pc:sldMk cId="2992975844" sldId="328"/>
        </pc:sldMkLst>
      </pc:sldChg>
      <pc:sldChg chg="del">
        <pc:chgData name="Takafumi Yunoki" userId="b678648e-80dc-4843-ab1a-e6ef3b2f9cf3" providerId="ADAL" clId="{E447CF1C-6C2C-4F47-A53E-36354C83B8AB}" dt="2020-12-08T02:42:00.873" v="1569" actId="2696"/>
        <pc:sldMkLst>
          <pc:docMk/>
          <pc:sldMk cId="3148221978" sldId="329"/>
        </pc:sldMkLst>
      </pc:sldChg>
      <pc:sldChg chg="del">
        <pc:chgData name="Takafumi Yunoki" userId="b678648e-80dc-4843-ab1a-e6ef3b2f9cf3" providerId="ADAL" clId="{E447CF1C-6C2C-4F47-A53E-36354C83B8AB}" dt="2020-12-08T02:41:35.062" v="1564" actId="2696"/>
        <pc:sldMkLst>
          <pc:docMk/>
          <pc:sldMk cId="383662282" sldId="332"/>
        </pc:sldMkLst>
      </pc:sldChg>
      <pc:sldChg chg="del">
        <pc:chgData name="Takafumi Yunoki" userId="b678648e-80dc-4843-ab1a-e6ef3b2f9cf3" providerId="ADAL" clId="{E447CF1C-6C2C-4F47-A53E-36354C83B8AB}" dt="2020-12-08T02:41:37.518" v="1565" actId="2696"/>
        <pc:sldMkLst>
          <pc:docMk/>
          <pc:sldMk cId="1311367248" sldId="336"/>
        </pc:sldMkLst>
      </pc:sldChg>
      <pc:sldChg chg="del">
        <pc:chgData name="Takafumi Yunoki" userId="b678648e-80dc-4843-ab1a-e6ef3b2f9cf3" providerId="ADAL" clId="{E447CF1C-6C2C-4F47-A53E-36354C83B8AB}" dt="2020-12-08T02:41:29.687" v="1562" actId="2696"/>
        <pc:sldMkLst>
          <pc:docMk/>
          <pc:sldMk cId="3898768541" sldId="341"/>
        </pc:sldMkLst>
      </pc:sldChg>
      <pc:sldChg chg="del">
        <pc:chgData name="Takafumi Yunoki" userId="b678648e-80dc-4843-ab1a-e6ef3b2f9cf3" providerId="ADAL" clId="{E447CF1C-6C2C-4F47-A53E-36354C83B8AB}" dt="2020-12-08T02:41:56.014" v="1568" actId="2696"/>
        <pc:sldMkLst>
          <pc:docMk/>
          <pc:sldMk cId="3379466344" sldId="344"/>
        </pc:sldMkLst>
      </pc:sldChg>
      <pc:sldChg chg="del">
        <pc:chgData name="Takafumi Yunoki" userId="b678648e-80dc-4843-ab1a-e6ef3b2f9cf3" providerId="ADAL" clId="{E447CF1C-6C2C-4F47-A53E-36354C83B8AB}" dt="2020-12-08T02:41:56.014" v="1568" actId="2696"/>
        <pc:sldMkLst>
          <pc:docMk/>
          <pc:sldMk cId="921544732" sldId="347"/>
        </pc:sldMkLst>
      </pc:sldChg>
      <pc:sldChg chg="del">
        <pc:chgData name="Takafumi Yunoki" userId="b678648e-80dc-4843-ab1a-e6ef3b2f9cf3" providerId="ADAL" clId="{E447CF1C-6C2C-4F47-A53E-36354C83B8AB}" dt="2020-12-08T02:41:56.014" v="1568" actId="2696"/>
        <pc:sldMkLst>
          <pc:docMk/>
          <pc:sldMk cId="3674854050" sldId="348"/>
        </pc:sldMkLst>
      </pc:sldChg>
      <pc:sldChg chg="del">
        <pc:chgData name="Takafumi Yunoki" userId="b678648e-80dc-4843-ab1a-e6ef3b2f9cf3" providerId="ADAL" clId="{E447CF1C-6C2C-4F47-A53E-36354C83B8AB}" dt="2020-12-08T02:41:56.014" v="1568" actId="2696"/>
        <pc:sldMkLst>
          <pc:docMk/>
          <pc:sldMk cId="2245283134" sldId="349"/>
        </pc:sldMkLst>
      </pc:sldChg>
      <pc:sldChg chg="del">
        <pc:chgData name="Takafumi Yunoki" userId="b678648e-80dc-4843-ab1a-e6ef3b2f9cf3" providerId="ADAL" clId="{E447CF1C-6C2C-4F47-A53E-36354C83B8AB}" dt="2020-12-08T02:41:48.901" v="1567" actId="2696"/>
        <pc:sldMkLst>
          <pc:docMk/>
          <pc:sldMk cId="921791352" sldId="359"/>
        </pc:sldMkLst>
      </pc:sldChg>
      <pc:sldChg chg="del">
        <pc:chgData name="Takafumi Yunoki" userId="b678648e-80dc-4843-ab1a-e6ef3b2f9cf3" providerId="ADAL" clId="{E447CF1C-6C2C-4F47-A53E-36354C83B8AB}" dt="2020-12-08T02:41:56.014" v="1568" actId="2696"/>
        <pc:sldMkLst>
          <pc:docMk/>
          <pc:sldMk cId="2367629069" sldId="362"/>
        </pc:sldMkLst>
      </pc:sldChg>
      <pc:sldChg chg="del">
        <pc:chgData name="Takafumi Yunoki" userId="b678648e-80dc-4843-ab1a-e6ef3b2f9cf3" providerId="ADAL" clId="{E447CF1C-6C2C-4F47-A53E-36354C83B8AB}" dt="2020-12-08T02:41:41.789" v="1566" actId="2696"/>
        <pc:sldMkLst>
          <pc:docMk/>
          <pc:sldMk cId="2231069777" sldId="364"/>
        </pc:sldMkLst>
      </pc:sldChg>
      <pc:sldChg chg="del">
        <pc:chgData name="Takafumi Yunoki" userId="b678648e-80dc-4843-ab1a-e6ef3b2f9cf3" providerId="ADAL" clId="{E447CF1C-6C2C-4F47-A53E-36354C83B8AB}" dt="2020-12-08T02:41:32.588" v="1563" actId="2696"/>
        <pc:sldMkLst>
          <pc:docMk/>
          <pc:sldMk cId="2630550620" sldId="365"/>
        </pc:sldMkLst>
      </pc:sldChg>
      <pc:sldChg chg="del">
        <pc:chgData name="Takafumi Yunoki" userId="b678648e-80dc-4843-ab1a-e6ef3b2f9cf3" providerId="ADAL" clId="{E447CF1C-6C2C-4F47-A53E-36354C83B8AB}" dt="2020-12-08T02:41:41.789" v="1566" actId="2696"/>
        <pc:sldMkLst>
          <pc:docMk/>
          <pc:sldMk cId="107240721" sldId="366"/>
        </pc:sldMkLst>
      </pc:sldChg>
      <pc:sldChg chg="del">
        <pc:chgData name="Takafumi Yunoki" userId="b678648e-80dc-4843-ab1a-e6ef3b2f9cf3" providerId="ADAL" clId="{E447CF1C-6C2C-4F47-A53E-36354C83B8AB}" dt="2020-12-08T02:41:41.789" v="1566" actId="2696"/>
        <pc:sldMkLst>
          <pc:docMk/>
          <pc:sldMk cId="3235708130" sldId="367"/>
        </pc:sldMkLst>
      </pc:sldChg>
      <pc:sldChg chg="del">
        <pc:chgData name="Takafumi Yunoki" userId="b678648e-80dc-4843-ab1a-e6ef3b2f9cf3" providerId="ADAL" clId="{E447CF1C-6C2C-4F47-A53E-36354C83B8AB}" dt="2020-12-08T02:41:48.901" v="1567" actId="2696"/>
        <pc:sldMkLst>
          <pc:docMk/>
          <pc:sldMk cId="17570942" sldId="368"/>
        </pc:sldMkLst>
      </pc:sldChg>
      <pc:sldChg chg="del">
        <pc:chgData name="Takafumi Yunoki" userId="b678648e-80dc-4843-ab1a-e6ef3b2f9cf3" providerId="ADAL" clId="{E447CF1C-6C2C-4F47-A53E-36354C83B8AB}" dt="2020-12-08T02:41:48.901" v="1567" actId="2696"/>
        <pc:sldMkLst>
          <pc:docMk/>
          <pc:sldMk cId="2412287212" sldId="369"/>
        </pc:sldMkLst>
      </pc:sldChg>
      <pc:sldChg chg="del">
        <pc:chgData name="Takafumi Yunoki" userId="b678648e-80dc-4843-ab1a-e6ef3b2f9cf3" providerId="ADAL" clId="{E447CF1C-6C2C-4F47-A53E-36354C83B8AB}" dt="2020-12-08T02:41:48.901" v="1567" actId="2696"/>
        <pc:sldMkLst>
          <pc:docMk/>
          <pc:sldMk cId="3457362761" sldId="370"/>
        </pc:sldMkLst>
      </pc:sldChg>
      <pc:sldChg chg="modSp new mod">
        <pc:chgData name="Takafumi Yunoki" userId="b678648e-80dc-4843-ab1a-e6ef3b2f9cf3" providerId="ADAL" clId="{E447CF1C-6C2C-4F47-A53E-36354C83B8AB}" dt="2020-12-13T17:05:54.218" v="2165"/>
        <pc:sldMkLst>
          <pc:docMk/>
          <pc:sldMk cId="2780043636" sldId="371"/>
        </pc:sldMkLst>
        <pc:spChg chg="mod">
          <ac:chgData name="Takafumi Yunoki" userId="b678648e-80dc-4843-ab1a-e6ef3b2f9cf3" providerId="ADAL" clId="{E447CF1C-6C2C-4F47-A53E-36354C83B8AB}" dt="2020-12-05T16:14:00.713" v="168" actId="404"/>
          <ac:spMkLst>
            <pc:docMk/>
            <pc:sldMk cId="2780043636" sldId="371"/>
            <ac:spMk id="2" creationId="{987AC08C-0C40-4989-BB3A-99AF52A6EA8F}"/>
          </ac:spMkLst>
        </pc:spChg>
        <pc:spChg chg="mod">
          <ac:chgData name="Takafumi Yunoki" userId="b678648e-80dc-4843-ab1a-e6ef3b2f9cf3" providerId="ADAL" clId="{E447CF1C-6C2C-4F47-A53E-36354C83B8AB}" dt="2020-12-13T17:05:54.218" v="2165"/>
          <ac:spMkLst>
            <pc:docMk/>
            <pc:sldMk cId="2780043636" sldId="371"/>
            <ac:spMk id="3" creationId="{0A829BDB-20D5-468E-980E-E91E4FB6D377}"/>
          </ac:spMkLst>
        </pc:spChg>
      </pc:sldChg>
      <pc:sldChg chg="modSp new mod">
        <pc:chgData name="Takafumi Yunoki" userId="b678648e-80dc-4843-ab1a-e6ef3b2f9cf3" providerId="ADAL" clId="{E447CF1C-6C2C-4F47-A53E-36354C83B8AB}" dt="2020-12-13T16:29:56.865" v="2060"/>
        <pc:sldMkLst>
          <pc:docMk/>
          <pc:sldMk cId="156122832" sldId="372"/>
        </pc:sldMkLst>
        <pc:spChg chg="mod">
          <ac:chgData name="Takafumi Yunoki" userId="b678648e-80dc-4843-ab1a-e6ef3b2f9cf3" providerId="ADAL" clId="{E447CF1C-6C2C-4F47-A53E-36354C83B8AB}" dt="2020-12-11T14:35:22.463" v="1807" actId="20577"/>
          <ac:spMkLst>
            <pc:docMk/>
            <pc:sldMk cId="156122832" sldId="372"/>
            <ac:spMk id="2" creationId="{CE7DD7F3-D211-41C7-8B0F-2DB01D5E1CFA}"/>
          </ac:spMkLst>
        </pc:spChg>
        <pc:spChg chg="mod">
          <ac:chgData name="Takafumi Yunoki" userId="b678648e-80dc-4843-ab1a-e6ef3b2f9cf3" providerId="ADAL" clId="{E447CF1C-6C2C-4F47-A53E-36354C83B8AB}" dt="2020-12-13T16:29:56.865" v="2060"/>
          <ac:spMkLst>
            <pc:docMk/>
            <pc:sldMk cId="156122832" sldId="372"/>
            <ac:spMk id="3" creationId="{A6421B65-D7EE-476A-BC52-720878A78746}"/>
          </ac:spMkLst>
        </pc:spChg>
      </pc:sldChg>
      <pc:sldChg chg="delSp modSp new mod">
        <pc:chgData name="Takafumi Yunoki" userId="b678648e-80dc-4843-ab1a-e6ef3b2f9cf3" providerId="ADAL" clId="{E447CF1C-6C2C-4F47-A53E-36354C83B8AB}" dt="2020-12-13T17:23:25.087" v="3230" actId="20577"/>
        <pc:sldMkLst>
          <pc:docMk/>
          <pc:sldMk cId="4123473039" sldId="373"/>
        </pc:sldMkLst>
        <pc:spChg chg="mod">
          <ac:chgData name="Takafumi Yunoki" userId="b678648e-80dc-4843-ab1a-e6ef3b2f9cf3" providerId="ADAL" clId="{E447CF1C-6C2C-4F47-A53E-36354C83B8AB}" dt="2020-12-05T16:14:20.510" v="174" actId="404"/>
          <ac:spMkLst>
            <pc:docMk/>
            <pc:sldMk cId="4123473039" sldId="373"/>
            <ac:spMk id="2" creationId="{4DC9916D-A528-4812-8175-6B37C3246A2A}"/>
          </ac:spMkLst>
        </pc:spChg>
        <pc:spChg chg="mod">
          <ac:chgData name="Takafumi Yunoki" userId="b678648e-80dc-4843-ab1a-e6ef3b2f9cf3" providerId="ADAL" clId="{E447CF1C-6C2C-4F47-A53E-36354C83B8AB}" dt="2020-12-13T16:33:20.211" v="2063" actId="20577"/>
          <ac:spMkLst>
            <pc:docMk/>
            <pc:sldMk cId="4123473039" sldId="373"/>
            <ac:spMk id="3" creationId="{D518ADF5-AA69-4BEA-B433-1B617A4BB029}"/>
          </ac:spMkLst>
        </pc:spChg>
        <pc:spChg chg="mod">
          <ac:chgData name="Takafumi Yunoki" userId="b678648e-80dc-4843-ab1a-e6ef3b2f9cf3" providerId="ADAL" clId="{E447CF1C-6C2C-4F47-A53E-36354C83B8AB}" dt="2020-12-13T17:23:20.018" v="3226"/>
          <ac:spMkLst>
            <pc:docMk/>
            <pc:sldMk cId="4123473039" sldId="373"/>
            <ac:spMk id="6" creationId="{348440A9-C446-46FD-994D-3C7FB0BA9ABF}"/>
          </ac:spMkLst>
        </pc:spChg>
        <pc:spChg chg="mod">
          <ac:chgData name="Takafumi Yunoki" userId="b678648e-80dc-4843-ab1a-e6ef3b2f9cf3" providerId="ADAL" clId="{E447CF1C-6C2C-4F47-A53E-36354C83B8AB}" dt="2020-12-13T15:05:43.155" v="2008" actId="1076"/>
          <ac:spMkLst>
            <pc:docMk/>
            <pc:sldMk cId="4123473039" sldId="373"/>
            <ac:spMk id="9" creationId="{ECF926EA-E3B3-4B69-96A4-A4EBAA976872}"/>
          </ac:spMkLst>
        </pc:spChg>
        <pc:spChg chg="mod">
          <ac:chgData name="Takafumi Yunoki" userId="b678648e-80dc-4843-ab1a-e6ef3b2f9cf3" providerId="ADAL" clId="{E447CF1C-6C2C-4F47-A53E-36354C83B8AB}" dt="2020-12-13T15:05:43.155" v="2008" actId="1076"/>
          <ac:spMkLst>
            <pc:docMk/>
            <pc:sldMk cId="4123473039" sldId="373"/>
            <ac:spMk id="10" creationId="{2881EED9-3102-4914-93D1-310CC2C9ED51}"/>
          </ac:spMkLst>
        </pc:spChg>
        <pc:spChg chg="mod">
          <ac:chgData name="Takafumi Yunoki" userId="b678648e-80dc-4843-ab1a-e6ef3b2f9cf3" providerId="ADAL" clId="{E447CF1C-6C2C-4F47-A53E-36354C83B8AB}" dt="2020-12-13T15:05:43.155" v="2008" actId="1076"/>
          <ac:spMkLst>
            <pc:docMk/>
            <pc:sldMk cId="4123473039" sldId="373"/>
            <ac:spMk id="11" creationId="{8B460382-302E-4CEC-9F87-E41C5F95C81D}"/>
          </ac:spMkLst>
        </pc:spChg>
        <pc:spChg chg="mod">
          <ac:chgData name="Takafumi Yunoki" userId="b678648e-80dc-4843-ab1a-e6ef3b2f9cf3" providerId="ADAL" clId="{E447CF1C-6C2C-4F47-A53E-36354C83B8AB}" dt="2020-12-13T15:05:43.155" v="2008" actId="1076"/>
          <ac:spMkLst>
            <pc:docMk/>
            <pc:sldMk cId="4123473039" sldId="373"/>
            <ac:spMk id="12" creationId="{95614013-98C2-42BE-A755-8790973670C1}"/>
          </ac:spMkLst>
        </pc:spChg>
        <pc:spChg chg="mod">
          <ac:chgData name="Takafumi Yunoki" userId="b678648e-80dc-4843-ab1a-e6ef3b2f9cf3" providerId="ADAL" clId="{E447CF1C-6C2C-4F47-A53E-36354C83B8AB}" dt="2020-12-13T15:05:43.155" v="2008" actId="1076"/>
          <ac:spMkLst>
            <pc:docMk/>
            <pc:sldMk cId="4123473039" sldId="373"/>
            <ac:spMk id="14" creationId="{B52A3301-3BFA-4F46-9AF6-1058765D109E}"/>
          </ac:spMkLst>
        </pc:spChg>
        <pc:spChg chg="mod">
          <ac:chgData name="Takafumi Yunoki" userId="b678648e-80dc-4843-ab1a-e6ef3b2f9cf3" providerId="ADAL" clId="{E447CF1C-6C2C-4F47-A53E-36354C83B8AB}" dt="2020-12-13T15:05:43.155" v="2008" actId="1076"/>
          <ac:spMkLst>
            <pc:docMk/>
            <pc:sldMk cId="4123473039" sldId="373"/>
            <ac:spMk id="16" creationId="{AFEE5FF6-68EB-4719-B593-DF3F4A509C85}"/>
          </ac:spMkLst>
        </pc:spChg>
        <pc:spChg chg="del">
          <ac:chgData name="Takafumi Yunoki" userId="b678648e-80dc-4843-ab1a-e6ef3b2f9cf3" providerId="ADAL" clId="{E447CF1C-6C2C-4F47-A53E-36354C83B8AB}" dt="2020-12-13T15:05:24.579" v="2006" actId="21"/>
          <ac:spMkLst>
            <pc:docMk/>
            <pc:sldMk cId="4123473039" sldId="373"/>
            <ac:spMk id="19" creationId="{E963D340-B332-409E-B255-1615FFCFCDE9}"/>
          </ac:spMkLst>
        </pc:spChg>
        <pc:spChg chg="del">
          <ac:chgData name="Takafumi Yunoki" userId="b678648e-80dc-4843-ab1a-e6ef3b2f9cf3" providerId="ADAL" clId="{E447CF1C-6C2C-4F47-A53E-36354C83B8AB}" dt="2020-12-13T15:05:24.579" v="2006" actId="21"/>
          <ac:spMkLst>
            <pc:docMk/>
            <pc:sldMk cId="4123473039" sldId="373"/>
            <ac:spMk id="22" creationId="{6FFA4B7D-5B95-4409-81F6-5847CB9B9EE1}"/>
          </ac:spMkLst>
        </pc:spChg>
        <pc:spChg chg="mod">
          <ac:chgData name="Takafumi Yunoki" userId="b678648e-80dc-4843-ab1a-e6ef3b2f9cf3" providerId="ADAL" clId="{E447CF1C-6C2C-4F47-A53E-36354C83B8AB}" dt="2020-12-13T15:05:43.155" v="2008" actId="1076"/>
          <ac:spMkLst>
            <pc:docMk/>
            <pc:sldMk cId="4123473039" sldId="373"/>
            <ac:spMk id="27" creationId="{A245D9E2-000D-44DD-BEA7-C1140274D090}"/>
          </ac:spMkLst>
        </pc:spChg>
        <pc:spChg chg="mod">
          <ac:chgData name="Takafumi Yunoki" userId="b678648e-80dc-4843-ab1a-e6ef3b2f9cf3" providerId="ADAL" clId="{E447CF1C-6C2C-4F47-A53E-36354C83B8AB}" dt="2020-12-13T15:05:43.155" v="2008" actId="1076"/>
          <ac:spMkLst>
            <pc:docMk/>
            <pc:sldMk cId="4123473039" sldId="373"/>
            <ac:spMk id="29" creationId="{AC59164F-ED61-45AE-8B7C-96F18C8E60E4}"/>
          </ac:spMkLst>
        </pc:spChg>
        <pc:spChg chg="mod">
          <ac:chgData name="Takafumi Yunoki" userId="b678648e-80dc-4843-ab1a-e6ef3b2f9cf3" providerId="ADAL" clId="{E447CF1C-6C2C-4F47-A53E-36354C83B8AB}" dt="2020-12-13T15:05:43.155" v="2008" actId="1076"/>
          <ac:spMkLst>
            <pc:docMk/>
            <pc:sldMk cId="4123473039" sldId="373"/>
            <ac:spMk id="31" creationId="{4A5F3F08-C4DB-49A6-88AB-1C6E0A66BD3E}"/>
          </ac:spMkLst>
        </pc:spChg>
        <pc:spChg chg="mod">
          <ac:chgData name="Takafumi Yunoki" userId="b678648e-80dc-4843-ab1a-e6ef3b2f9cf3" providerId="ADAL" clId="{E447CF1C-6C2C-4F47-A53E-36354C83B8AB}" dt="2020-12-13T15:05:43.155" v="2008" actId="1076"/>
          <ac:spMkLst>
            <pc:docMk/>
            <pc:sldMk cId="4123473039" sldId="373"/>
            <ac:spMk id="35" creationId="{D789131E-227E-421A-A7B7-151C95D9FC95}"/>
          </ac:spMkLst>
        </pc:spChg>
        <pc:spChg chg="mod">
          <ac:chgData name="Takafumi Yunoki" userId="b678648e-80dc-4843-ab1a-e6ef3b2f9cf3" providerId="ADAL" clId="{E447CF1C-6C2C-4F47-A53E-36354C83B8AB}" dt="2020-12-13T15:05:43.155" v="2008" actId="1076"/>
          <ac:spMkLst>
            <pc:docMk/>
            <pc:sldMk cId="4123473039" sldId="373"/>
            <ac:spMk id="36" creationId="{E3FE8FB7-9229-4B33-9C7C-B10CE249E514}"/>
          </ac:spMkLst>
        </pc:spChg>
        <pc:spChg chg="del">
          <ac:chgData name="Takafumi Yunoki" userId="b678648e-80dc-4843-ab1a-e6ef3b2f9cf3" providerId="ADAL" clId="{E447CF1C-6C2C-4F47-A53E-36354C83B8AB}" dt="2020-12-13T11:12:18.042" v="1977" actId="21"/>
          <ac:spMkLst>
            <pc:docMk/>
            <pc:sldMk cId="4123473039" sldId="373"/>
            <ac:spMk id="38" creationId="{1DB08D17-0233-44FE-B250-9796856942DB}"/>
          </ac:spMkLst>
        </pc:spChg>
        <pc:spChg chg="mod">
          <ac:chgData name="Takafumi Yunoki" userId="b678648e-80dc-4843-ab1a-e6ef3b2f9cf3" providerId="ADAL" clId="{E447CF1C-6C2C-4F47-A53E-36354C83B8AB}" dt="2020-12-13T15:05:43.155" v="2008" actId="1076"/>
          <ac:spMkLst>
            <pc:docMk/>
            <pc:sldMk cId="4123473039" sldId="373"/>
            <ac:spMk id="40" creationId="{10374D67-D5BE-4319-AA9F-61857FC271EB}"/>
          </ac:spMkLst>
        </pc:spChg>
        <pc:spChg chg="mod">
          <ac:chgData name="Takafumi Yunoki" userId="b678648e-80dc-4843-ab1a-e6ef3b2f9cf3" providerId="ADAL" clId="{E447CF1C-6C2C-4F47-A53E-36354C83B8AB}" dt="2020-12-13T17:23:25.087" v="3230" actId="20577"/>
          <ac:spMkLst>
            <pc:docMk/>
            <pc:sldMk cId="4123473039" sldId="373"/>
            <ac:spMk id="45" creationId="{6B4F1C8A-1F52-4B17-B570-442393552CBE}"/>
          </ac:spMkLst>
        </pc:spChg>
        <pc:graphicFrameChg chg="mod">
          <ac:chgData name="Takafumi Yunoki" userId="b678648e-80dc-4843-ab1a-e6ef3b2f9cf3" providerId="ADAL" clId="{E447CF1C-6C2C-4F47-A53E-36354C83B8AB}" dt="2020-12-08T02:40:33.103" v="1440" actId="1076"/>
          <ac:graphicFrameMkLst>
            <pc:docMk/>
            <pc:sldMk cId="4123473039" sldId="373"/>
            <ac:graphicFrameMk id="5" creationId="{7AA5C083-361A-44AC-A374-06E6A91BBEF3}"/>
          </ac:graphicFrameMkLst>
        </pc:graphicFrameChg>
        <pc:picChg chg="mod">
          <ac:chgData name="Takafumi Yunoki" userId="b678648e-80dc-4843-ab1a-e6ef3b2f9cf3" providerId="ADAL" clId="{E447CF1C-6C2C-4F47-A53E-36354C83B8AB}" dt="2020-12-13T15:05:43.155" v="2008" actId="1076"/>
          <ac:picMkLst>
            <pc:docMk/>
            <pc:sldMk cId="4123473039" sldId="373"/>
            <ac:picMk id="7" creationId="{690C5422-5173-4457-9E06-C7F82B4AC78A}"/>
          </ac:picMkLst>
        </pc:picChg>
        <pc:picChg chg="del">
          <ac:chgData name="Takafumi Yunoki" userId="b678648e-80dc-4843-ab1a-e6ef3b2f9cf3" providerId="ADAL" clId="{E447CF1C-6C2C-4F47-A53E-36354C83B8AB}" dt="2020-12-13T15:05:24.579" v="2006" actId="21"/>
          <ac:picMkLst>
            <pc:docMk/>
            <pc:sldMk cId="4123473039" sldId="373"/>
            <ac:picMk id="18" creationId="{E0A21721-A69D-41F3-9879-292413AF446C}"/>
          </ac:picMkLst>
        </pc:picChg>
        <pc:picChg chg="mod">
          <ac:chgData name="Takafumi Yunoki" userId="b678648e-80dc-4843-ab1a-e6ef3b2f9cf3" providerId="ADAL" clId="{E447CF1C-6C2C-4F47-A53E-36354C83B8AB}" dt="2020-12-13T15:05:43.155" v="2008" actId="1076"/>
          <ac:picMkLst>
            <pc:docMk/>
            <pc:sldMk cId="4123473039" sldId="373"/>
            <ac:picMk id="39" creationId="{40F59EFE-0245-4AE5-B97C-F4AA36980F01}"/>
          </ac:picMkLst>
        </pc:picChg>
        <pc:cxnChg chg="mod">
          <ac:chgData name="Takafumi Yunoki" userId="b678648e-80dc-4843-ab1a-e6ef3b2f9cf3" providerId="ADAL" clId="{E447CF1C-6C2C-4F47-A53E-36354C83B8AB}" dt="2020-12-13T15:05:43.155" v="2008" actId="1076"/>
          <ac:cxnSpMkLst>
            <pc:docMk/>
            <pc:sldMk cId="4123473039" sldId="373"/>
            <ac:cxnSpMk id="13" creationId="{750EA3A6-4101-4589-ADE9-58D25E152465}"/>
          </ac:cxnSpMkLst>
        </pc:cxnChg>
        <pc:cxnChg chg="mod">
          <ac:chgData name="Takafumi Yunoki" userId="b678648e-80dc-4843-ab1a-e6ef3b2f9cf3" providerId="ADAL" clId="{E447CF1C-6C2C-4F47-A53E-36354C83B8AB}" dt="2020-12-13T15:05:43.155" v="2008" actId="1076"/>
          <ac:cxnSpMkLst>
            <pc:docMk/>
            <pc:sldMk cId="4123473039" sldId="373"/>
            <ac:cxnSpMk id="15" creationId="{315BAB8A-63AA-4AA5-8475-D957804302AD}"/>
          </ac:cxnSpMkLst>
        </pc:cxnChg>
        <pc:cxnChg chg="del">
          <ac:chgData name="Takafumi Yunoki" userId="b678648e-80dc-4843-ab1a-e6ef3b2f9cf3" providerId="ADAL" clId="{E447CF1C-6C2C-4F47-A53E-36354C83B8AB}" dt="2020-12-13T15:05:25.658" v="2007" actId="21"/>
          <ac:cxnSpMkLst>
            <pc:docMk/>
            <pc:sldMk cId="4123473039" sldId="373"/>
            <ac:cxnSpMk id="21" creationId="{4371A693-4305-4543-85A7-30FE9481C29B}"/>
          </ac:cxnSpMkLst>
        </pc:cxnChg>
        <pc:cxnChg chg="mod">
          <ac:chgData name="Takafumi Yunoki" userId="b678648e-80dc-4843-ab1a-e6ef3b2f9cf3" providerId="ADAL" clId="{E447CF1C-6C2C-4F47-A53E-36354C83B8AB}" dt="2020-12-13T15:05:43.155" v="2008" actId="1076"/>
          <ac:cxnSpMkLst>
            <pc:docMk/>
            <pc:sldMk cId="4123473039" sldId="373"/>
            <ac:cxnSpMk id="24" creationId="{ADBD859A-989A-4463-BC36-31D1306AC3F7}"/>
          </ac:cxnSpMkLst>
        </pc:cxnChg>
        <pc:cxnChg chg="mod">
          <ac:chgData name="Takafumi Yunoki" userId="b678648e-80dc-4843-ab1a-e6ef3b2f9cf3" providerId="ADAL" clId="{E447CF1C-6C2C-4F47-A53E-36354C83B8AB}" dt="2020-12-13T15:05:43.155" v="2008" actId="1076"/>
          <ac:cxnSpMkLst>
            <pc:docMk/>
            <pc:sldMk cId="4123473039" sldId="373"/>
            <ac:cxnSpMk id="28" creationId="{21A7C633-A80B-4890-B4D3-800262BC1511}"/>
          </ac:cxnSpMkLst>
        </pc:cxnChg>
        <pc:cxnChg chg="mod">
          <ac:chgData name="Takafumi Yunoki" userId="b678648e-80dc-4843-ab1a-e6ef3b2f9cf3" providerId="ADAL" clId="{E447CF1C-6C2C-4F47-A53E-36354C83B8AB}" dt="2020-12-13T15:05:43.155" v="2008" actId="1076"/>
          <ac:cxnSpMkLst>
            <pc:docMk/>
            <pc:sldMk cId="4123473039" sldId="373"/>
            <ac:cxnSpMk id="32" creationId="{D25E84BC-DD40-4B8A-BBC0-92BD3C7CBA84}"/>
          </ac:cxnSpMkLst>
        </pc:cxnChg>
        <pc:cxnChg chg="mod">
          <ac:chgData name="Takafumi Yunoki" userId="b678648e-80dc-4843-ab1a-e6ef3b2f9cf3" providerId="ADAL" clId="{E447CF1C-6C2C-4F47-A53E-36354C83B8AB}" dt="2020-12-13T15:05:43.155" v="2008" actId="1076"/>
          <ac:cxnSpMkLst>
            <pc:docMk/>
            <pc:sldMk cId="4123473039" sldId="373"/>
            <ac:cxnSpMk id="42" creationId="{955930D4-3887-422B-824D-54515C984831}"/>
          </ac:cxnSpMkLst>
        </pc:cxnChg>
      </pc:sldChg>
      <pc:sldChg chg="addSp delSp modSp new mod">
        <pc:chgData name="Takafumi Yunoki" userId="b678648e-80dc-4843-ab1a-e6ef3b2f9cf3" providerId="ADAL" clId="{E447CF1C-6C2C-4F47-A53E-36354C83B8AB}" dt="2020-12-13T17:25:40.318" v="3375" actId="1076"/>
        <pc:sldMkLst>
          <pc:docMk/>
          <pc:sldMk cId="2312137631" sldId="374"/>
        </pc:sldMkLst>
        <pc:spChg chg="mod">
          <ac:chgData name="Takafumi Yunoki" userId="b678648e-80dc-4843-ab1a-e6ef3b2f9cf3" providerId="ADAL" clId="{E447CF1C-6C2C-4F47-A53E-36354C83B8AB}" dt="2020-12-08T00:51:24.905" v="936" actId="1076"/>
          <ac:spMkLst>
            <pc:docMk/>
            <pc:sldMk cId="2312137631" sldId="374"/>
            <ac:spMk id="2" creationId="{F72FD7E2-A738-4998-BE6D-8F96DD8E8048}"/>
          </ac:spMkLst>
        </pc:spChg>
        <pc:spChg chg="del mod">
          <ac:chgData name="Takafumi Yunoki" userId="b678648e-80dc-4843-ab1a-e6ef3b2f9cf3" providerId="ADAL" clId="{E447CF1C-6C2C-4F47-A53E-36354C83B8AB}" dt="2020-12-08T00:46:08.367" v="634" actId="3680"/>
          <ac:spMkLst>
            <pc:docMk/>
            <pc:sldMk cId="2312137631" sldId="374"/>
            <ac:spMk id="3" creationId="{AD51CEA1-5BBA-4A38-B293-AEC370F95DC2}"/>
          </ac:spMkLst>
        </pc:spChg>
        <pc:spChg chg="add mod">
          <ac:chgData name="Takafumi Yunoki" userId="b678648e-80dc-4843-ab1a-e6ef3b2f9cf3" providerId="ADAL" clId="{E447CF1C-6C2C-4F47-A53E-36354C83B8AB}" dt="2020-12-13T17:23:41.908" v="3251" actId="113"/>
          <ac:spMkLst>
            <pc:docMk/>
            <pc:sldMk cId="2312137631" sldId="374"/>
            <ac:spMk id="6" creationId="{1ABCCDE1-59F6-4CC1-A7F6-C4DDC81C7187}"/>
          </ac:spMkLst>
        </pc:spChg>
        <pc:spChg chg="add mod">
          <ac:chgData name="Takafumi Yunoki" userId="b678648e-80dc-4843-ab1a-e6ef3b2f9cf3" providerId="ADAL" clId="{E447CF1C-6C2C-4F47-A53E-36354C83B8AB}" dt="2020-12-13T17:23:44.702" v="3252" actId="113"/>
          <ac:spMkLst>
            <pc:docMk/>
            <pc:sldMk cId="2312137631" sldId="374"/>
            <ac:spMk id="8" creationId="{CB664459-9BAF-45B3-B82E-558A0568A439}"/>
          </ac:spMkLst>
        </pc:spChg>
        <pc:spChg chg="add del mod">
          <ac:chgData name="Takafumi Yunoki" userId="b678648e-80dc-4843-ab1a-e6ef3b2f9cf3" providerId="ADAL" clId="{E447CF1C-6C2C-4F47-A53E-36354C83B8AB}" dt="2020-12-13T17:20:06.836" v="3010" actId="21"/>
          <ac:spMkLst>
            <pc:docMk/>
            <pc:sldMk cId="2312137631" sldId="374"/>
            <ac:spMk id="9" creationId="{9A558C66-5F28-4DAF-8B30-234F81E55E85}"/>
          </ac:spMkLst>
        </pc:spChg>
        <pc:graphicFrameChg chg="add del mod ord modGraphic">
          <ac:chgData name="Takafumi Yunoki" userId="b678648e-80dc-4843-ab1a-e6ef3b2f9cf3" providerId="ADAL" clId="{E447CF1C-6C2C-4F47-A53E-36354C83B8AB}" dt="2020-12-13T17:20:04.196" v="3009" actId="21"/>
          <ac:graphicFrameMkLst>
            <pc:docMk/>
            <pc:sldMk cId="2312137631" sldId="374"/>
            <ac:graphicFrameMk id="5" creationId="{F3873FDA-5628-4D6E-8BDA-905C5DB60A74}"/>
          </ac:graphicFrameMkLst>
        </pc:graphicFrameChg>
        <pc:graphicFrameChg chg="add del mod modGraphic">
          <ac:chgData name="Takafumi Yunoki" userId="b678648e-80dc-4843-ab1a-e6ef3b2f9cf3" providerId="ADAL" clId="{E447CF1C-6C2C-4F47-A53E-36354C83B8AB}" dt="2020-12-13T17:23:56.594" v="3255" actId="21"/>
          <ac:graphicFrameMkLst>
            <pc:docMk/>
            <pc:sldMk cId="2312137631" sldId="374"/>
            <ac:graphicFrameMk id="7" creationId="{68E3726E-3FEB-4549-93B9-A136FAFB7DF1}"/>
          </ac:graphicFrameMkLst>
        </pc:graphicFrameChg>
        <pc:graphicFrameChg chg="add del">
          <ac:chgData name="Takafumi Yunoki" userId="b678648e-80dc-4843-ab1a-e6ef3b2f9cf3" providerId="ADAL" clId="{E447CF1C-6C2C-4F47-A53E-36354C83B8AB}" dt="2020-12-13T17:20:29.189" v="3012" actId="3680"/>
          <ac:graphicFrameMkLst>
            <pc:docMk/>
            <pc:sldMk cId="2312137631" sldId="374"/>
            <ac:graphicFrameMk id="10" creationId="{6F0871EE-879F-4D25-9290-354DA2310260}"/>
          </ac:graphicFrameMkLst>
        </pc:graphicFrameChg>
        <pc:graphicFrameChg chg="add mod modGraphic">
          <ac:chgData name="Takafumi Yunoki" userId="b678648e-80dc-4843-ab1a-e6ef3b2f9cf3" providerId="ADAL" clId="{E447CF1C-6C2C-4F47-A53E-36354C83B8AB}" dt="2020-12-13T17:22:41.028" v="3175" actId="404"/>
          <ac:graphicFrameMkLst>
            <pc:docMk/>
            <pc:sldMk cId="2312137631" sldId="374"/>
            <ac:graphicFrameMk id="11" creationId="{AB9D8D1A-FBE8-4E90-9742-09A568009BCD}"/>
          </ac:graphicFrameMkLst>
        </pc:graphicFrameChg>
        <pc:graphicFrameChg chg="add mod modGraphic">
          <ac:chgData name="Takafumi Yunoki" userId="b678648e-80dc-4843-ab1a-e6ef3b2f9cf3" providerId="ADAL" clId="{E447CF1C-6C2C-4F47-A53E-36354C83B8AB}" dt="2020-12-13T17:25:40.318" v="3375" actId="1076"/>
          <ac:graphicFrameMkLst>
            <pc:docMk/>
            <pc:sldMk cId="2312137631" sldId="374"/>
            <ac:graphicFrameMk id="12" creationId="{849A0856-DB03-4D33-A3D0-9ADBE6994E52}"/>
          </ac:graphicFrameMkLst>
        </pc:graphicFrameChg>
      </pc:sldChg>
      <pc:sldChg chg="modSp new mod">
        <pc:chgData name="Takafumi Yunoki" userId="b678648e-80dc-4843-ab1a-e6ef3b2f9cf3" providerId="ADAL" clId="{E447CF1C-6C2C-4F47-A53E-36354C83B8AB}" dt="2020-12-13T17:27:49.550" v="3406"/>
        <pc:sldMkLst>
          <pc:docMk/>
          <pc:sldMk cId="4080865856" sldId="375"/>
        </pc:sldMkLst>
        <pc:spChg chg="mod">
          <ac:chgData name="Takafumi Yunoki" userId="b678648e-80dc-4843-ab1a-e6ef3b2f9cf3" providerId="ADAL" clId="{E447CF1C-6C2C-4F47-A53E-36354C83B8AB}" dt="2020-12-05T16:14:42.202" v="181" actId="404"/>
          <ac:spMkLst>
            <pc:docMk/>
            <pc:sldMk cId="4080865856" sldId="375"/>
            <ac:spMk id="2" creationId="{A4107543-6501-494B-93BC-6B15E0F02DE0}"/>
          </ac:spMkLst>
        </pc:spChg>
        <pc:spChg chg="mod">
          <ac:chgData name="Takafumi Yunoki" userId="b678648e-80dc-4843-ab1a-e6ef3b2f9cf3" providerId="ADAL" clId="{E447CF1C-6C2C-4F47-A53E-36354C83B8AB}" dt="2020-12-13T17:27:49.550" v="3406"/>
          <ac:spMkLst>
            <pc:docMk/>
            <pc:sldMk cId="4080865856" sldId="375"/>
            <ac:spMk id="3" creationId="{0FD1F158-B00C-4C27-B55A-D73389550D4F}"/>
          </ac:spMkLst>
        </pc:spChg>
      </pc:sldChg>
      <pc:sldChg chg="modSp new mod">
        <pc:chgData name="Takafumi Yunoki" userId="b678648e-80dc-4843-ab1a-e6ef3b2f9cf3" providerId="ADAL" clId="{E447CF1C-6C2C-4F47-A53E-36354C83B8AB}" dt="2020-12-11T14:37:17.554" v="1893"/>
        <pc:sldMkLst>
          <pc:docMk/>
          <pc:sldMk cId="2754651714" sldId="377"/>
        </pc:sldMkLst>
        <pc:spChg chg="mod">
          <ac:chgData name="Takafumi Yunoki" userId="b678648e-80dc-4843-ab1a-e6ef3b2f9cf3" providerId="ADAL" clId="{E447CF1C-6C2C-4F47-A53E-36354C83B8AB}" dt="2020-12-11T14:25:24.138" v="1659"/>
          <ac:spMkLst>
            <pc:docMk/>
            <pc:sldMk cId="2754651714" sldId="377"/>
            <ac:spMk id="2" creationId="{96F927F2-1576-497E-B70C-83852C7D1439}"/>
          </ac:spMkLst>
        </pc:spChg>
        <pc:spChg chg="mod">
          <ac:chgData name="Takafumi Yunoki" userId="b678648e-80dc-4843-ab1a-e6ef3b2f9cf3" providerId="ADAL" clId="{E447CF1C-6C2C-4F47-A53E-36354C83B8AB}" dt="2020-12-11T14:37:17.554" v="1893"/>
          <ac:spMkLst>
            <pc:docMk/>
            <pc:sldMk cId="2754651714" sldId="377"/>
            <ac:spMk id="3" creationId="{2A66B09D-6DA9-4E96-8022-16011E92FC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B50C3-0385-4D8F-A2FD-6D7FBAF5F3B8}" type="datetimeFigureOut">
              <a:rPr kumimoji="1" lang="ja-JP" altLang="en-US" smtClean="0"/>
              <a:t>2020/12/15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12F2A-29F7-43CB-8FE2-08D35BE8B4F6}" type="slidenum">
              <a:rPr kumimoji="1" lang="ja-JP" altLang="en-US" smtClean="0"/>
              <a:t>‹#›</a:t>
            </a:fld>
            <a:endParaRPr kumimoji="1" lang="ja-JP" altLang="en-US"/>
          </a:p>
        </p:txBody>
      </p:sp>
    </p:spTree>
    <p:extLst>
      <p:ext uri="{BB962C8B-B14F-4D97-AF65-F5344CB8AC3E}">
        <p14:creationId xmlns:p14="http://schemas.microsoft.com/office/powerpoint/2010/main" val="16500809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8E219B0-B33F-499A-A4CA-FC0B117249CD}" type="datetime1">
              <a:rPr kumimoji="1" lang="ja-JP" altLang="en-US" smtClean="0"/>
              <a:t>2020/12/15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4A4D637-40B3-482C-8C6E-F13833CE0150}" type="datetime1">
              <a:rPr kumimoji="1" lang="ja-JP" altLang="en-US" smtClean="0"/>
              <a:t>2020/12/15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319D0AB-63CE-4425-A3D1-512F4A4EE49C}" type="datetime1">
              <a:rPr kumimoji="1" lang="ja-JP" altLang="en-US" smtClean="0"/>
              <a:t>2020/12/15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8656B4B-842B-43D7-B975-0A4E83497C76}" type="datetime1">
              <a:rPr kumimoji="1" lang="ja-JP" altLang="en-US" smtClean="0"/>
              <a:t>2020/12/15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E1609BE-5878-4479-B6AF-45E8A1D49FA7}" type="datetime1">
              <a:rPr kumimoji="1" lang="ja-JP" altLang="en-US" smtClean="0"/>
              <a:t>2020/12/15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E9DFC03-632A-4887-90F3-FBA56D2202E5}" type="datetime1">
              <a:rPr kumimoji="1" lang="ja-JP" altLang="en-US" smtClean="0"/>
              <a:t>2020/12/15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12D12C5-E050-404D-A46F-CA90C70A4DDE}" type="datetime1">
              <a:rPr kumimoji="1" lang="ja-JP" altLang="en-US" smtClean="0"/>
              <a:t>2020/12/15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95719D4-E824-481D-8C03-F56BCD95648A}" type="datetime1">
              <a:rPr kumimoji="1" lang="ja-JP" altLang="en-US" smtClean="0"/>
              <a:t>2020/12/15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5B5DC29-4CDD-459A-B1DB-A861F007B44D}" type="datetime1">
              <a:rPr kumimoji="1" lang="ja-JP" altLang="en-US" smtClean="0"/>
              <a:t>2020/12/15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CF239AC-190E-411B-ABAC-34BBC5007FDB}" type="datetime1">
              <a:rPr kumimoji="1" lang="ja-JP" altLang="en-US" smtClean="0"/>
              <a:t>2020/12/15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8366FB9-5861-4E6B-85DE-A184E3FC5289}" type="datetime1">
              <a:rPr kumimoji="1" lang="ja-JP" altLang="en-US" smtClean="0"/>
              <a:t>2020/12/15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BA301-2A0D-4ED5-AB1B-F415B43D5CFF}" type="datetime1">
              <a:rPr kumimoji="1" lang="ja-JP" altLang="en-US" smtClean="0"/>
              <a:t>2020/12/15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acnica.co.jp/business/semiconductor/manufacturers/nvidia/products/7001" TargetMode="External"/><Relationship Id="rId2" Type="http://schemas.openxmlformats.org/officeDocument/2006/relationships/hyperlink" Target="https://www.kochi-tech.ac.jp/power/research/sas-liot.html" TargetMode="External"/><Relationship Id="rId1" Type="http://schemas.openxmlformats.org/officeDocument/2006/relationships/slideLayout" Target="../slideLayouts/slideLayout2.xml"/><Relationship Id="rId4" Type="http://schemas.openxmlformats.org/officeDocument/2006/relationships/hyperlink" Target="http://arduinopid.web.fc2.com/b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10214" y="1495225"/>
            <a:ext cx="10073196" cy="2387600"/>
          </a:xfrm>
        </p:spPr>
        <p:txBody>
          <a:bodyPr>
            <a:normAutofit fontScale="90000"/>
          </a:bodyPr>
          <a:lstStyle/>
          <a:p>
            <a:r>
              <a:rPr lang="ja-JP" altLang="en-US" dirty="0">
                <a:ea typeface="ＭＳ Ｐゴシック"/>
                <a:cs typeface="Calibri Light"/>
              </a:rPr>
              <a:t>  ​</a:t>
            </a:r>
            <a:r>
              <a:rPr lang="en-US" altLang="ja-JP" dirty="0">
                <a:ea typeface="ＭＳ Ｐゴシック"/>
                <a:cs typeface="Calibri Light"/>
              </a:rPr>
              <a:t>IoT</a:t>
            </a:r>
            <a:r>
              <a:rPr lang="ja-JP" altLang="en-US" dirty="0">
                <a:ea typeface="ＭＳ Ｐゴシック"/>
                <a:cs typeface="Calibri Light"/>
              </a:rPr>
              <a:t>におけるワンタイムパスワード認証方式「</a:t>
            </a:r>
            <a:r>
              <a:rPr lang="en-US" altLang="ja-JP" dirty="0">
                <a:ea typeface="ＭＳ Ｐゴシック"/>
                <a:cs typeface="Calibri Light"/>
              </a:rPr>
              <a:t>SAS-L2</a:t>
            </a:r>
            <a:r>
              <a:rPr lang="ja-JP" altLang="en-US" dirty="0">
                <a:ea typeface="ＭＳ Ｐゴシック"/>
                <a:cs typeface="Calibri Light"/>
              </a:rPr>
              <a:t>」の性能評価</a:t>
            </a:r>
            <a:endParaRPr kumimoji="1" lang="ja-JP" altLang="en-US" dirty="0"/>
          </a:p>
        </p:txBody>
      </p:sp>
      <p:sp>
        <p:nvSpPr>
          <p:cNvPr id="3" name="サブタイトル 2"/>
          <p:cNvSpPr>
            <a:spLocks noGrp="1"/>
          </p:cNvSpPr>
          <p:nvPr>
            <p:ph type="subTitle" idx="1"/>
          </p:nvPr>
        </p:nvSpPr>
        <p:spPr>
          <a:xfrm>
            <a:off x="1719309" y="3575405"/>
            <a:ext cx="9144000" cy="1655762"/>
          </a:xfrm>
        </p:spPr>
        <p:txBody>
          <a:bodyPr vert="horz" lIns="91440" tIns="45720" rIns="91440" bIns="45720" rtlCol="0" anchor="t">
            <a:normAutofit lnSpcReduction="10000"/>
          </a:bodyPr>
          <a:lstStyle/>
          <a:p>
            <a:endParaRPr lang="en-US" altLang="ja-JP" dirty="0">
              <a:ea typeface="ＭＳ Ｐゴシック"/>
              <a:cs typeface="Calibri"/>
            </a:endParaRPr>
          </a:p>
          <a:p>
            <a:endParaRPr lang="ja-JP" altLang="en-US" dirty="0">
              <a:ea typeface="ＭＳ Ｐゴシック"/>
              <a:cs typeface="Calibri"/>
            </a:endParaRPr>
          </a:p>
          <a:p>
            <a:pPr algn="r"/>
            <a:r>
              <a:rPr lang="ja-JP" altLang="en-US" dirty="0">
                <a:ea typeface="ＭＳ Ｐゴシック"/>
                <a:cs typeface="Calibri"/>
              </a:rPr>
              <a:t>学籍番号</a:t>
            </a:r>
            <a:r>
              <a:rPr lang="en-US" altLang="ja-JP" dirty="0">
                <a:ea typeface="ＭＳ Ｐゴシック"/>
                <a:cs typeface="Calibri"/>
              </a:rPr>
              <a:t>: 7535079X</a:t>
            </a:r>
            <a:endParaRPr lang="ja-JP" dirty="0">
              <a:ea typeface="ＭＳ Ｐゴシック"/>
              <a:cs typeface="Calibri"/>
            </a:endParaRPr>
          </a:p>
          <a:p>
            <a:pPr algn="r"/>
            <a:r>
              <a:rPr lang="ja-JP" altLang="en-US" dirty="0">
                <a:ea typeface="ＭＳ Ｐゴシック"/>
                <a:cs typeface="Calibri"/>
              </a:rPr>
              <a:t>名前：柚木 孝文</a:t>
            </a:r>
          </a:p>
        </p:txBody>
      </p:sp>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927F2-1576-497E-B70C-83852C7D143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2A66B09D-6DA9-4E96-8022-16011E92FC07}"/>
              </a:ext>
            </a:extLst>
          </p:cNvPr>
          <p:cNvSpPr>
            <a:spLocks noGrp="1"/>
          </p:cNvSpPr>
          <p:nvPr>
            <p:ph idx="1"/>
          </p:nvPr>
        </p:nvSpPr>
        <p:spPr/>
        <p:txBody>
          <a:bodyPr/>
          <a:lstStyle/>
          <a:p>
            <a:pPr marL="514350" indent="-514350">
              <a:buFont typeface="+mj-lt"/>
              <a:buAutoNum type="arabicPeriod"/>
            </a:pPr>
            <a:r>
              <a:rPr kumimoji="1" lang="ja-JP" altLang="en-US" dirty="0"/>
              <a:t>研究目的</a:t>
            </a:r>
            <a:endParaRPr kumimoji="1" lang="en-US" altLang="ja-JP" dirty="0"/>
          </a:p>
          <a:p>
            <a:pPr marL="514350" indent="-514350">
              <a:buFont typeface="+mj-lt"/>
              <a:buAutoNum type="arabicPeriod"/>
            </a:pPr>
            <a:r>
              <a:rPr lang="ja-JP" altLang="en-US" dirty="0"/>
              <a:t>提案手法</a:t>
            </a:r>
            <a:endParaRPr lang="en-US" altLang="ja-JP" dirty="0"/>
          </a:p>
          <a:p>
            <a:pPr marL="514350" indent="-514350">
              <a:buFont typeface="+mj-lt"/>
              <a:buAutoNum type="arabicPeriod"/>
            </a:pPr>
            <a:r>
              <a:rPr kumimoji="1" lang="ja-JP" altLang="en-US" dirty="0"/>
              <a:t>実験方法</a:t>
            </a:r>
            <a:endParaRPr kumimoji="1" lang="en-US" altLang="ja-JP" dirty="0"/>
          </a:p>
          <a:p>
            <a:pPr marL="514350" indent="-514350">
              <a:buFont typeface="+mj-lt"/>
              <a:buAutoNum type="arabicPeriod"/>
            </a:pPr>
            <a:r>
              <a:rPr kumimoji="1" lang="ja-JP" altLang="en-US" dirty="0"/>
              <a:t>実験結果</a:t>
            </a:r>
            <a:endParaRPr kumimoji="1" lang="en-US" altLang="ja-JP" dirty="0"/>
          </a:p>
          <a:p>
            <a:pPr marL="514350" indent="-514350">
              <a:buFont typeface="+mj-lt"/>
              <a:buAutoNum type="arabicPeriod"/>
            </a:pPr>
            <a:r>
              <a:rPr lang="ja-JP" altLang="en-US" dirty="0"/>
              <a:t>まとめ・今後の課題</a:t>
            </a:r>
            <a:endParaRPr kumimoji="1" lang="ja-JP" altLang="en-US" dirty="0"/>
          </a:p>
        </p:txBody>
      </p:sp>
      <p:sp>
        <p:nvSpPr>
          <p:cNvPr id="4" name="スライド番号プレースホルダー 3">
            <a:extLst>
              <a:ext uri="{FF2B5EF4-FFF2-40B4-BE49-F238E27FC236}">
                <a16:creationId xmlns:a16="http://schemas.microsoft.com/office/drawing/2014/main" id="{84105EA0-4175-4642-B9B9-3D56DDCE3B54}"/>
              </a:ext>
            </a:extLst>
          </p:cNvPr>
          <p:cNvSpPr>
            <a:spLocks noGrp="1"/>
          </p:cNvSpPr>
          <p:nvPr>
            <p:ph type="sldNum" sz="quarter" idx="12"/>
          </p:nvPr>
        </p:nvSpPr>
        <p:spPr/>
        <p:txBody>
          <a:bodyPr/>
          <a:lstStyle/>
          <a:p>
            <a:fld id="{A99D720A-4AD5-4DCF-885F-DE5297996123}" type="slidenum">
              <a:rPr kumimoji="1" lang="ja-JP" altLang="en-US" smtClean="0"/>
              <a:t>2</a:t>
            </a:fld>
            <a:endParaRPr kumimoji="1" lang="ja-JP" altLang="en-US"/>
          </a:p>
        </p:txBody>
      </p:sp>
    </p:spTree>
    <p:extLst>
      <p:ext uri="{BB962C8B-B14F-4D97-AF65-F5344CB8AC3E}">
        <p14:creationId xmlns:p14="http://schemas.microsoft.com/office/powerpoint/2010/main" val="275465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AC08C-0C40-4989-BB3A-99AF52A6EA8F}"/>
              </a:ext>
            </a:extLst>
          </p:cNvPr>
          <p:cNvSpPr>
            <a:spLocks noGrp="1"/>
          </p:cNvSpPr>
          <p:nvPr>
            <p:ph type="title"/>
          </p:nvPr>
        </p:nvSpPr>
        <p:spPr/>
        <p:txBody>
          <a:bodyPr>
            <a:normAutofit/>
          </a:bodyPr>
          <a:lstStyle/>
          <a:p>
            <a:r>
              <a:rPr kumimoji="1" lang="ja-JP" altLang="en-US" sz="3600" dirty="0"/>
              <a:t>研究目的</a:t>
            </a:r>
          </a:p>
        </p:txBody>
      </p:sp>
      <p:sp>
        <p:nvSpPr>
          <p:cNvPr id="3" name="コンテンツ プレースホルダー 2">
            <a:extLst>
              <a:ext uri="{FF2B5EF4-FFF2-40B4-BE49-F238E27FC236}">
                <a16:creationId xmlns:a16="http://schemas.microsoft.com/office/drawing/2014/main" id="{0A829BDB-20D5-468E-980E-E91E4FB6D377}"/>
              </a:ext>
            </a:extLst>
          </p:cNvPr>
          <p:cNvSpPr>
            <a:spLocks noGrp="1"/>
          </p:cNvSpPr>
          <p:nvPr>
            <p:ph idx="1"/>
          </p:nvPr>
        </p:nvSpPr>
        <p:spPr>
          <a:xfrm>
            <a:off x="838200" y="1473693"/>
            <a:ext cx="10515600" cy="4703270"/>
          </a:xfrm>
        </p:spPr>
        <p:txBody>
          <a:bodyPr>
            <a:normAutofit/>
          </a:bodyPr>
          <a:lstStyle/>
          <a:p>
            <a:r>
              <a:rPr lang="en-US" altLang="ja-JP" sz="2000" dirty="0"/>
              <a:t>IoT</a:t>
            </a:r>
            <a:r>
              <a:rPr lang="ja-JP" altLang="en-US" sz="2000" dirty="0"/>
              <a:t>機器は年々増加し続けている</a:t>
            </a:r>
            <a:endParaRPr lang="en-US" altLang="ja-JP" sz="2000" dirty="0"/>
          </a:p>
          <a:p>
            <a:pPr marL="0" indent="0">
              <a:buNone/>
            </a:pPr>
            <a:r>
              <a:rPr kumimoji="1" lang="ja-JP" altLang="en-US" sz="2000" dirty="0"/>
              <a:t>→</a:t>
            </a:r>
            <a:r>
              <a:rPr kumimoji="1" lang="en-US" altLang="ja-JP" sz="2000" dirty="0"/>
              <a:t>IoT</a:t>
            </a:r>
            <a:r>
              <a:rPr kumimoji="1" lang="ja-JP" altLang="en-US" sz="2000" dirty="0"/>
              <a:t>機器に搭載するセキュリティの重要性は向上</a:t>
            </a:r>
            <a:endParaRPr lang="en-US" altLang="ja-JP" sz="2000" dirty="0"/>
          </a:p>
          <a:p>
            <a:r>
              <a:rPr lang="ja-JP" altLang="en-US" sz="2000" dirty="0"/>
              <a:t>先行研究として、</a:t>
            </a:r>
            <a:r>
              <a:rPr lang="en-US" altLang="ja-JP" sz="2000" dirty="0"/>
              <a:t>IoT</a:t>
            </a:r>
            <a:r>
              <a:rPr lang="ja-JP" altLang="en-US" sz="2000" dirty="0"/>
              <a:t>機器との暗号通信を目的とした認証方式「</a:t>
            </a:r>
            <a:r>
              <a:rPr lang="en-US" altLang="ja-JP" sz="2000" dirty="0"/>
              <a:t>SAS-L2</a:t>
            </a:r>
            <a:r>
              <a:rPr lang="ja-JP" altLang="en-US" sz="2000" dirty="0"/>
              <a:t>」が提案されている</a:t>
            </a:r>
            <a:r>
              <a:rPr lang="en-US" altLang="ja-JP" sz="2000" dirty="0"/>
              <a:t>[1]</a:t>
            </a:r>
          </a:p>
          <a:p>
            <a:r>
              <a:rPr lang="ja-JP" altLang="en-US" sz="2000" dirty="0"/>
              <a:t>メリットはセンサや</a:t>
            </a:r>
            <a:r>
              <a:rPr lang="en-US" altLang="ja-JP" sz="2000" dirty="0"/>
              <a:t>IC</a:t>
            </a:r>
            <a:r>
              <a:rPr lang="ja-JP" altLang="en-US" sz="2000" dirty="0"/>
              <a:t>タグのように、小型かつ低スペックの</a:t>
            </a:r>
            <a:r>
              <a:rPr lang="en-US" altLang="ja-JP" sz="2000" dirty="0"/>
              <a:t>IoT</a:t>
            </a:r>
            <a:r>
              <a:rPr lang="ja-JP" altLang="en-US" sz="2000" dirty="0"/>
              <a:t>機器に搭載できる点</a:t>
            </a:r>
            <a:endParaRPr lang="en-US" altLang="ja-JP" sz="2000" dirty="0"/>
          </a:p>
          <a:p>
            <a:pPr marL="0" indent="0">
              <a:buNone/>
            </a:pPr>
            <a:r>
              <a:rPr lang="ja-JP" altLang="en-US" sz="2000" dirty="0"/>
              <a:t>→</a:t>
            </a:r>
            <a:r>
              <a:rPr lang="en-US" altLang="ja-JP" sz="2000" dirty="0"/>
              <a:t>SAS-L2</a:t>
            </a:r>
            <a:r>
              <a:rPr lang="ja-JP" altLang="en-US" sz="2000" dirty="0"/>
              <a:t>に関して、</a:t>
            </a:r>
            <a:r>
              <a:rPr lang="ja-JP" altLang="en-US" sz="2000" u="sng" dirty="0">
                <a:solidFill>
                  <a:srgbClr val="FF0000"/>
                </a:solidFill>
              </a:rPr>
              <a:t>実際に動作検証してみた例はない</a:t>
            </a:r>
            <a:endParaRPr lang="en-US" altLang="ja-JP" sz="2000" dirty="0"/>
          </a:p>
          <a:p>
            <a:pPr marL="0" indent="0">
              <a:buNone/>
            </a:pPr>
            <a:r>
              <a:rPr lang="ja-JP" altLang="en-US" sz="2000" dirty="0"/>
              <a:t>→従来の認証方式「</a:t>
            </a:r>
            <a:r>
              <a:rPr lang="en-US" altLang="ja-JP" sz="2000" dirty="0"/>
              <a:t>SAS-2</a:t>
            </a:r>
            <a:r>
              <a:rPr lang="ja-JP" altLang="en-US" sz="2000" dirty="0"/>
              <a:t>」からの改良点がどこまで動作に影響するかは不明</a:t>
            </a:r>
            <a:endParaRPr lang="en-US" altLang="ja-JP" sz="2000" dirty="0"/>
          </a:p>
        </p:txBody>
      </p:sp>
      <p:sp>
        <p:nvSpPr>
          <p:cNvPr id="4" name="四角形: 角を丸くする 3">
            <a:extLst>
              <a:ext uri="{FF2B5EF4-FFF2-40B4-BE49-F238E27FC236}">
                <a16:creationId xmlns:a16="http://schemas.microsoft.com/office/drawing/2014/main" id="{16FAC3B1-F066-4D1F-AA8E-9DF1B1DB5629}"/>
              </a:ext>
            </a:extLst>
          </p:cNvPr>
          <p:cNvSpPr/>
          <p:nvPr/>
        </p:nvSpPr>
        <p:spPr>
          <a:xfrm>
            <a:off x="698588" y="4721524"/>
            <a:ext cx="10655212" cy="132556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7EC3A38-7F35-441A-BAF6-70DB445AC0DD}"/>
              </a:ext>
            </a:extLst>
          </p:cNvPr>
          <p:cNvSpPr txBox="1"/>
          <p:nvPr/>
        </p:nvSpPr>
        <p:spPr>
          <a:xfrm>
            <a:off x="938459" y="4968808"/>
            <a:ext cx="9898222" cy="830997"/>
          </a:xfrm>
          <a:prstGeom prst="rect">
            <a:avLst/>
          </a:prstGeom>
          <a:noFill/>
        </p:spPr>
        <p:txBody>
          <a:bodyPr wrap="none" rtlCol="0">
            <a:spAutoFit/>
          </a:bodyPr>
          <a:lstStyle/>
          <a:p>
            <a:r>
              <a:rPr kumimoji="1" lang="ja-JP" altLang="en-US" sz="2400" dirty="0"/>
              <a:t>本研究では、実機に</a:t>
            </a:r>
            <a:r>
              <a:rPr lang="ja-JP" altLang="en-US" sz="2400" dirty="0"/>
              <a:t>認証方式「</a:t>
            </a:r>
            <a:r>
              <a:rPr lang="en-US" altLang="ja-JP" sz="2400" dirty="0"/>
              <a:t>SAS-L2</a:t>
            </a:r>
            <a:r>
              <a:rPr lang="ja-JP" altLang="en-US" sz="2400" dirty="0"/>
              <a:t>」</a:t>
            </a:r>
            <a:r>
              <a:rPr kumimoji="1" lang="ja-JP" altLang="en-US" sz="2400" dirty="0"/>
              <a:t>を採用した認証・暗号通信を実装し、</a:t>
            </a:r>
            <a:endParaRPr kumimoji="1" lang="en-US" altLang="ja-JP" sz="2400" dirty="0"/>
          </a:p>
          <a:p>
            <a:r>
              <a:rPr lang="ja-JP" altLang="en-US" sz="2400" dirty="0"/>
              <a:t>低スペックの機器でも実用レベルで利用可能なのかどうかを検証する。</a:t>
            </a:r>
            <a:endParaRPr kumimoji="1" lang="ja-JP" altLang="en-US" sz="2400" dirty="0"/>
          </a:p>
        </p:txBody>
      </p:sp>
      <p:sp>
        <p:nvSpPr>
          <p:cNvPr id="6" name="矢印: 下 5">
            <a:extLst>
              <a:ext uri="{FF2B5EF4-FFF2-40B4-BE49-F238E27FC236}">
                <a16:creationId xmlns:a16="http://schemas.microsoft.com/office/drawing/2014/main" id="{8F388D29-99BA-41BB-A3A9-28F71A9B8469}"/>
              </a:ext>
            </a:extLst>
          </p:cNvPr>
          <p:cNvSpPr/>
          <p:nvPr/>
        </p:nvSpPr>
        <p:spPr>
          <a:xfrm>
            <a:off x="5347804" y="4084321"/>
            <a:ext cx="983848" cy="439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763236CF-102E-4634-BE0B-1D248A334208}"/>
              </a:ext>
            </a:extLst>
          </p:cNvPr>
          <p:cNvSpPr>
            <a:spLocks noGrp="1"/>
          </p:cNvSpPr>
          <p:nvPr>
            <p:ph type="sldNum" sz="quarter" idx="12"/>
          </p:nvPr>
        </p:nvSpPr>
        <p:spPr/>
        <p:txBody>
          <a:bodyPr/>
          <a:lstStyle/>
          <a:p>
            <a:fld id="{A99D720A-4AD5-4DCF-885F-DE5297996123}" type="slidenum">
              <a:rPr kumimoji="1" lang="ja-JP" altLang="en-US" smtClean="0"/>
              <a:t>3</a:t>
            </a:fld>
            <a:endParaRPr kumimoji="1" lang="ja-JP" altLang="en-US"/>
          </a:p>
        </p:txBody>
      </p:sp>
    </p:spTree>
    <p:extLst>
      <p:ext uri="{BB962C8B-B14F-4D97-AF65-F5344CB8AC3E}">
        <p14:creationId xmlns:p14="http://schemas.microsoft.com/office/powerpoint/2010/main" val="278004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DD7F3-D211-41C7-8B0F-2DB01D5E1CFA}"/>
              </a:ext>
            </a:extLst>
          </p:cNvPr>
          <p:cNvSpPr>
            <a:spLocks noGrp="1"/>
          </p:cNvSpPr>
          <p:nvPr>
            <p:ph type="title"/>
          </p:nvPr>
        </p:nvSpPr>
        <p:spPr>
          <a:xfrm>
            <a:off x="838200" y="405114"/>
            <a:ext cx="10515600" cy="1158253"/>
          </a:xfrm>
        </p:spPr>
        <p:txBody>
          <a:bodyPr>
            <a:normAutofit/>
          </a:bodyPr>
          <a:lstStyle/>
          <a:p>
            <a:r>
              <a:rPr lang="ja-JP" altLang="en-US" sz="3600" dirty="0"/>
              <a:t>提案手法</a:t>
            </a:r>
            <a:endParaRPr kumimoji="1" lang="ja-JP" altLang="en-US" sz="3600" dirty="0"/>
          </a:p>
        </p:txBody>
      </p:sp>
      <p:sp>
        <p:nvSpPr>
          <p:cNvPr id="3" name="コンテンツ プレースホルダー 2">
            <a:extLst>
              <a:ext uri="{FF2B5EF4-FFF2-40B4-BE49-F238E27FC236}">
                <a16:creationId xmlns:a16="http://schemas.microsoft.com/office/drawing/2014/main" id="{A6421B65-D7EE-476A-BC52-720878A78746}"/>
              </a:ext>
            </a:extLst>
          </p:cNvPr>
          <p:cNvSpPr>
            <a:spLocks noGrp="1"/>
          </p:cNvSpPr>
          <p:nvPr>
            <p:ph idx="1"/>
          </p:nvPr>
        </p:nvSpPr>
        <p:spPr>
          <a:xfrm>
            <a:off x="838200" y="1473693"/>
            <a:ext cx="10515600" cy="4703270"/>
          </a:xfrm>
        </p:spPr>
        <p:txBody>
          <a:bodyPr/>
          <a:lstStyle/>
          <a:p>
            <a:r>
              <a:rPr lang="ja-JP" altLang="en-US" sz="2000" dirty="0"/>
              <a:t>複数の小型コンピュータに対して、認証方式「</a:t>
            </a:r>
            <a:r>
              <a:rPr lang="en-US" altLang="ja-JP" sz="2000" dirty="0"/>
              <a:t>SAS-2</a:t>
            </a:r>
            <a:r>
              <a:rPr lang="ja-JP" altLang="en-US" sz="2000" dirty="0"/>
              <a:t>」、「</a:t>
            </a:r>
            <a:r>
              <a:rPr lang="en-US" altLang="ja-JP" sz="2000" dirty="0"/>
              <a:t>SAS-L2</a:t>
            </a:r>
            <a:r>
              <a:rPr lang="ja-JP" altLang="en-US" sz="2000" dirty="0"/>
              <a:t>」を用いた認証・暗号通信を実装</a:t>
            </a:r>
            <a:endParaRPr lang="en-US" altLang="ja-JP" sz="2000" dirty="0"/>
          </a:p>
          <a:p>
            <a:r>
              <a:rPr lang="ja-JP" altLang="en-US" sz="2000" dirty="0"/>
              <a:t>処理中における性能テストを行い、測定結果を各認証方式で比較し、考察する</a:t>
            </a:r>
            <a:endParaRPr lang="en-US" altLang="ja-JP" sz="2000" dirty="0"/>
          </a:p>
          <a:p>
            <a:pPr marL="457200" lvl="1" indent="0">
              <a:buNone/>
            </a:pPr>
            <a:r>
              <a:rPr lang="en-US" altLang="ja-JP" sz="2000" dirty="0">
                <a:latin typeface="+mn-ea"/>
              </a:rPr>
              <a:t>&gt;</a:t>
            </a:r>
            <a:r>
              <a:rPr lang="ja-JP" altLang="en-US" sz="2000" dirty="0">
                <a:latin typeface="+mn-ea"/>
              </a:rPr>
              <a:t>リソース使用率</a:t>
            </a:r>
            <a:r>
              <a:rPr lang="en-US" altLang="ja-JP" sz="2000" dirty="0">
                <a:latin typeface="+mn-ea"/>
              </a:rPr>
              <a:t>(CPU</a:t>
            </a:r>
            <a:r>
              <a:rPr lang="ja-JP" altLang="en-US" sz="2000" dirty="0">
                <a:latin typeface="+mn-ea"/>
              </a:rPr>
              <a:t>、メモリ</a:t>
            </a:r>
            <a:r>
              <a:rPr lang="en-US" altLang="ja-JP" sz="2000" dirty="0">
                <a:latin typeface="+mn-ea"/>
              </a:rPr>
              <a:t>)</a:t>
            </a:r>
          </a:p>
          <a:p>
            <a:pPr marL="457200" lvl="1" indent="0">
              <a:buNone/>
            </a:pPr>
            <a:r>
              <a:rPr kumimoji="1" lang="en-US" altLang="ja-JP" sz="2000" dirty="0">
                <a:latin typeface="+mn-ea"/>
              </a:rPr>
              <a:t>&gt;</a:t>
            </a:r>
            <a:r>
              <a:rPr lang="en-US" altLang="ja-JP" sz="2000" dirty="0">
                <a:latin typeface="+mn-ea"/>
              </a:rPr>
              <a:t>CPU</a:t>
            </a:r>
            <a:r>
              <a:rPr lang="ja-JP" altLang="en-US" sz="2000" dirty="0">
                <a:latin typeface="+mn-ea"/>
              </a:rPr>
              <a:t>処理時間</a:t>
            </a:r>
            <a:endParaRPr lang="en-US" altLang="ja-JP" sz="2000" dirty="0">
              <a:latin typeface="+mn-ea"/>
            </a:endParaRPr>
          </a:p>
          <a:p>
            <a:pPr marL="457200" lvl="1" indent="0">
              <a:buNone/>
            </a:pPr>
            <a:r>
              <a:rPr kumimoji="1" lang="en-US" altLang="ja-JP" sz="2000" dirty="0">
                <a:latin typeface="+mn-ea"/>
              </a:rPr>
              <a:t>&gt;</a:t>
            </a:r>
            <a:r>
              <a:rPr kumimoji="1" lang="ja-JP" altLang="en-US" sz="2000" dirty="0">
                <a:latin typeface="+mn-ea"/>
              </a:rPr>
              <a:t>消費電力</a:t>
            </a:r>
            <a:endParaRPr lang="en-US" altLang="ja-JP" sz="2000" dirty="0"/>
          </a:p>
          <a:p>
            <a:r>
              <a:rPr lang="ja-JP" altLang="en-US" sz="2000" dirty="0"/>
              <a:t>実装するプログラムの仕様</a:t>
            </a:r>
            <a:endParaRPr lang="en-US" altLang="ja-JP" sz="2000" dirty="0"/>
          </a:p>
          <a:p>
            <a:pPr marL="457200" lvl="1" indent="0">
              <a:buNone/>
            </a:pPr>
            <a:r>
              <a:rPr lang="en-US" altLang="ja-JP" sz="2000" dirty="0"/>
              <a:t>&gt;</a:t>
            </a:r>
            <a:r>
              <a:rPr lang="ja-JP" altLang="en-US" sz="2000" dirty="0"/>
              <a:t>サーバ・クライアント間で各アルゴリズムに則った認証情報のやり取りを行う</a:t>
            </a:r>
            <a:endParaRPr lang="en-US" altLang="ja-JP" sz="2000" dirty="0"/>
          </a:p>
          <a:p>
            <a:pPr marL="457200" lvl="1" indent="0">
              <a:buNone/>
            </a:pPr>
            <a:r>
              <a:rPr lang="en-US" altLang="ja-JP" sz="2000" dirty="0"/>
              <a:t>&gt;</a:t>
            </a:r>
            <a:r>
              <a:rPr lang="ja-JP" altLang="en-US" sz="2000" dirty="0"/>
              <a:t>乱数生成には</a:t>
            </a:r>
            <a:r>
              <a:rPr lang="ja-JP" altLang="en-US" sz="2000" u="sng" dirty="0">
                <a:solidFill>
                  <a:srgbClr val="FF0000"/>
                </a:solidFill>
              </a:rPr>
              <a:t>暗号論的擬似乱数生成器</a:t>
            </a:r>
            <a:r>
              <a:rPr lang="ja-JP" altLang="en-US" sz="2000" dirty="0"/>
              <a:t>を用いて実現する</a:t>
            </a:r>
            <a:endParaRPr lang="en-US" altLang="ja-JP" sz="2000" dirty="0"/>
          </a:p>
          <a:p>
            <a:pPr marL="457200" lvl="1" indent="0">
              <a:buNone/>
            </a:pPr>
            <a:r>
              <a:rPr lang="en-US" altLang="ja-JP" sz="2000" dirty="0"/>
              <a:t>&gt;</a:t>
            </a:r>
            <a:r>
              <a:rPr lang="ja-JP" altLang="en-US" sz="2000" dirty="0"/>
              <a:t>ハッシュ関数は</a:t>
            </a:r>
            <a:r>
              <a:rPr lang="en-US" altLang="ja-JP" sz="2000" u="sng" dirty="0">
                <a:solidFill>
                  <a:srgbClr val="FF0000"/>
                </a:solidFill>
              </a:rPr>
              <a:t>SHA-2</a:t>
            </a:r>
            <a:r>
              <a:rPr lang="ja-JP" altLang="en-US" sz="2000" dirty="0"/>
              <a:t>を用いる</a:t>
            </a:r>
            <a:endParaRPr lang="en-US" altLang="ja-JP" sz="2000" dirty="0"/>
          </a:p>
          <a:p>
            <a:pPr marL="457200" lvl="1" indent="0">
              <a:buNone/>
            </a:pPr>
            <a:r>
              <a:rPr lang="en-US" altLang="ja-JP" sz="2000" dirty="0"/>
              <a:t>&gt;</a:t>
            </a:r>
            <a:r>
              <a:rPr lang="ja-JP" altLang="en-US" sz="2000" dirty="0"/>
              <a:t>暗号通信には認証情報を鍵とした</a:t>
            </a:r>
            <a:r>
              <a:rPr lang="ja-JP" altLang="en-US" sz="2000" u="sng" dirty="0">
                <a:solidFill>
                  <a:srgbClr val="FF0000"/>
                </a:solidFill>
              </a:rPr>
              <a:t>バーナム暗号</a:t>
            </a:r>
            <a:r>
              <a:rPr lang="ja-JP" altLang="en-US" sz="2000" dirty="0"/>
              <a:t>を用いて実現する</a:t>
            </a:r>
            <a:endParaRPr lang="en-US" altLang="ja-JP" sz="2000" dirty="0"/>
          </a:p>
          <a:p>
            <a:endParaRPr lang="en-US" altLang="ja-JP" sz="2000" dirty="0"/>
          </a:p>
          <a:p>
            <a:endParaRPr lang="en-US" altLang="ja-JP" sz="2000" dirty="0"/>
          </a:p>
          <a:p>
            <a:endParaRPr kumimoji="1" lang="ja-JP" altLang="en-US" dirty="0"/>
          </a:p>
        </p:txBody>
      </p:sp>
      <p:sp>
        <p:nvSpPr>
          <p:cNvPr id="4" name="スライド番号プレースホルダー 3">
            <a:extLst>
              <a:ext uri="{FF2B5EF4-FFF2-40B4-BE49-F238E27FC236}">
                <a16:creationId xmlns:a16="http://schemas.microsoft.com/office/drawing/2014/main" id="{EF416FAD-881D-4D3B-8C29-07F342D976E3}"/>
              </a:ext>
            </a:extLst>
          </p:cNvPr>
          <p:cNvSpPr>
            <a:spLocks noGrp="1"/>
          </p:cNvSpPr>
          <p:nvPr>
            <p:ph type="sldNum" sz="quarter" idx="12"/>
          </p:nvPr>
        </p:nvSpPr>
        <p:spPr/>
        <p:txBody>
          <a:bodyPr/>
          <a:lstStyle/>
          <a:p>
            <a:fld id="{A99D720A-4AD5-4DCF-885F-DE5297996123}" type="slidenum">
              <a:rPr kumimoji="1" lang="ja-JP" altLang="en-US" smtClean="0"/>
              <a:t>4</a:t>
            </a:fld>
            <a:endParaRPr kumimoji="1" lang="ja-JP" altLang="en-US"/>
          </a:p>
        </p:txBody>
      </p:sp>
    </p:spTree>
    <p:extLst>
      <p:ext uri="{BB962C8B-B14F-4D97-AF65-F5344CB8AC3E}">
        <p14:creationId xmlns:p14="http://schemas.microsoft.com/office/powerpoint/2010/main" val="15612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C9916D-A528-4812-8175-6B37C3246A2A}"/>
              </a:ext>
            </a:extLst>
          </p:cNvPr>
          <p:cNvSpPr>
            <a:spLocks noGrp="1"/>
          </p:cNvSpPr>
          <p:nvPr>
            <p:ph type="title"/>
          </p:nvPr>
        </p:nvSpPr>
        <p:spPr/>
        <p:txBody>
          <a:bodyPr>
            <a:normAutofit/>
          </a:bodyPr>
          <a:lstStyle/>
          <a:p>
            <a:r>
              <a:rPr kumimoji="1" lang="ja-JP" altLang="en-US" sz="3600" dirty="0"/>
              <a:t>実験方法</a:t>
            </a:r>
          </a:p>
        </p:txBody>
      </p:sp>
      <p:sp>
        <p:nvSpPr>
          <p:cNvPr id="3" name="コンテンツ プレースホルダー 2">
            <a:extLst>
              <a:ext uri="{FF2B5EF4-FFF2-40B4-BE49-F238E27FC236}">
                <a16:creationId xmlns:a16="http://schemas.microsoft.com/office/drawing/2014/main" id="{D518ADF5-AA69-4BEA-B433-1B617A4BB029}"/>
              </a:ext>
            </a:extLst>
          </p:cNvPr>
          <p:cNvSpPr>
            <a:spLocks noGrp="1"/>
          </p:cNvSpPr>
          <p:nvPr>
            <p:ph idx="1"/>
          </p:nvPr>
        </p:nvSpPr>
        <p:spPr>
          <a:xfrm>
            <a:off x="838200" y="1482571"/>
            <a:ext cx="10515600" cy="4694392"/>
          </a:xfrm>
        </p:spPr>
        <p:txBody>
          <a:bodyPr>
            <a:normAutofit/>
          </a:bodyPr>
          <a:lstStyle/>
          <a:p>
            <a:r>
              <a:rPr kumimoji="1" lang="ja-JP" altLang="en-US" sz="2000" dirty="0"/>
              <a:t>使用する機器は</a:t>
            </a:r>
            <a:r>
              <a:rPr lang="en-US" altLang="ja-JP" sz="2000" dirty="0"/>
              <a:t>J</a:t>
            </a:r>
            <a:r>
              <a:rPr kumimoji="1" lang="en-US" altLang="ja-JP" sz="2000" dirty="0"/>
              <a:t>etson nano</a:t>
            </a:r>
            <a:r>
              <a:rPr lang="ja-JP" altLang="en-US" sz="2000" dirty="0"/>
              <a:t>、</a:t>
            </a:r>
            <a:r>
              <a:rPr lang="en-US" altLang="ja-JP" sz="2000" dirty="0"/>
              <a:t>Arduino</a:t>
            </a:r>
          </a:p>
          <a:p>
            <a:r>
              <a:rPr lang="ja-JP" altLang="en-US" sz="2000" dirty="0"/>
              <a:t>図</a:t>
            </a:r>
            <a:r>
              <a:rPr lang="en-US" altLang="ja-JP" sz="2000" dirty="0"/>
              <a:t>2</a:t>
            </a:r>
            <a:r>
              <a:rPr lang="ja-JP" altLang="en-US" sz="2000" dirty="0"/>
              <a:t>のハードウェア構成で測定を行う</a:t>
            </a:r>
            <a:endParaRPr lang="en-US" altLang="ja-JP" sz="2000" dirty="0"/>
          </a:p>
          <a:p>
            <a:pPr marL="457200" lvl="1" indent="0">
              <a:buNone/>
            </a:pPr>
            <a:r>
              <a:rPr lang="en-US" altLang="ja-JP" sz="2000" dirty="0"/>
              <a:t>&gt;Jetson</a:t>
            </a:r>
            <a:r>
              <a:rPr lang="ja-JP" altLang="en-US" sz="2000" dirty="0"/>
              <a:t> </a:t>
            </a:r>
            <a:r>
              <a:rPr lang="en-US" altLang="ja-JP" sz="2000" dirty="0"/>
              <a:t>Nano</a:t>
            </a:r>
            <a:r>
              <a:rPr lang="ja-JP" altLang="en-US" sz="2000" dirty="0"/>
              <a:t>のリソース使用量の測定では</a:t>
            </a:r>
            <a:r>
              <a:rPr lang="en-US" altLang="ja-JP" sz="2000" dirty="0"/>
              <a:t>Linux</a:t>
            </a:r>
            <a:r>
              <a:rPr lang="ja-JP" altLang="en-US" sz="2000" dirty="0"/>
              <a:t>用コマンド</a:t>
            </a:r>
            <a:r>
              <a:rPr lang="en-US" altLang="ja-JP" sz="2000" dirty="0"/>
              <a:t>(</a:t>
            </a:r>
            <a:r>
              <a:rPr lang="en-US" altLang="ja-JP" sz="2000" dirty="0" err="1"/>
              <a:t>vmstat</a:t>
            </a:r>
            <a:r>
              <a:rPr lang="en-US" altLang="ja-JP" sz="2000" dirty="0"/>
              <a:t>, </a:t>
            </a:r>
            <a:r>
              <a:rPr lang="en-US" altLang="ja-JP" sz="2000" dirty="0" err="1"/>
              <a:t>htop</a:t>
            </a:r>
            <a:r>
              <a:rPr lang="en-US" altLang="ja-JP" sz="2000" dirty="0"/>
              <a:t>)</a:t>
            </a:r>
            <a:r>
              <a:rPr lang="ja-JP" altLang="en-US" sz="2000" dirty="0"/>
              <a:t>を利用する</a:t>
            </a:r>
            <a:endParaRPr lang="en-US" altLang="ja-JP" sz="2000" dirty="0"/>
          </a:p>
          <a:p>
            <a:pPr marL="457200" lvl="1" indent="0">
              <a:buNone/>
            </a:pPr>
            <a:r>
              <a:rPr lang="en-US" altLang="ja-JP" sz="2000" dirty="0"/>
              <a:t>(※Arduino</a:t>
            </a:r>
            <a:r>
              <a:rPr lang="ja-JP" altLang="en-US" sz="2000" dirty="0"/>
              <a:t>での方法は検討中</a:t>
            </a:r>
            <a:r>
              <a:rPr lang="en-US" altLang="ja-JP" sz="2000" dirty="0"/>
              <a:t>)</a:t>
            </a:r>
          </a:p>
          <a:p>
            <a:pPr marL="457200" lvl="1" indent="0">
              <a:buNone/>
            </a:pPr>
            <a:r>
              <a:rPr lang="en-US" altLang="ja-JP" sz="2000" dirty="0"/>
              <a:t>&gt;</a:t>
            </a:r>
            <a:r>
              <a:rPr lang="ja-JP" altLang="en-US" sz="2000" dirty="0"/>
              <a:t>消費電力の測定にはワットチェッカーを利用する</a:t>
            </a:r>
            <a:endParaRPr lang="en-US" altLang="ja-JP" sz="2000" dirty="0"/>
          </a:p>
        </p:txBody>
      </p:sp>
      <p:graphicFrame>
        <p:nvGraphicFramePr>
          <p:cNvPr id="5" name="表 4">
            <a:extLst>
              <a:ext uri="{FF2B5EF4-FFF2-40B4-BE49-F238E27FC236}">
                <a16:creationId xmlns:a16="http://schemas.microsoft.com/office/drawing/2014/main" id="{7AA5C083-361A-44AC-A374-06E6A91BBEF3}"/>
              </a:ext>
            </a:extLst>
          </p:cNvPr>
          <p:cNvGraphicFramePr>
            <a:graphicFrameLocks/>
          </p:cNvGraphicFramePr>
          <p:nvPr>
            <p:extLst>
              <p:ext uri="{D42A27DB-BD31-4B8C-83A1-F6EECF244321}">
                <p14:modId xmlns:p14="http://schemas.microsoft.com/office/powerpoint/2010/main" val="2285033403"/>
              </p:ext>
            </p:extLst>
          </p:nvPr>
        </p:nvGraphicFramePr>
        <p:xfrm>
          <a:off x="707161" y="3808170"/>
          <a:ext cx="5960433" cy="2609184"/>
        </p:xfrm>
        <a:graphic>
          <a:graphicData uri="http://schemas.openxmlformats.org/drawingml/2006/table">
            <a:tbl>
              <a:tblPr firstRow="1" bandRow="1">
                <a:tableStyleId>{5C22544A-7EE6-4342-B048-85BDC9FD1C3A}</a:tableStyleId>
              </a:tblPr>
              <a:tblGrid>
                <a:gridCol w="593148">
                  <a:extLst>
                    <a:ext uri="{9D8B030D-6E8A-4147-A177-3AD203B41FA5}">
                      <a16:colId xmlns:a16="http://schemas.microsoft.com/office/drawing/2014/main" val="797301553"/>
                    </a:ext>
                  </a:extLst>
                </a:gridCol>
                <a:gridCol w="1591379">
                  <a:extLst>
                    <a:ext uri="{9D8B030D-6E8A-4147-A177-3AD203B41FA5}">
                      <a16:colId xmlns:a16="http://schemas.microsoft.com/office/drawing/2014/main" val="1427518590"/>
                    </a:ext>
                  </a:extLst>
                </a:gridCol>
                <a:gridCol w="1808384">
                  <a:extLst>
                    <a:ext uri="{9D8B030D-6E8A-4147-A177-3AD203B41FA5}">
                      <a16:colId xmlns:a16="http://schemas.microsoft.com/office/drawing/2014/main" val="3871297557"/>
                    </a:ext>
                  </a:extLst>
                </a:gridCol>
                <a:gridCol w="1967522">
                  <a:extLst>
                    <a:ext uri="{9D8B030D-6E8A-4147-A177-3AD203B41FA5}">
                      <a16:colId xmlns:a16="http://schemas.microsoft.com/office/drawing/2014/main" val="2776580739"/>
                    </a:ext>
                  </a:extLst>
                </a:gridCol>
              </a:tblGrid>
              <a:tr h="326148">
                <a:tc>
                  <a:txBody>
                    <a:bodyPr/>
                    <a:lstStyle/>
                    <a:p>
                      <a:pPr lvl="0">
                        <a:buNone/>
                      </a:pPr>
                      <a:endParaRPr kumimoji="1" lang="ja-JP" altLang="en-US" sz="1400" dirty="0"/>
                    </a:p>
                  </a:txBody>
                  <a:tcPr/>
                </a:tc>
                <a:tc>
                  <a:txBody>
                    <a:bodyPr/>
                    <a:lstStyle/>
                    <a:p>
                      <a:endParaRPr kumimoji="1" lang="ja-JP" altLang="en-US" sz="1400" dirty="0"/>
                    </a:p>
                  </a:txBody>
                  <a:tcPr/>
                </a:tc>
                <a:tc>
                  <a:txBody>
                    <a:bodyPr/>
                    <a:lstStyle/>
                    <a:p>
                      <a:r>
                        <a:rPr lang="ja-JP" altLang="en-US" sz="1400" dirty="0"/>
                        <a:t>Jetson Nano</a:t>
                      </a:r>
                      <a:endParaRPr kumimoji="1" lang="ja-JP" altLang="en-US" sz="1400" dirty="0"/>
                    </a:p>
                  </a:txBody>
                  <a:tcPr/>
                </a:tc>
                <a:tc>
                  <a:txBody>
                    <a:bodyPr/>
                    <a:lstStyle/>
                    <a:p>
                      <a:r>
                        <a:rPr lang="ja-JP" altLang="en-US" sz="1400" dirty="0"/>
                        <a:t>Arduino</a:t>
                      </a:r>
                      <a:endParaRPr kumimoji="1" lang="ja-JP" altLang="en-US" sz="1400" dirty="0"/>
                    </a:p>
                  </a:txBody>
                  <a:tcPr/>
                </a:tc>
                <a:extLst>
                  <a:ext uri="{0D108BD9-81ED-4DB2-BD59-A6C34878D82A}">
                    <a16:rowId xmlns:a16="http://schemas.microsoft.com/office/drawing/2014/main" val="106210780"/>
                  </a:ext>
                </a:extLst>
              </a:tr>
              <a:tr h="326148">
                <a:tc rowSpan="4">
                  <a:txBody>
                    <a:bodyPr/>
                    <a:lstStyle/>
                    <a:p>
                      <a:pPr lvl="0">
                        <a:buNone/>
                      </a:pPr>
                      <a:r>
                        <a:rPr lang="ja-JP" altLang="en-US" sz="1400" dirty="0"/>
                        <a:t>CPU</a:t>
                      </a:r>
                      <a:endParaRPr kumimoji="1" lang="ja-JP" altLang="en-US" sz="1400" dirty="0"/>
                    </a:p>
                  </a:txBody>
                  <a:tcPr/>
                </a:tc>
                <a:tc>
                  <a:txBody>
                    <a:bodyPr/>
                    <a:lstStyle/>
                    <a:p>
                      <a:pPr lvl="0">
                        <a:buNone/>
                      </a:pPr>
                      <a:r>
                        <a:rPr lang="ja-JP" altLang="en-US" sz="1400" dirty="0"/>
                        <a:t>製品名</a:t>
                      </a:r>
                      <a:endParaRPr kumimoji="1" lang="ja-JP" altLang="en-US" sz="1400" dirty="0"/>
                    </a:p>
                  </a:txBody>
                  <a:tcPr/>
                </a:tc>
                <a:tc>
                  <a:txBody>
                    <a:bodyPr/>
                    <a:lstStyle/>
                    <a:p>
                      <a:pPr lvl="0">
                        <a:buNone/>
                      </a:pPr>
                      <a:r>
                        <a:rPr lang="ja-JP" sz="1400" b="0" i="0" u="none" strike="noStrike" noProof="0" dirty="0">
                          <a:latin typeface="+mn-lt"/>
                          <a:ea typeface="Microsoft YaHei" panose="020B0503020204020204" pitchFamily="34" charset="-122"/>
                        </a:rPr>
                        <a:t>ARM Cortex-A57</a:t>
                      </a:r>
                      <a:endParaRPr kumimoji="1" lang="ja-JP" sz="1400" dirty="0">
                        <a:latin typeface="+mn-lt"/>
                        <a:ea typeface="Microsoft YaHei" panose="020B0503020204020204" pitchFamily="34" charset="-122"/>
                      </a:endParaRPr>
                    </a:p>
                  </a:txBody>
                  <a:tcPr/>
                </a:tc>
                <a:tc>
                  <a:txBody>
                    <a:bodyPr/>
                    <a:lstStyle/>
                    <a:p>
                      <a:pPr lvl="0">
                        <a:buNone/>
                      </a:pPr>
                      <a:r>
                        <a:rPr lang="ja-JP" sz="1400" b="0" i="0" u="none" strike="noStrike" noProof="0" dirty="0">
                          <a:latin typeface="+mn-lt"/>
                          <a:ea typeface="ＭＳ Ｐゴシック"/>
                        </a:rPr>
                        <a:t>ATmega328P</a:t>
                      </a:r>
                      <a:endParaRPr kumimoji="1" lang="ja-JP" sz="1400" dirty="0">
                        <a:latin typeface="+mn-lt"/>
                      </a:endParaRPr>
                    </a:p>
                  </a:txBody>
                  <a:tcPr/>
                </a:tc>
                <a:extLst>
                  <a:ext uri="{0D108BD9-81ED-4DB2-BD59-A6C34878D82A}">
                    <a16:rowId xmlns:a16="http://schemas.microsoft.com/office/drawing/2014/main" val="2866365844"/>
                  </a:ext>
                </a:extLst>
              </a:tr>
              <a:tr h="326148">
                <a:tc vMerge="1">
                  <a:txBody>
                    <a:bodyPr/>
                    <a:lstStyle/>
                    <a:p>
                      <a:endParaRPr kumimoji="1" lang="ja-JP"/>
                    </a:p>
                  </a:txBody>
                  <a:tcPr/>
                </a:tc>
                <a:tc>
                  <a:txBody>
                    <a:bodyPr/>
                    <a:lstStyle/>
                    <a:p>
                      <a:r>
                        <a:rPr lang="ja-JP" altLang="en-US" sz="1400"/>
                        <a:t>クロック周波数</a:t>
                      </a:r>
                      <a:endParaRPr kumimoji="1" lang="ja-JP" altLang="en-US" sz="1400"/>
                    </a:p>
                  </a:txBody>
                  <a:tcPr/>
                </a:tc>
                <a:tc>
                  <a:txBody>
                    <a:bodyPr/>
                    <a:lstStyle/>
                    <a:p>
                      <a:r>
                        <a:rPr lang="ja-JP" altLang="en-US" sz="1400" dirty="0">
                          <a:solidFill>
                            <a:schemeClr val="tx1"/>
                          </a:solidFill>
                        </a:rPr>
                        <a:t>1.43GHz</a:t>
                      </a:r>
                      <a:endParaRPr kumimoji="1" lang="ja-JP" altLang="en-US" sz="1400" dirty="0">
                        <a:solidFill>
                          <a:schemeClr val="tx1"/>
                        </a:solidFill>
                      </a:endParaRPr>
                    </a:p>
                  </a:txBody>
                  <a:tcPr/>
                </a:tc>
                <a:tc>
                  <a:txBody>
                    <a:bodyPr/>
                    <a:lstStyle/>
                    <a:p>
                      <a:r>
                        <a:rPr lang="ja-JP" altLang="en-US" sz="1400" dirty="0">
                          <a:solidFill>
                            <a:schemeClr val="tx1"/>
                          </a:solidFill>
                        </a:rPr>
                        <a:t>16MHz</a:t>
                      </a:r>
                      <a:endParaRPr kumimoji="1" lang="ja-JP" altLang="en-US" sz="1400" dirty="0">
                        <a:solidFill>
                          <a:schemeClr val="tx1"/>
                        </a:solidFill>
                      </a:endParaRPr>
                    </a:p>
                  </a:txBody>
                  <a:tcPr/>
                </a:tc>
                <a:extLst>
                  <a:ext uri="{0D108BD9-81ED-4DB2-BD59-A6C34878D82A}">
                    <a16:rowId xmlns:a16="http://schemas.microsoft.com/office/drawing/2014/main" val="3160590515"/>
                  </a:ext>
                </a:extLst>
              </a:tr>
              <a:tr h="326148">
                <a:tc vMerge="1">
                  <a:txBody>
                    <a:bodyPr/>
                    <a:lstStyle/>
                    <a:p>
                      <a:endParaRPr kumimoji="1" lang="ja-JP"/>
                    </a:p>
                  </a:txBody>
                  <a:tcPr/>
                </a:tc>
                <a:tc>
                  <a:txBody>
                    <a:bodyPr/>
                    <a:lstStyle/>
                    <a:p>
                      <a:r>
                        <a:rPr lang="ja-JP" altLang="en-US" sz="1400"/>
                        <a:t>コア数</a:t>
                      </a:r>
                      <a:endParaRPr kumimoji="1" lang="ja-JP" altLang="en-US" sz="1400"/>
                    </a:p>
                  </a:txBody>
                  <a:tcPr/>
                </a:tc>
                <a:tc>
                  <a:txBody>
                    <a:bodyPr/>
                    <a:lstStyle/>
                    <a:p>
                      <a:r>
                        <a:rPr lang="ja-JP" altLang="en-US" sz="1400" dirty="0"/>
                        <a:t>4</a:t>
                      </a:r>
                      <a:endParaRPr kumimoji="1" lang="ja-JP" altLang="en-US" sz="1400" dirty="0"/>
                    </a:p>
                  </a:txBody>
                  <a:tcPr/>
                </a:tc>
                <a:tc>
                  <a:txBody>
                    <a:bodyPr/>
                    <a:lstStyle/>
                    <a:p>
                      <a:r>
                        <a:rPr kumimoji="1" lang="en-US" altLang="ja-JP" sz="1400" dirty="0"/>
                        <a:t>1</a:t>
                      </a:r>
                      <a:endParaRPr kumimoji="1" lang="ja-JP" altLang="en-US" sz="1400" dirty="0"/>
                    </a:p>
                  </a:txBody>
                  <a:tcPr/>
                </a:tc>
                <a:extLst>
                  <a:ext uri="{0D108BD9-81ED-4DB2-BD59-A6C34878D82A}">
                    <a16:rowId xmlns:a16="http://schemas.microsoft.com/office/drawing/2014/main" val="526067307"/>
                  </a:ext>
                </a:extLst>
              </a:tr>
              <a:tr h="326148">
                <a:tc vMerge="1">
                  <a:txBody>
                    <a:bodyPr/>
                    <a:lstStyle/>
                    <a:p>
                      <a:endParaRPr kumimoji="1" lang="ja-JP"/>
                    </a:p>
                  </a:txBody>
                  <a:tcPr/>
                </a:tc>
                <a:tc>
                  <a:txBody>
                    <a:bodyPr/>
                    <a:lstStyle/>
                    <a:p>
                      <a:pPr lvl="0">
                        <a:buNone/>
                      </a:pPr>
                      <a:r>
                        <a:rPr lang="ja-JP" altLang="en-US" sz="1400" dirty="0"/>
                        <a:t>メモリ</a:t>
                      </a:r>
                      <a:endParaRPr kumimoji="1" lang="ja-JP" altLang="en-US" sz="1400" dirty="0"/>
                    </a:p>
                  </a:txBody>
                  <a:tcPr/>
                </a:tc>
                <a:tc>
                  <a:txBody>
                    <a:bodyPr/>
                    <a:lstStyle/>
                    <a:p>
                      <a:pPr lvl="0">
                        <a:buNone/>
                      </a:pPr>
                      <a:r>
                        <a:rPr lang="ja-JP" altLang="en-US" sz="1400" dirty="0"/>
                        <a:t>4GB</a:t>
                      </a:r>
                      <a:endParaRPr kumimoji="1" lang="ja-JP" altLang="en-US" sz="1400" dirty="0"/>
                    </a:p>
                  </a:txBody>
                  <a:tcPr/>
                </a:tc>
                <a:tc>
                  <a:txBody>
                    <a:bodyPr/>
                    <a:lstStyle/>
                    <a:p>
                      <a:pPr lvl="0">
                        <a:buNone/>
                      </a:pPr>
                      <a:r>
                        <a:rPr lang="ja-JP" altLang="en-US" sz="1400" dirty="0"/>
                        <a:t>2KB</a:t>
                      </a:r>
                      <a:endParaRPr kumimoji="1" lang="ja-JP" altLang="en-US" sz="1400" dirty="0"/>
                    </a:p>
                  </a:txBody>
                  <a:tcPr>
                    <a:lnB w="12700" cmpd="sng">
                      <a:noFill/>
                    </a:lnB>
                  </a:tcPr>
                </a:tc>
                <a:extLst>
                  <a:ext uri="{0D108BD9-81ED-4DB2-BD59-A6C34878D82A}">
                    <a16:rowId xmlns:a16="http://schemas.microsoft.com/office/drawing/2014/main" val="205195728"/>
                  </a:ext>
                </a:extLst>
              </a:tr>
              <a:tr h="326148">
                <a:tc rowSpan="3">
                  <a:txBody>
                    <a:bodyPr/>
                    <a:lstStyle/>
                    <a:p>
                      <a:pPr lvl="0">
                        <a:buNone/>
                      </a:pPr>
                      <a:endParaRPr kumimoji="1" lang="ja-JP" altLang="en-US" sz="1400" dirty="0"/>
                    </a:p>
                  </a:txBody>
                  <a:tcPr/>
                </a:tc>
                <a:tc>
                  <a:txBody>
                    <a:bodyPr/>
                    <a:lstStyle/>
                    <a:p>
                      <a:pPr lvl="0">
                        <a:buNone/>
                      </a:pPr>
                      <a:r>
                        <a:rPr lang="ja-JP" altLang="en-US" sz="1400"/>
                        <a:t>消費電力</a:t>
                      </a:r>
                      <a:endParaRPr kumimoji="1" lang="ja-JP" altLang="en-US" sz="1400" dirty="0"/>
                    </a:p>
                  </a:txBody>
                  <a:tcPr/>
                </a:tc>
                <a:tc>
                  <a:txBody>
                    <a:bodyPr/>
                    <a:lstStyle/>
                    <a:p>
                      <a:pPr lvl="0">
                        <a:buNone/>
                      </a:pPr>
                      <a:r>
                        <a:rPr lang="ja-JP" altLang="en-US" sz="1400"/>
                        <a:t>2, 4A</a:t>
                      </a:r>
                      <a:endParaRPr kumimoji="1" lang="ja-JP" altLang="en-US" sz="1400" dirty="0"/>
                    </a:p>
                  </a:txBody>
                  <a:tcPr/>
                </a:tc>
                <a:tc>
                  <a:txBody>
                    <a:bodyPr/>
                    <a:lstStyle/>
                    <a:p>
                      <a:pPr lvl="0">
                        <a:buNone/>
                      </a:pPr>
                      <a:r>
                        <a:rPr lang="ja-JP" altLang="en-US" sz="1400"/>
                        <a:t>50mA</a:t>
                      </a:r>
                      <a:endParaRPr kumimoji="1" lang="ja-JP" altLang="en-US" sz="1400" dirty="0"/>
                    </a:p>
                  </a:txBody>
                  <a:tcPr>
                    <a:lnT w="12700" cmpd="sng">
                      <a:noFill/>
                    </a:lnT>
                  </a:tcPr>
                </a:tc>
                <a:extLst>
                  <a:ext uri="{0D108BD9-81ED-4DB2-BD59-A6C34878D82A}">
                    <a16:rowId xmlns:a16="http://schemas.microsoft.com/office/drawing/2014/main" val="818679802"/>
                  </a:ext>
                </a:extLst>
              </a:tr>
              <a:tr h="326148">
                <a:tc vMerge="1">
                  <a:txBody>
                    <a:bodyPr/>
                    <a:lstStyle/>
                    <a:p>
                      <a:endParaRPr kumimoji="1" lang="ja-JP"/>
                    </a:p>
                  </a:txBody>
                  <a:tcPr/>
                </a:tc>
                <a:tc>
                  <a:txBody>
                    <a:bodyPr/>
                    <a:lstStyle/>
                    <a:p>
                      <a:r>
                        <a:rPr lang="ja-JP" altLang="en-US" sz="1400"/>
                        <a:t>USB</a:t>
                      </a:r>
                      <a:endParaRPr kumimoji="1" lang="ja-JP" altLang="en-US" sz="1400"/>
                    </a:p>
                  </a:txBody>
                  <a:tcPr/>
                </a:tc>
                <a:tc>
                  <a:txBody>
                    <a:bodyPr/>
                    <a:lstStyle/>
                    <a:p>
                      <a:r>
                        <a:rPr lang="ja-JP" altLang="en-US" sz="1400" dirty="0"/>
                        <a:t>4x USB3.0</a:t>
                      </a:r>
                      <a:endParaRPr kumimoji="1" lang="ja-JP" altLang="en-US" sz="1400" dirty="0"/>
                    </a:p>
                  </a:txBody>
                  <a:tcPr/>
                </a:tc>
                <a:tc>
                  <a:txBody>
                    <a:bodyPr/>
                    <a:lstStyle/>
                    <a:p>
                      <a:r>
                        <a:rPr lang="ja-JP" altLang="en-US" sz="1400" dirty="0"/>
                        <a:t>USB2.0</a:t>
                      </a:r>
                      <a:endParaRPr kumimoji="1" lang="ja-JP" altLang="en-US" sz="1400" dirty="0"/>
                    </a:p>
                  </a:txBody>
                  <a:tcPr/>
                </a:tc>
                <a:extLst>
                  <a:ext uri="{0D108BD9-81ED-4DB2-BD59-A6C34878D82A}">
                    <a16:rowId xmlns:a16="http://schemas.microsoft.com/office/drawing/2014/main" val="3545031594"/>
                  </a:ext>
                </a:extLst>
              </a:tr>
              <a:tr h="326148">
                <a:tc vMerge="1">
                  <a:txBody>
                    <a:bodyPr/>
                    <a:lstStyle/>
                    <a:p>
                      <a:endParaRPr kumimoji="1" lang="ja-JP"/>
                    </a:p>
                  </a:txBody>
                  <a:tcPr/>
                </a:tc>
                <a:tc>
                  <a:txBody>
                    <a:bodyPr/>
                    <a:lstStyle/>
                    <a:p>
                      <a:r>
                        <a:rPr lang="ja-JP" altLang="en-US" sz="1400" dirty="0"/>
                        <a:t>ストレージ</a:t>
                      </a:r>
                      <a:endParaRPr kumimoji="1" lang="ja-JP" altLang="en-US" sz="1400" dirty="0"/>
                    </a:p>
                  </a:txBody>
                  <a:tcPr/>
                </a:tc>
                <a:tc>
                  <a:txBody>
                    <a:bodyPr/>
                    <a:lstStyle/>
                    <a:p>
                      <a:r>
                        <a:rPr lang="en-US" altLang="ja-JP" sz="1400" dirty="0"/>
                        <a:t>eMMC(16GB)</a:t>
                      </a:r>
                      <a:endParaRPr kumimoji="1" lang="ja-JP" altLang="en-US" sz="1400" dirty="0"/>
                    </a:p>
                  </a:txBody>
                  <a:tcPr/>
                </a:tc>
                <a:tc>
                  <a:txBody>
                    <a:bodyPr/>
                    <a:lstStyle/>
                    <a:p>
                      <a:r>
                        <a:rPr lang="ja-JP" altLang="en-US" sz="1400" dirty="0"/>
                        <a:t>フラッシュメモリ(32KB)</a:t>
                      </a:r>
                      <a:endParaRPr kumimoji="1" lang="ja-JP" altLang="en-US" sz="1400" dirty="0"/>
                    </a:p>
                  </a:txBody>
                  <a:tcPr/>
                </a:tc>
                <a:extLst>
                  <a:ext uri="{0D108BD9-81ED-4DB2-BD59-A6C34878D82A}">
                    <a16:rowId xmlns:a16="http://schemas.microsoft.com/office/drawing/2014/main" val="866459384"/>
                  </a:ext>
                </a:extLst>
              </a:tr>
            </a:tbl>
          </a:graphicData>
        </a:graphic>
      </p:graphicFrame>
      <p:sp>
        <p:nvSpPr>
          <p:cNvPr id="6" name="テキスト ボックス 5">
            <a:extLst>
              <a:ext uri="{FF2B5EF4-FFF2-40B4-BE49-F238E27FC236}">
                <a16:creationId xmlns:a16="http://schemas.microsoft.com/office/drawing/2014/main" id="{348440A9-C446-46FD-994D-3C7FB0BA9ABF}"/>
              </a:ext>
            </a:extLst>
          </p:cNvPr>
          <p:cNvSpPr txBox="1"/>
          <p:nvPr/>
        </p:nvSpPr>
        <p:spPr>
          <a:xfrm>
            <a:off x="1763238" y="3530023"/>
            <a:ext cx="3489930" cy="307777"/>
          </a:xfrm>
          <a:prstGeom prst="rect">
            <a:avLst/>
          </a:prstGeom>
          <a:noFill/>
        </p:spPr>
        <p:txBody>
          <a:bodyPr wrap="none" rtlCol="0">
            <a:spAutoFit/>
          </a:bodyPr>
          <a:lstStyle/>
          <a:p>
            <a:r>
              <a:rPr lang="ja-JP" altLang="en-US" sz="1400" dirty="0"/>
              <a:t>表</a:t>
            </a:r>
            <a:r>
              <a:rPr kumimoji="1" lang="en-US" altLang="ja-JP" sz="1400" dirty="0"/>
              <a:t>1.Jetson Nano</a:t>
            </a:r>
            <a:r>
              <a:rPr kumimoji="1" lang="ja-JP" altLang="en-US" sz="1400" dirty="0"/>
              <a:t>と</a:t>
            </a:r>
            <a:r>
              <a:rPr kumimoji="1" lang="en-US" altLang="ja-JP" sz="1400" dirty="0"/>
              <a:t>Arduino</a:t>
            </a:r>
            <a:r>
              <a:rPr kumimoji="1" lang="ja-JP" altLang="en-US" sz="1400" dirty="0"/>
              <a:t>のスペック表</a:t>
            </a:r>
            <a:r>
              <a:rPr kumimoji="1" lang="en-US" altLang="ja-JP" sz="1400" dirty="0"/>
              <a:t>[2][3]</a:t>
            </a:r>
            <a:endParaRPr kumimoji="1" lang="ja-JP" altLang="en-US" sz="1400" dirty="0"/>
          </a:p>
        </p:txBody>
      </p:sp>
      <p:pic>
        <p:nvPicPr>
          <p:cNvPr id="7" name="図 4" descr="電子機器, 回路 が含まれている画像&#10;&#10;説明は自動で生成されたものです">
            <a:extLst>
              <a:ext uri="{FF2B5EF4-FFF2-40B4-BE49-F238E27FC236}">
                <a16:creationId xmlns:a16="http://schemas.microsoft.com/office/drawing/2014/main" id="{690C5422-5173-4457-9E06-C7F82B4AC78A}"/>
              </a:ext>
            </a:extLst>
          </p:cNvPr>
          <p:cNvPicPr>
            <a:picLocks noChangeAspect="1"/>
          </p:cNvPicPr>
          <p:nvPr/>
        </p:nvPicPr>
        <p:blipFill>
          <a:blip r:embed="rId2"/>
          <a:stretch>
            <a:fillRect/>
          </a:stretch>
        </p:blipFill>
        <p:spPr>
          <a:xfrm>
            <a:off x="7641271" y="5387318"/>
            <a:ext cx="928166" cy="695338"/>
          </a:xfrm>
          <a:prstGeom prst="rect">
            <a:avLst/>
          </a:prstGeom>
        </p:spPr>
      </p:pic>
      <p:sp>
        <p:nvSpPr>
          <p:cNvPr id="9" name="正方形/長方形 8">
            <a:extLst>
              <a:ext uri="{FF2B5EF4-FFF2-40B4-BE49-F238E27FC236}">
                <a16:creationId xmlns:a16="http://schemas.microsoft.com/office/drawing/2014/main" id="{ECF926EA-E3B3-4B69-96A4-A4EBAA976872}"/>
              </a:ext>
            </a:extLst>
          </p:cNvPr>
          <p:cNvSpPr/>
          <p:nvPr/>
        </p:nvSpPr>
        <p:spPr>
          <a:xfrm>
            <a:off x="7575200" y="3035050"/>
            <a:ext cx="981847" cy="403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881EED9-3102-4914-93D1-310CC2C9ED51}"/>
              </a:ext>
            </a:extLst>
          </p:cNvPr>
          <p:cNvSpPr txBox="1"/>
          <p:nvPr/>
        </p:nvSpPr>
        <p:spPr>
          <a:xfrm>
            <a:off x="7626466" y="3109381"/>
            <a:ext cx="894797" cy="276999"/>
          </a:xfrm>
          <a:prstGeom prst="rect">
            <a:avLst/>
          </a:prstGeom>
          <a:noFill/>
        </p:spPr>
        <p:txBody>
          <a:bodyPr wrap="none" rtlCol="0">
            <a:spAutoFit/>
          </a:bodyPr>
          <a:lstStyle/>
          <a:p>
            <a:r>
              <a:rPr kumimoji="1" lang="ja-JP" altLang="en-US" sz="1200" b="1" dirty="0"/>
              <a:t>サーバ</a:t>
            </a:r>
            <a:r>
              <a:rPr kumimoji="1" lang="en-US" altLang="ja-JP" sz="1200" b="1" dirty="0"/>
              <a:t>(PC)</a:t>
            </a:r>
            <a:endParaRPr kumimoji="1" lang="ja-JP" altLang="en-US" sz="1200" b="1" dirty="0"/>
          </a:p>
        </p:txBody>
      </p:sp>
      <p:sp>
        <p:nvSpPr>
          <p:cNvPr id="11" name="正方形/長方形 10">
            <a:extLst>
              <a:ext uri="{FF2B5EF4-FFF2-40B4-BE49-F238E27FC236}">
                <a16:creationId xmlns:a16="http://schemas.microsoft.com/office/drawing/2014/main" id="{8B460382-302E-4CEC-9F87-E41C5F95C81D}"/>
              </a:ext>
            </a:extLst>
          </p:cNvPr>
          <p:cNvSpPr/>
          <p:nvPr/>
        </p:nvSpPr>
        <p:spPr>
          <a:xfrm>
            <a:off x="7657458" y="4443852"/>
            <a:ext cx="805214" cy="3507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5614013-98C2-42BE-A755-8790973670C1}"/>
              </a:ext>
            </a:extLst>
          </p:cNvPr>
          <p:cNvSpPr txBox="1"/>
          <p:nvPr/>
        </p:nvSpPr>
        <p:spPr>
          <a:xfrm>
            <a:off x="7764212" y="4488038"/>
            <a:ext cx="604653" cy="276999"/>
          </a:xfrm>
          <a:prstGeom prst="rect">
            <a:avLst/>
          </a:prstGeom>
          <a:noFill/>
        </p:spPr>
        <p:txBody>
          <a:bodyPr wrap="none" rtlCol="0">
            <a:spAutoFit/>
          </a:bodyPr>
          <a:lstStyle/>
          <a:p>
            <a:r>
              <a:rPr lang="ja-JP" altLang="en-US" sz="1200" b="1" dirty="0"/>
              <a:t>ルータ</a:t>
            </a:r>
            <a:endParaRPr kumimoji="1" lang="ja-JP" altLang="en-US" sz="1200" b="1" dirty="0"/>
          </a:p>
        </p:txBody>
      </p:sp>
      <p:cxnSp>
        <p:nvCxnSpPr>
          <p:cNvPr id="13" name="直線コネクタ 12">
            <a:extLst>
              <a:ext uri="{FF2B5EF4-FFF2-40B4-BE49-F238E27FC236}">
                <a16:creationId xmlns:a16="http://schemas.microsoft.com/office/drawing/2014/main" id="{750EA3A6-4101-4589-ADE9-58D25E152465}"/>
              </a:ext>
            </a:extLst>
          </p:cNvPr>
          <p:cNvCxnSpPr>
            <a:cxnSpLocks/>
          </p:cNvCxnSpPr>
          <p:nvPr/>
        </p:nvCxnSpPr>
        <p:spPr>
          <a:xfrm flipV="1">
            <a:off x="8060792" y="4791007"/>
            <a:ext cx="0" cy="6593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B52A3301-3BFA-4F46-9AF6-1058765D109E}"/>
              </a:ext>
            </a:extLst>
          </p:cNvPr>
          <p:cNvSpPr txBox="1"/>
          <p:nvPr/>
        </p:nvSpPr>
        <p:spPr>
          <a:xfrm>
            <a:off x="8060065" y="4982177"/>
            <a:ext cx="727059" cy="276999"/>
          </a:xfrm>
          <a:prstGeom prst="rect">
            <a:avLst/>
          </a:prstGeom>
          <a:noFill/>
        </p:spPr>
        <p:txBody>
          <a:bodyPr wrap="none" rtlCol="0">
            <a:spAutoFit/>
          </a:bodyPr>
          <a:lstStyle/>
          <a:p>
            <a:r>
              <a:rPr kumimoji="1" lang="en-US" altLang="ja-JP" sz="1200" dirty="0"/>
              <a:t>Ethernet</a:t>
            </a:r>
            <a:endParaRPr kumimoji="1" lang="ja-JP" altLang="en-US" sz="1200" dirty="0"/>
          </a:p>
        </p:txBody>
      </p:sp>
      <p:cxnSp>
        <p:nvCxnSpPr>
          <p:cNvPr id="15" name="直線コネクタ 14">
            <a:extLst>
              <a:ext uri="{FF2B5EF4-FFF2-40B4-BE49-F238E27FC236}">
                <a16:creationId xmlns:a16="http://schemas.microsoft.com/office/drawing/2014/main" id="{315BAB8A-63AA-4AA5-8475-D957804302AD}"/>
              </a:ext>
            </a:extLst>
          </p:cNvPr>
          <p:cNvCxnSpPr>
            <a:cxnSpLocks/>
          </p:cNvCxnSpPr>
          <p:nvPr/>
        </p:nvCxnSpPr>
        <p:spPr>
          <a:xfrm flipH="1" flipV="1">
            <a:off x="8057382" y="3444657"/>
            <a:ext cx="2683" cy="10001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FEE5FF6-68EB-4719-B593-DF3F4A509C85}"/>
              </a:ext>
            </a:extLst>
          </p:cNvPr>
          <p:cNvSpPr txBox="1"/>
          <p:nvPr/>
        </p:nvSpPr>
        <p:spPr>
          <a:xfrm>
            <a:off x="8082710" y="3815632"/>
            <a:ext cx="992579" cy="276999"/>
          </a:xfrm>
          <a:prstGeom prst="rect">
            <a:avLst/>
          </a:prstGeom>
          <a:noFill/>
        </p:spPr>
        <p:txBody>
          <a:bodyPr wrap="square" rtlCol="0">
            <a:spAutoFit/>
          </a:bodyPr>
          <a:lstStyle/>
          <a:p>
            <a:r>
              <a:rPr kumimoji="1" lang="en-US" altLang="ja-JP" sz="1200" dirty="0"/>
              <a:t>Ethernet</a:t>
            </a:r>
            <a:endParaRPr kumimoji="1" lang="ja-JP" altLang="en-US" sz="1200" dirty="0"/>
          </a:p>
        </p:txBody>
      </p:sp>
      <p:cxnSp>
        <p:nvCxnSpPr>
          <p:cNvPr id="24" name="直線矢印コネクタ 23">
            <a:extLst>
              <a:ext uri="{FF2B5EF4-FFF2-40B4-BE49-F238E27FC236}">
                <a16:creationId xmlns:a16="http://schemas.microsoft.com/office/drawing/2014/main" id="{ADBD859A-989A-4463-BC36-31D1306AC3F7}"/>
              </a:ext>
            </a:extLst>
          </p:cNvPr>
          <p:cNvCxnSpPr>
            <a:cxnSpLocks/>
          </p:cNvCxnSpPr>
          <p:nvPr/>
        </p:nvCxnSpPr>
        <p:spPr>
          <a:xfrm flipV="1">
            <a:off x="7904197" y="3564382"/>
            <a:ext cx="0" cy="76291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A245D9E2-000D-44DD-BEA7-C1140274D090}"/>
              </a:ext>
            </a:extLst>
          </p:cNvPr>
          <p:cNvSpPr txBox="1"/>
          <p:nvPr/>
        </p:nvSpPr>
        <p:spPr>
          <a:xfrm>
            <a:off x="7308796" y="3775963"/>
            <a:ext cx="598241" cy="276999"/>
          </a:xfrm>
          <a:prstGeom prst="rect">
            <a:avLst/>
          </a:prstGeom>
          <a:noFill/>
        </p:spPr>
        <p:txBody>
          <a:bodyPr wrap="none" rtlCol="0">
            <a:spAutoFit/>
          </a:bodyPr>
          <a:lstStyle/>
          <a:p>
            <a:r>
              <a:rPr lang="ja-JP" altLang="en-US" sz="1200" dirty="0"/>
              <a:t>データ</a:t>
            </a:r>
            <a:endParaRPr kumimoji="1" lang="ja-JP" altLang="en-US" sz="1200" dirty="0"/>
          </a:p>
        </p:txBody>
      </p:sp>
      <p:cxnSp>
        <p:nvCxnSpPr>
          <p:cNvPr id="28" name="直線矢印コネクタ 27">
            <a:extLst>
              <a:ext uri="{FF2B5EF4-FFF2-40B4-BE49-F238E27FC236}">
                <a16:creationId xmlns:a16="http://schemas.microsoft.com/office/drawing/2014/main" id="{21A7C633-A80B-4890-B4D3-800262BC1511}"/>
              </a:ext>
            </a:extLst>
          </p:cNvPr>
          <p:cNvCxnSpPr>
            <a:cxnSpLocks/>
          </p:cNvCxnSpPr>
          <p:nvPr/>
        </p:nvCxnSpPr>
        <p:spPr>
          <a:xfrm flipV="1">
            <a:off x="7904197" y="4843677"/>
            <a:ext cx="0" cy="60749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C59164F-ED61-45AE-8B7C-96F18C8E60E4}"/>
              </a:ext>
            </a:extLst>
          </p:cNvPr>
          <p:cNvSpPr txBox="1"/>
          <p:nvPr/>
        </p:nvSpPr>
        <p:spPr>
          <a:xfrm>
            <a:off x="7332544" y="4982176"/>
            <a:ext cx="598241" cy="276999"/>
          </a:xfrm>
          <a:prstGeom prst="rect">
            <a:avLst/>
          </a:prstGeom>
          <a:noFill/>
        </p:spPr>
        <p:txBody>
          <a:bodyPr wrap="none" rtlCol="0">
            <a:spAutoFit/>
          </a:bodyPr>
          <a:lstStyle/>
          <a:p>
            <a:r>
              <a:rPr lang="ja-JP" altLang="en-US" sz="1200" dirty="0"/>
              <a:t>データ</a:t>
            </a:r>
            <a:endParaRPr kumimoji="1" lang="ja-JP" altLang="en-US" sz="1200" dirty="0"/>
          </a:p>
        </p:txBody>
      </p:sp>
      <p:sp>
        <p:nvSpPr>
          <p:cNvPr id="31" name="テキスト ボックス 30">
            <a:extLst>
              <a:ext uri="{FF2B5EF4-FFF2-40B4-BE49-F238E27FC236}">
                <a16:creationId xmlns:a16="http://schemas.microsoft.com/office/drawing/2014/main" id="{4A5F3F08-C4DB-49A6-88AB-1C6E0A66BD3E}"/>
              </a:ext>
            </a:extLst>
          </p:cNvPr>
          <p:cNvSpPr txBox="1"/>
          <p:nvPr/>
        </p:nvSpPr>
        <p:spPr>
          <a:xfrm>
            <a:off x="7681783" y="6031210"/>
            <a:ext cx="1028615" cy="461665"/>
          </a:xfrm>
          <a:prstGeom prst="rect">
            <a:avLst/>
          </a:prstGeom>
          <a:noFill/>
        </p:spPr>
        <p:txBody>
          <a:bodyPr wrap="none" rtlCol="0">
            <a:spAutoFit/>
          </a:bodyPr>
          <a:lstStyle/>
          <a:p>
            <a:r>
              <a:rPr lang="ja-JP" altLang="en-US" sz="1200" b="1" dirty="0"/>
              <a:t>クライアント</a:t>
            </a:r>
            <a:endParaRPr lang="en-US" altLang="ja-JP" sz="1200" b="1" dirty="0"/>
          </a:p>
          <a:p>
            <a:r>
              <a:rPr lang="en-US" altLang="ja-JP" sz="1200" dirty="0"/>
              <a:t>(Jetson nano)</a:t>
            </a:r>
            <a:endParaRPr kumimoji="1" lang="ja-JP" altLang="en-US" sz="1200" dirty="0"/>
          </a:p>
        </p:txBody>
      </p:sp>
      <p:cxnSp>
        <p:nvCxnSpPr>
          <p:cNvPr id="32" name="直線コネクタ 31">
            <a:extLst>
              <a:ext uri="{FF2B5EF4-FFF2-40B4-BE49-F238E27FC236}">
                <a16:creationId xmlns:a16="http://schemas.microsoft.com/office/drawing/2014/main" id="{D25E84BC-DD40-4B8A-BBC0-92BD3C7CBA84}"/>
              </a:ext>
            </a:extLst>
          </p:cNvPr>
          <p:cNvCxnSpPr>
            <a:cxnSpLocks/>
          </p:cNvCxnSpPr>
          <p:nvPr/>
        </p:nvCxnSpPr>
        <p:spPr>
          <a:xfrm flipH="1" flipV="1">
            <a:off x="8462672" y="5734988"/>
            <a:ext cx="660559" cy="15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D789131E-227E-421A-A7B7-151C95D9FC95}"/>
              </a:ext>
            </a:extLst>
          </p:cNvPr>
          <p:cNvSpPr/>
          <p:nvPr/>
        </p:nvSpPr>
        <p:spPr>
          <a:xfrm>
            <a:off x="10209284" y="5580322"/>
            <a:ext cx="503314" cy="3507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E3FE8FB7-9229-4B33-9C7C-B10CE249E514}"/>
              </a:ext>
            </a:extLst>
          </p:cNvPr>
          <p:cNvSpPr txBox="1"/>
          <p:nvPr/>
        </p:nvSpPr>
        <p:spPr>
          <a:xfrm>
            <a:off x="10220155" y="5624508"/>
            <a:ext cx="492443" cy="276999"/>
          </a:xfrm>
          <a:prstGeom prst="rect">
            <a:avLst/>
          </a:prstGeom>
          <a:noFill/>
        </p:spPr>
        <p:txBody>
          <a:bodyPr wrap="none" rtlCol="0">
            <a:spAutoFit/>
          </a:bodyPr>
          <a:lstStyle/>
          <a:p>
            <a:r>
              <a:rPr kumimoji="1" lang="ja-JP" altLang="en-US" sz="1200" b="1" dirty="0"/>
              <a:t>電源</a:t>
            </a:r>
          </a:p>
        </p:txBody>
      </p:sp>
      <p:pic>
        <p:nvPicPr>
          <p:cNvPr id="39" name="コンテンツ プレースホルダー 3">
            <a:extLst>
              <a:ext uri="{FF2B5EF4-FFF2-40B4-BE49-F238E27FC236}">
                <a16:creationId xmlns:a16="http://schemas.microsoft.com/office/drawing/2014/main" id="{40F59EFE-0245-4AE5-B97C-F4AA36980F01}"/>
              </a:ext>
            </a:extLst>
          </p:cNvPr>
          <p:cNvPicPr>
            <a:picLocks noGrp="1" noChangeAspect="1"/>
          </p:cNvPicPr>
          <p:nvPr/>
        </p:nvPicPr>
        <p:blipFill>
          <a:blip r:embed="rId3"/>
          <a:stretch>
            <a:fillRect/>
          </a:stretch>
        </p:blipFill>
        <p:spPr>
          <a:xfrm>
            <a:off x="9082914" y="5424384"/>
            <a:ext cx="806919" cy="702711"/>
          </a:xfrm>
          <a:prstGeom prst="rect">
            <a:avLst/>
          </a:prstGeom>
        </p:spPr>
      </p:pic>
      <p:sp>
        <p:nvSpPr>
          <p:cNvPr id="40" name="テキスト ボックス 4">
            <a:extLst>
              <a:ext uri="{FF2B5EF4-FFF2-40B4-BE49-F238E27FC236}">
                <a16:creationId xmlns:a16="http://schemas.microsoft.com/office/drawing/2014/main" id="{10374D67-D5BE-4319-AA9F-61857FC271EB}"/>
              </a:ext>
            </a:extLst>
          </p:cNvPr>
          <p:cNvSpPr txBox="1"/>
          <p:nvPr/>
        </p:nvSpPr>
        <p:spPr>
          <a:xfrm>
            <a:off x="8941932" y="6069125"/>
            <a:ext cx="1229824" cy="276999"/>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200" dirty="0"/>
              <a:t>ワット</a:t>
            </a:r>
            <a:r>
              <a:rPr kumimoji="1" lang="ja-JP" altLang="en-US" sz="1200" dirty="0"/>
              <a:t>チェッカー</a:t>
            </a:r>
          </a:p>
        </p:txBody>
      </p:sp>
      <p:cxnSp>
        <p:nvCxnSpPr>
          <p:cNvPr id="42" name="直線コネクタ 41">
            <a:extLst>
              <a:ext uri="{FF2B5EF4-FFF2-40B4-BE49-F238E27FC236}">
                <a16:creationId xmlns:a16="http://schemas.microsoft.com/office/drawing/2014/main" id="{955930D4-3887-422B-824D-54515C984831}"/>
              </a:ext>
            </a:extLst>
          </p:cNvPr>
          <p:cNvCxnSpPr>
            <a:cxnSpLocks/>
          </p:cNvCxnSpPr>
          <p:nvPr/>
        </p:nvCxnSpPr>
        <p:spPr>
          <a:xfrm flipH="1" flipV="1">
            <a:off x="9864011" y="5759701"/>
            <a:ext cx="362118" cy="9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6B4F1C8A-1F52-4B17-B570-442393552CBE}"/>
              </a:ext>
            </a:extLst>
          </p:cNvPr>
          <p:cNvSpPr txBox="1"/>
          <p:nvPr/>
        </p:nvSpPr>
        <p:spPr>
          <a:xfrm>
            <a:off x="8039963" y="6435056"/>
            <a:ext cx="2194832" cy="276999"/>
          </a:xfrm>
          <a:prstGeom prst="rect">
            <a:avLst/>
          </a:prstGeom>
          <a:noFill/>
        </p:spPr>
        <p:txBody>
          <a:bodyPr wrap="none" rtlCol="0">
            <a:spAutoFit/>
          </a:bodyPr>
          <a:lstStyle/>
          <a:p>
            <a:r>
              <a:rPr kumimoji="1" lang="ja-JP" altLang="en-US" sz="1200" b="1" dirty="0"/>
              <a:t>図</a:t>
            </a:r>
            <a:r>
              <a:rPr kumimoji="1" lang="en-US" altLang="ja-JP" sz="1200" b="1" dirty="0"/>
              <a:t>1.</a:t>
            </a:r>
            <a:r>
              <a:rPr kumimoji="1" lang="ja-JP" altLang="en-US" sz="1200" b="1" dirty="0"/>
              <a:t>実験時のハードウェア構成</a:t>
            </a:r>
          </a:p>
        </p:txBody>
      </p:sp>
      <p:sp>
        <p:nvSpPr>
          <p:cNvPr id="46" name="スライド番号プレースホルダー 45">
            <a:extLst>
              <a:ext uri="{FF2B5EF4-FFF2-40B4-BE49-F238E27FC236}">
                <a16:creationId xmlns:a16="http://schemas.microsoft.com/office/drawing/2014/main" id="{59C69F43-3052-4B28-8E02-B541D9A3A5B0}"/>
              </a:ext>
            </a:extLst>
          </p:cNvPr>
          <p:cNvSpPr>
            <a:spLocks noGrp="1"/>
          </p:cNvSpPr>
          <p:nvPr>
            <p:ph type="sldNum" sz="quarter" idx="12"/>
          </p:nvPr>
        </p:nvSpPr>
        <p:spPr/>
        <p:txBody>
          <a:bodyPr/>
          <a:lstStyle/>
          <a:p>
            <a:fld id="{A99D720A-4AD5-4DCF-885F-DE5297996123}" type="slidenum">
              <a:rPr kumimoji="1" lang="ja-JP" altLang="en-US" smtClean="0"/>
              <a:t>5</a:t>
            </a:fld>
            <a:endParaRPr kumimoji="1" lang="ja-JP" altLang="en-US"/>
          </a:p>
        </p:txBody>
      </p:sp>
    </p:spTree>
    <p:extLst>
      <p:ext uri="{BB962C8B-B14F-4D97-AF65-F5344CB8AC3E}">
        <p14:creationId xmlns:p14="http://schemas.microsoft.com/office/powerpoint/2010/main" val="412347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2FD7E2-A738-4998-BE6D-8F96DD8E8048}"/>
              </a:ext>
            </a:extLst>
          </p:cNvPr>
          <p:cNvSpPr>
            <a:spLocks noGrp="1"/>
          </p:cNvSpPr>
          <p:nvPr>
            <p:ph type="title"/>
          </p:nvPr>
        </p:nvSpPr>
        <p:spPr/>
        <p:txBody>
          <a:bodyPr>
            <a:normAutofit/>
          </a:bodyPr>
          <a:lstStyle/>
          <a:p>
            <a:r>
              <a:rPr kumimoji="1" lang="ja-JP" altLang="en-US" sz="3600" dirty="0"/>
              <a:t>実験結果</a:t>
            </a:r>
          </a:p>
        </p:txBody>
      </p:sp>
      <p:sp>
        <p:nvSpPr>
          <p:cNvPr id="4" name="スライド番号プレースホルダー 3">
            <a:extLst>
              <a:ext uri="{FF2B5EF4-FFF2-40B4-BE49-F238E27FC236}">
                <a16:creationId xmlns:a16="http://schemas.microsoft.com/office/drawing/2014/main" id="{A83151B5-F681-4EF7-A940-6E475D7067F2}"/>
              </a:ext>
            </a:extLst>
          </p:cNvPr>
          <p:cNvSpPr>
            <a:spLocks noGrp="1"/>
          </p:cNvSpPr>
          <p:nvPr>
            <p:ph type="sldNum" sz="quarter" idx="12"/>
          </p:nvPr>
        </p:nvSpPr>
        <p:spPr/>
        <p:txBody>
          <a:bodyPr/>
          <a:lstStyle/>
          <a:p>
            <a:fld id="{A99D720A-4AD5-4DCF-885F-DE5297996123}"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1ABCCDE1-59F6-4CC1-A7F6-C4DDC81C7187}"/>
              </a:ext>
            </a:extLst>
          </p:cNvPr>
          <p:cNvSpPr txBox="1"/>
          <p:nvPr/>
        </p:nvSpPr>
        <p:spPr>
          <a:xfrm>
            <a:off x="3889436" y="1552188"/>
            <a:ext cx="4721164" cy="276999"/>
          </a:xfrm>
          <a:prstGeom prst="rect">
            <a:avLst/>
          </a:prstGeom>
          <a:noFill/>
        </p:spPr>
        <p:txBody>
          <a:bodyPr wrap="none" rtlCol="0">
            <a:spAutoFit/>
          </a:bodyPr>
          <a:lstStyle/>
          <a:p>
            <a:r>
              <a:rPr lang="ja-JP" altLang="en-US" sz="1200" b="1" dirty="0"/>
              <a:t>表</a:t>
            </a:r>
            <a:r>
              <a:rPr lang="en-US" altLang="ja-JP" sz="1200" b="1" dirty="0"/>
              <a:t>2</a:t>
            </a:r>
            <a:r>
              <a:rPr kumimoji="1" lang="en-US" altLang="ja-JP" sz="1200" b="1" dirty="0"/>
              <a:t>.</a:t>
            </a:r>
            <a:r>
              <a:rPr kumimoji="1" lang="ja-JP" altLang="en-US" sz="1200" b="1" dirty="0"/>
              <a:t>各認証方式</a:t>
            </a:r>
            <a:r>
              <a:rPr lang="ja-JP" altLang="en-US" sz="1200" b="1" dirty="0"/>
              <a:t>における</a:t>
            </a:r>
            <a:r>
              <a:rPr kumimoji="1" lang="ja-JP" altLang="en-US" sz="1200" b="1" dirty="0"/>
              <a:t>認証フェーズ</a:t>
            </a:r>
            <a:r>
              <a:rPr lang="en-US" altLang="ja-JP" sz="1200" b="1" dirty="0"/>
              <a:t>10000</a:t>
            </a:r>
            <a:r>
              <a:rPr lang="ja-JP" altLang="en-US" sz="1200" b="1" dirty="0"/>
              <a:t>回分の処理時間測定結果</a:t>
            </a:r>
            <a:endParaRPr kumimoji="1" lang="ja-JP" altLang="en-US" sz="1200" b="1" dirty="0"/>
          </a:p>
        </p:txBody>
      </p:sp>
      <p:sp>
        <p:nvSpPr>
          <p:cNvPr id="8" name="テキスト ボックス 7">
            <a:extLst>
              <a:ext uri="{FF2B5EF4-FFF2-40B4-BE49-F238E27FC236}">
                <a16:creationId xmlns:a16="http://schemas.microsoft.com/office/drawing/2014/main" id="{CB664459-9BAF-45B3-B82E-558A0568A439}"/>
              </a:ext>
            </a:extLst>
          </p:cNvPr>
          <p:cNvSpPr txBox="1"/>
          <p:nvPr/>
        </p:nvSpPr>
        <p:spPr>
          <a:xfrm>
            <a:off x="4646967" y="3683172"/>
            <a:ext cx="2943434" cy="276999"/>
          </a:xfrm>
          <a:prstGeom prst="rect">
            <a:avLst/>
          </a:prstGeom>
          <a:noFill/>
        </p:spPr>
        <p:txBody>
          <a:bodyPr wrap="none" rtlCol="0">
            <a:spAutoFit/>
          </a:bodyPr>
          <a:lstStyle/>
          <a:p>
            <a:r>
              <a:rPr lang="ja-JP" altLang="en-US" sz="1200" b="1" dirty="0"/>
              <a:t>表</a:t>
            </a:r>
            <a:r>
              <a:rPr lang="en-US" altLang="ja-JP" sz="1200" b="1" dirty="0"/>
              <a:t>3</a:t>
            </a:r>
            <a:r>
              <a:rPr kumimoji="1" lang="en-US" altLang="ja-JP" sz="1200" b="1" dirty="0"/>
              <a:t>.</a:t>
            </a:r>
            <a:r>
              <a:rPr kumimoji="1" lang="ja-JP" altLang="en-US" sz="1200" b="1" dirty="0"/>
              <a:t>各認証方式</a:t>
            </a:r>
            <a:r>
              <a:rPr lang="ja-JP" altLang="en-US" sz="1200" b="1" dirty="0"/>
              <a:t>における</a:t>
            </a:r>
            <a:r>
              <a:rPr kumimoji="1" lang="ja-JP" altLang="en-US" sz="1200" b="1" dirty="0"/>
              <a:t>リソースの使用率</a:t>
            </a:r>
          </a:p>
        </p:txBody>
      </p:sp>
      <p:graphicFrame>
        <p:nvGraphicFramePr>
          <p:cNvPr id="11" name="表 11">
            <a:extLst>
              <a:ext uri="{FF2B5EF4-FFF2-40B4-BE49-F238E27FC236}">
                <a16:creationId xmlns:a16="http://schemas.microsoft.com/office/drawing/2014/main" id="{AB9D8D1A-FBE8-4E90-9742-09A568009BCD}"/>
              </a:ext>
            </a:extLst>
          </p:cNvPr>
          <p:cNvGraphicFramePr>
            <a:graphicFrameLocks noGrp="1"/>
          </p:cNvGraphicFramePr>
          <p:nvPr>
            <p:extLst>
              <p:ext uri="{D42A27DB-BD31-4B8C-83A1-F6EECF244321}">
                <p14:modId xmlns:p14="http://schemas.microsoft.com/office/powerpoint/2010/main" val="457095566"/>
              </p:ext>
            </p:extLst>
          </p:nvPr>
        </p:nvGraphicFramePr>
        <p:xfrm>
          <a:off x="2052148" y="1788875"/>
          <a:ext cx="7849340" cy="1320800"/>
        </p:xfrm>
        <a:graphic>
          <a:graphicData uri="http://schemas.openxmlformats.org/drawingml/2006/table">
            <a:tbl>
              <a:tblPr firstRow="1" bandRow="1">
                <a:tableStyleId>{5C22544A-7EE6-4342-B048-85BDC9FD1C3A}</a:tableStyleId>
              </a:tblPr>
              <a:tblGrid>
                <a:gridCol w="1569868">
                  <a:extLst>
                    <a:ext uri="{9D8B030D-6E8A-4147-A177-3AD203B41FA5}">
                      <a16:colId xmlns:a16="http://schemas.microsoft.com/office/drawing/2014/main" val="4145843867"/>
                    </a:ext>
                  </a:extLst>
                </a:gridCol>
                <a:gridCol w="1569868">
                  <a:extLst>
                    <a:ext uri="{9D8B030D-6E8A-4147-A177-3AD203B41FA5}">
                      <a16:colId xmlns:a16="http://schemas.microsoft.com/office/drawing/2014/main" val="3432258461"/>
                    </a:ext>
                  </a:extLst>
                </a:gridCol>
                <a:gridCol w="1569868">
                  <a:extLst>
                    <a:ext uri="{9D8B030D-6E8A-4147-A177-3AD203B41FA5}">
                      <a16:colId xmlns:a16="http://schemas.microsoft.com/office/drawing/2014/main" val="602868473"/>
                    </a:ext>
                  </a:extLst>
                </a:gridCol>
                <a:gridCol w="1569868">
                  <a:extLst>
                    <a:ext uri="{9D8B030D-6E8A-4147-A177-3AD203B41FA5}">
                      <a16:colId xmlns:a16="http://schemas.microsoft.com/office/drawing/2014/main" val="2006884740"/>
                    </a:ext>
                  </a:extLst>
                </a:gridCol>
                <a:gridCol w="1569868">
                  <a:extLst>
                    <a:ext uri="{9D8B030D-6E8A-4147-A177-3AD203B41FA5}">
                      <a16:colId xmlns:a16="http://schemas.microsoft.com/office/drawing/2014/main" val="534776889"/>
                    </a:ext>
                  </a:extLst>
                </a:gridCol>
              </a:tblGrid>
              <a:tr h="370840">
                <a:tc>
                  <a:txBody>
                    <a:bodyPr/>
                    <a:lstStyle/>
                    <a:p>
                      <a:pPr algn="ctr"/>
                      <a:endParaRPr kumimoji="1" lang="ja-JP" altLang="en-US" dirty="0"/>
                    </a:p>
                  </a:txBody>
                  <a:tcPr/>
                </a:tc>
                <a:tc>
                  <a:txBody>
                    <a:bodyPr/>
                    <a:lstStyle/>
                    <a:p>
                      <a:pPr algn="ctr"/>
                      <a:r>
                        <a:rPr kumimoji="1" lang="en-US" altLang="ja-JP"/>
                        <a:t>CPU</a:t>
                      </a:r>
                      <a:r>
                        <a:rPr kumimoji="1" lang="ja-JP" altLang="en-US"/>
                        <a:t>時間</a:t>
                      </a:r>
                      <a:r>
                        <a:rPr kumimoji="1" lang="en-US" altLang="ja-JP"/>
                        <a:t>(s)</a:t>
                      </a:r>
                      <a:endParaRPr kumimoji="1" lang="ja-JP" altLang="en-US" dirty="0"/>
                    </a:p>
                  </a:txBody>
                  <a:tcPr/>
                </a:tc>
                <a:tc>
                  <a:txBody>
                    <a:bodyPr/>
                    <a:lstStyle/>
                    <a:p>
                      <a:pPr algn="ctr"/>
                      <a:r>
                        <a:rPr kumimoji="1" lang="ja-JP" altLang="en-US" sz="1600"/>
                        <a:t>通信のみの</a:t>
                      </a:r>
                      <a:endParaRPr kumimoji="1" lang="en-US" altLang="ja-JP" sz="1600"/>
                    </a:p>
                    <a:p>
                      <a:pPr algn="ctr"/>
                      <a:r>
                        <a:rPr kumimoji="1" lang="ja-JP" altLang="en-US" sz="1600"/>
                        <a:t>処理時間</a:t>
                      </a:r>
                      <a:r>
                        <a:rPr kumimoji="1" lang="en-US" altLang="ja-JP" sz="1600"/>
                        <a:t>(s)</a:t>
                      </a:r>
                      <a:endParaRPr kumimoji="1" lang="ja-JP" altLang="en-US" sz="1600" dirty="0"/>
                    </a:p>
                  </a:txBody>
                  <a:tcPr/>
                </a:tc>
                <a:tc>
                  <a:txBody>
                    <a:bodyPr/>
                    <a:lstStyle/>
                    <a:p>
                      <a:pPr algn="ctr"/>
                      <a:r>
                        <a:rPr kumimoji="1" lang="ja-JP" altLang="en-US" sz="1600"/>
                        <a:t>演算のみの</a:t>
                      </a:r>
                      <a:endParaRPr kumimoji="1" lang="en-US" altLang="ja-JP" sz="1600"/>
                    </a:p>
                    <a:p>
                      <a:pPr algn="ctr"/>
                      <a:r>
                        <a:rPr kumimoji="1" lang="ja-JP" altLang="en-US" sz="1600"/>
                        <a:t>処理時間</a:t>
                      </a:r>
                      <a:r>
                        <a:rPr kumimoji="1" lang="en-US" altLang="ja-JP" sz="1600"/>
                        <a:t>(s)</a:t>
                      </a:r>
                      <a:endParaRPr kumimoji="1" lang="ja-JP" altLang="en-US" sz="1600" dirty="0"/>
                    </a:p>
                  </a:txBody>
                  <a:tcPr/>
                </a:tc>
                <a:tc>
                  <a:txBody>
                    <a:bodyPr/>
                    <a:lstStyle/>
                    <a:p>
                      <a:pPr algn="ctr"/>
                      <a:r>
                        <a:rPr kumimoji="1" lang="ja-JP" altLang="en-US" sz="1600"/>
                        <a:t>入出力のみの</a:t>
                      </a:r>
                      <a:endParaRPr kumimoji="1" lang="en-US" altLang="ja-JP" sz="1600"/>
                    </a:p>
                    <a:p>
                      <a:pPr algn="ctr"/>
                      <a:r>
                        <a:rPr kumimoji="1" lang="ja-JP" altLang="en-US" sz="1600"/>
                        <a:t>処理時間</a:t>
                      </a:r>
                      <a:r>
                        <a:rPr kumimoji="1" lang="en-US" altLang="ja-JP" sz="1600"/>
                        <a:t>(s)</a:t>
                      </a:r>
                      <a:endParaRPr kumimoji="1" lang="ja-JP" altLang="en-US" sz="1600" dirty="0"/>
                    </a:p>
                  </a:txBody>
                  <a:tcPr/>
                </a:tc>
                <a:extLst>
                  <a:ext uri="{0D108BD9-81ED-4DB2-BD59-A6C34878D82A}">
                    <a16:rowId xmlns:a16="http://schemas.microsoft.com/office/drawing/2014/main" val="1599888831"/>
                  </a:ext>
                </a:extLst>
              </a:tr>
              <a:tr h="370840">
                <a:tc>
                  <a:txBody>
                    <a:bodyPr/>
                    <a:lstStyle/>
                    <a:p>
                      <a:pPr algn="ctr"/>
                      <a:r>
                        <a:rPr kumimoji="1" lang="en-US" altLang="ja-JP" dirty="0"/>
                        <a:t>SAS-2</a:t>
                      </a:r>
                      <a:endParaRPr kumimoji="1" lang="ja-JP" altLang="en-US" dirty="0"/>
                    </a:p>
                  </a:txBody>
                  <a:tcPr/>
                </a:tc>
                <a:tc>
                  <a:txBody>
                    <a:bodyPr/>
                    <a:lstStyle/>
                    <a:p>
                      <a:pPr algn="ctr"/>
                      <a:r>
                        <a:rPr kumimoji="1" lang="en-US" altLang="ja-JP"/>
                        <a:t>18.1980</a:t>
                      </a:r>
                      <a:endParaRPr kumimoji="1" lang="ja-JP" altLang="en-US" dirty="0"/>
                    </a:p>
                  </a:txBody>
                  <a:tcPr/>
                </a:tc>
                <a:tc>
                  <a:txBody>
                    <a:bodyPr/>
                    <a:lstStyle/>
                    <a:p>
                      <a:pPr algn="ctr"/>
                      <a:r>
                        <a:rPr kumimoji="1" lang="en-US" altLang="ja-JP"/>
                        <a:t>6.5049</a:t>
                      </a:r>
                      <a:endParaRPr kumimoji="1" lang="ja-JP" altLang="en-US" dirty="0"/>
                    </a:p>
                  </a:txBody>
                  <a:tcPr/>
                </a:tc>
                <a:tc>
                  <a:txBody>
                    <a:bodyPr/>
                    <a:lstStyle/>
                    <a:p>
                      <a:pPr algn="ctr"/>
                      <a:r>
                        <a:rPr kumimoji="1" lang="en-US" altLang="ja-JP"/>
                        <a:t>0.07069</a:t>
                      </a:r>
                      <a:endParaRPr kumimoji="1" lang="ja-JP" altLang="en-US" dirty="0"/>
                    </a:p>
                  </a:txBody>
                  <a:tcPr/>
                </a:tc>
                <a:tc>
                  <a:txBody>
                    <a:bodyPr/>
                    <a:lstStyle/>
                    <a:p>
                      <a:pPr algn="ctr"/>
                      <a:r>
                        <a:rPr kumimoji="1" lang="en-US" altLang="ja-JP"/>
                        <a:t>1.8165</a:t>
                      </a:r>
                      <a:endParaRPr kumimoji="1" lang="ja-JP" altLang="en-US" dirty="0"/>
                    </a:p>
                  </a:txBody>
                  <a:tcPr/>
                </a:tc>
                <a:extLst>
                  <a:ext uri="{0D108BD9-81ED-4DB2-BD59-A6C34878D82A}">
                    <a16:rowId xmlns:a16="http://schemas.microsoft.com/office/drawing/2014/main" val="83336802"/>
                  </a:ext>
                </a:extLst>
              </a:tr>
              <a:tr h="370840">
                <a:tc>
                  <a:txBody>
                    <a:bodyPr/>
                    <a:lstStyle/>
                    <a:p>
                      <a:pPr algn="ctr"/>
                      <a:r>
                        <a:rPr kumimoji="1" lang="en-US" altLang="ja-JP" dirty="0"/>
                        <a:t>SAS-L2</a:t>
                      </a:r>
                      <a:endParaRPr kumimoji="1" lang="ja-JP" altLang="en-US" dirty="0"/>
                    </a:p>
                  </a:txBody>
                  <a:tcPr/>
                </a:tc>
                <a:tc>
                  <a:txBody>
                    <a:bodyPr/>
                    <a:lstStyle/>
                    <a:p>
                      <a:pPr algn="ctr"/>
                      <a:r>
                        <a:rPr kumimoji="1" lang="en-US" altLang="ja-JP"/>
                        <a:t>19.6141</a:t>
                      </a:r>
                      <a:endParaRPr kumimoji="1" lang="ja-JP" altLang="en-US" dirty="0"/>
                    </a:p>
                  </a:txBody>
                  <a:tcPr/>
                </a:tc>
                <a:tc>
                  <a:txBody>
                    <a:bodyPr/>
                    <a:lstStyle/>
                    <a:p>
                      <a:pPr algn="ctr"/>
                      <a:r>
                        <a:rPr kumimoji="1" lang="en-US" altLang="ja-JP"/>
                        <a:t>7.0913</a:t>
                      </a:r>
                      <a:endParaRPr kumimoji="1" lang="ja-JP" altLang="en-US" dirty="0"/>
                    </a:p>
                  </a:txBody>
                  <a:tcPr/>
                </a:tc>
                <a:tc>
                  <a:txBody>
                    <a:bodyPr/>
                    <a:lstStyle/>
                    <a:p>
                      <a:pPr algn="ctr"/>
                      <a:r>
                        <a:rPr kumimoji="1" lang="en-US" altLang="ja-JP"/>
                        <a:t>0.000251</a:t>
                      </a:r>
                      <a:endParaRPr kumimoji="1" lang="ja-JP" altLang="en-US" dirty="0"/>
                    </a:p>
                  </a:txBody>
                  <a:tcPr/>
                </a:tc>
                <a:tc>
                  <a:txBody>
                    <a:bodyPr/>
                    <a:lstStyle/>
                    <a:p>
                      <a:pPr algn="ctr"/>
                      <a:r>
                        <a:rPr kumimoji="1" lang="en-US" altLang="ja-JP"/>
                        <a:t>3.4602</a:t>
                      </a:r>
                      <a:endParaRPr kumimoji="1" lang="ja-JP" altLang="en-US" dirty="0"/>
                    </a:p>
                  </a:txBody>
                  <a:tcPr/>
                </a:tc>
                <a:extLst>
                  <a:ext uri="{0D108BD9-81ED-4DB2-BD59-A6C34878D82A}">
                    <a16:rowId xmlns:a16="http://schemas.microsoft.com/office/drawing/2014/main" val="26028707"/>
                  </a:ext>
                </a:extLst>
              </a:tr>
            </a:tbl>
          </a:graphicData>
        </a:graphic>
      </p:graphicFrame>
      <p:graphicFrame>
        <p:nvGraphicFramePr>
          <p:cNvPr id="12" name="表 11">
            <a:extLst>
              <a:ext uri="{FF2B5EF4-FFF2-40B4-BE49-F238E27FC236}">
                <a16:creationId xmlns:a16="http://schemas.microsoft.com/office/drawing/2014/main" id="{849A0856-DB03-4D33-A3D0-9ADBE6994E52}"/>
              </a:ext>
            </a:extLst>
          </p:cNvPr>
          <p:cNvGraphicFramePr>
            <a:graphicFrameLocks noGrp="1"/>
          </p:cNvGraphicFramePr>
          <p:nvPr>
            <p:extLst>
              <p:ext uri="{D42A27DB-BD31-4B8C-83A1-F6EECF244321}">
                <p14:modId xmlns:p14="http://schemas.microsoft.com/office/powerpoint/2010/main" val="2988730263"/>
              </p:ext>
            </p:extLst>
          </p:nvPr>
        </p:nvGraphicFramePr>
        <p:xfrm>
          <a:off x="2704656" y="3963342"/>
          <a:ext cx="6544324" cy="1112520"/>
        </p:xfrm>
        <a:graphic>
          <a:graphicData uri="http://schemas.openxmlformats.org/drawingml/2006/table">
            <a:tbl>
              <a:tblPr firstRow="1" bandRow="1">
                <a:tableStyleId>{5C22544A-7EE6-4342-B048-85BDC9FD1C3A}</a:tableStyleId>
              </a:tblPr>
              <a:tblGrid>
                <a:gridCol w="1636081">
                  <a:extLst>
                    <a:ext uri="{9D8B030D-6E8A-4147-A177-3AD203B41FA5}">
                      <a16:colId xmlns:a16="http://schemas.microsoft.com/office/drawing/2014/main" val="4145843867"/>
                    </a:ext>
                  </a:extLst>
                </a:gridCol>
                <a:gridCol w="1636081">
                  <a:extLst>
                    <a:ext uri="{9D8B030D-6E8A-4147-A177-3AD203B41FA5}">
                      <a16:colId xmlns:a16="http://schemas.microsoft.com/office/drawing/2014/main" val="3432258461"/>
                    </a:ext>
                  </a:extLst>
                </a:gridCol>
                <a:gridCol w="1636081">
                  <a:extLst>
                    <a:ext uri="{9D8B030D-6E8A-4147-A177-3AD203B41FA5}">
                      <a16:colId xmlns:a16="http://schemas.microsoft.com/office/drawing/2014/main" val="919836566"/>
                    </a:ext>
                  </a:extLst>
                </a:gridCol>
                <a:gridCol w="1636081">
                  <a:extLst>
                    <a:ext uri="{9D8B030D-6E8A-4147-A177-3AD203B41FA5}">
                      <a16:colId xmlns:a16="http://schemas.microsoft.com/office/drawing/2014/main" val="602868473"/>
                    </a:ext>
                  </a:extLst>
                </a:gridCol>
              </a:tblGrid>
              <a:tr h="370840">
                <a:tc>
                  <a:txBody>
                    <a:bodyPr/>
                    <a:lstStyle/>
                    <a:p>
                      <a:pPr algn="ctr"/>
                      <a:endParaRPr kumimoji="1" lang="ja-JP" altLang="en-US" dirty="0"/>
                    </a:p>
                  </a:txBody>
                  <a:tcPr/>
                </a:tc>
                <a:tc>
                  <a:txBody>
                    <a:bodyPr/>
                    <a:lstStyle/>
                    <a:p>
                      <a:pPr algn="ctr"/>
                      <a:r>
                        <a:rPr kumimoji="1" lang="en-US" altLang="ja-JP"/>
                        <a:t>CPU</a:t>
                      </a:r>
                      <a:r>
                        <a:rPr kumimoji="1" lang="ja-JP" altLang="en-US"/>
                        <a:t>使用率</a:t>
                      </a:r>
                      <a:r>
                        <a:rPr kumimoji="1" lang="en-US" altLang="ja-JP"/>
                        <a:t>(%)</a:t>
                      </a:r>
                      <a:endParaRPr kumimoji="1" lang="ja-JP" altLang="en-US" dirty="0"/>
                    </a:p>
                  </a:txBody>
                  <a:tcPr/>
                </a:tc>
                <a:tc>
                  <a:txBody>
                    <a:bodyPr/>
                    <a:lstStyle/>
                    <a:p>
                      <a:pPr algn="ctr"/>
                      <a:r>
                        <a:rPr kumimoji="1" lang="ja-JP" altLang="en-US" sz="1600" dirty="0"/>
                        <a:t>メモリ使用量</a:t>
                      </a:r>
                    </a:p>
                  </a:txBody>
                  <a:tcPr/>
                </a:tc>
                <a:tc>
                  <a:txBody>
                    <a:bodyPr/>
                    <a:lstStyle/>
                    <a:p>
                      <a:pPr algn="ctr"/>
                      <a:r>
                        <a:rPr kumimoji="1" lang="ja-JP" altLang="en-US" sz="1600" dirty="0"/>
                        <a:t>ロードアベレージ</a:t>
                      </a:r>
                    </a:p>
                  </a:txBody>
                  <a:tcPr/>
                </a:tc>
                <a:extLst>
                  <a:ext uri="{0D108BD9-81ED-4DB2-BD59-A6C34878D82A}">
                    <a16:rowId xmlns:a16="http://schemas.microsoft.com/office/drawing/2014/main" val="1599888831"/>
                  </a:ext>
                </a:extLst>
              </a:tr>
              <a:tr h="370840">
                <a:tc>
                  <a:txBody>
                    <a:bodyPr/>
                    <a:lstStyle/>
                    <a:p>
                      <a:pPr algn="ctr"/>
                      <a:r>
                        <a:rPr kumimoji="1" lang="en-US" altLang="ja-JP" dirty="0"/>
                        <a:t>SAS-2</a:t>
                      </a:r>
                      <a:endParaRPr kumimoji="1" lang="ja-JP" altLang="en-US" dirty="0"/>
                    </a:p>
                  </a:txBody>
                  <a:tcPr/>
                </a:tc>
                <a:tc>
                  <a:txBody>
                    <a:bodyPr/>
                    <a:lstStyle/>
                    <a:p>
                      <a:pPr algn="ctr"/>
                      <a:r>
                        <a:rPr kumimoji="1" lang="en-US" altLang="ja-JP"/>
                        <a:t>3.9~4.1</a:t>
                      </a:r>
                      <a:endParaRPr kumimoji="1" lang="ja-JP" altLang="en-US" dirty="0"/>
                    </a:p>
                  </a:txBody>
                  <a:tcPr/>
                </a:tc>
                <a:tc>
                  <a:txBody>
                    <a:bodyPr/>
                    <a:lstStyle/>
                    <a:p>
                      <a:pPr algn="ctr"/>
                      <a:r>
                        <a:rPr kumimoji="1" lang="en-US" altLang="ja-JP"/>
                        <a:t>524K</a:t>
                      </a:r>
                      <a:endParaRPr kumimoji="1" lang="ja-JP" altLang="en-US" dirty="0"/>
                    </a:p>
                  </a:txBody>
                  <a:tcPr/>
                </a:tc>
                <a:tc>
                  <a:txBody>
                    <a:bodyPr/>
                    <a:lstStyle/>
                    <a:p>
                      <a:pPr algn="ctr"/>
                      <a:r>
                        <a:rPr kumimoji="1" lang="en-US" altLang="ja-JP"/>
                        <a:t>0.84</a:t>
                      </a:r>
                      <a:endParaRPr kumimoji="1" lang="ja-JP" altLang="en-US" dirty="0"/>
                    </a:p>
                  </a:txBody>
                  <a:tcPr/>
                </a:tc>
                <a:extLst>
                  <a:ext uri="{0D108BD9-81ED-4DB2-BD59-A6C34878D82A}">
                    <a16:rowId xmlns:a16="http://schemas.microsoft.com/office/drawing/2014/main" val="83336802"/>
                  </a:ext>
                </a:extLst>
              </a:tr>
              <a:tr h="370840">
                <a:tc>
                  <a:txBody>
                    <a:bodyPr/>
                    <a:lstStyle/>
                    <a:p>
                      <a:pPr algn="ctr"/>
                      <a:r>
                        <a:rPr kumimoji="1" lang="en-US" altLang="ja-JP" dirty="0"/>
                        <a:t>SAS-L2</a:t>
                      </a:r>
                      <a:endParaRPr kumimoji="1" lang="ja-JP" altLang="en-US" dirty="0"/>
                    </a:p>
                  </a:txBody>
                  <a:tcPr/>
                </a:tc>
                <a:tc>
                  <a:txBody>
                    <a:bodyPr/>
                    <a:lstStyle/>
                    <a:p>
                      <a:pPr algn="ctr"/>
                      <a:r>
                        <a:rPr kumimoji="1" lang="en-US" altLang="ja-JP"/>
                        <a:t>4.0~4.2</a:t>
                      </a:r>
                      <a:endParaRPr kumimoji="1" lang="ja-JP" altLang="en-US" dirty="0"/>
                    </a:p>
                  </a:txBody>
                  <a:tcPr/>
                </a:tc>
                <a:tc>
                  <a:txBody>
                    <a:bodyPr/>
                    <a:lstStyle/>
                    <a:p>
                      <a:pPr algn="ctr"/>
                      <a:r>
                        <a:rPr kumimoji="1" lang="en-US" altLang="ja-JP"/>
                        <a:t>576K</a:t>
                      </a:r>
                      <a:endParaRPr kumimoji="1" lang="ja-JP" altLang="en-US" dirty="0"/>
                    </a:p>
                  </a:txBody>
                  <a:tcPr/>
                </a:tc>
                <a:tc>
                  <a:txBody>
                    <a:bodyPr/>
                    <a:lstStyle/>
                    <a:p>
                      <a:pPr algn="ctr"/>
                      <a:r>
                        <a:rPr kumimoji="1" lang="en-US" altLang="ja-JP"/>
                        <a:t>0.51</a:t>
                      </a:r>
                      <a:endParaRPr kumimoji="1" lang="ja-JP" altLang="en-US" dirty="0"/>
                    </a:p>
                  </a:txBody>
                  <a:tcPr/>
                </a:tc>
                <a:extLst>
                  <a:ext uri="{0D108BD9-81ED-4DB2-BD59-A6C34878D82A}">
                    <a16:rowId xmlns:a16="http://schemas.microsoft.com/office/drawing/2014/main" val="26028707"/>
                  </a:ext>
                </a:extLst>
              </a:tr>
            </a:tbl>
          </a:graphicData>
        </a:graphic>
      </p:graphicFrame>
    </p:spTree>
    <p:extLst>
      <p:ext uri="{BB962C8B-B14F-4D97-AF65-F5344CB8AC3E}">
        <p14:creationId xmlns:p14="http://schemas.microsoft.com/office/powerpoint/2010/main" val="231213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07543-6501-494B-93BC-6B15E0F02DE0}"/>
              </a:ext>
            </a:extLst>
          </p:cNvPr>
          <p:cNvSpPr>
            <a:spLocks noGrp="1"/>
          </p:cNvSpPr>
          <p:nvPr>
            <p:ph type="title"/>
          </p:nvPr>
        </p:nvSpPr>
        <p:spPr/>
        <p:txBody>
          <a:bodyPr>
            <a:normAutofit/>
          </a:bodyPr>
          <a:lstStyle/>
          <a:p>
            <a:r>
              <a:rPr lang="ja-JP" altLang="en-US" sz="3600" dirty="0"/>
              <a:t>まとめ・今後の課題</a:t>
            </a:r>
            <a:endParaRPr kumimoji="1" lang="ja-JP" altLang="en-US" sz="3600" dirty="0"/>
          </a:p>
        </p:txBody>
      </p:sp>
      <p:sp>
        <p:nvSpPr>
          <p:cNvPr id="3" name="コンテンツ プレースホルダー 2">
            <a:extLst>
              <a:ext uri="{FF2B5EF4-FFF2-40B4-BE49-F238E27FC236}">
                <a16:creationId xmlns:a16="http://schemas.microsoft.com/office/drawing/2014/main" id="{0FD1F158-B00C-4C27-B55A-D73389550D4F}"/>
              </a:ext>
            </a:extLst>
          </p:cNvPr>
          <p:cNvSpPr>
            <a:spLocks noGrp="1"/>
          </p:cNvSpPr>
          <p:nvPr>
            <p:ph idx="1"/>
          </p:nvPr>
        </p:nvSpPr>
        <p:spPr>
          <a:xfrm>
            <a:off x="838200" y="1473694"/>
            <a:ext cx="10515600" cy="4703270"/>
          </a:xfrm>
        </p:spPr>
        <p:txBody>
          <a:bodyPr>
            <a:normAutofit/>
          </a:bodyPr>
          <a:lstStyle/>
          <a:p>
            <a:pPr marL="0" indent="0">
              <a:buNone/>
            </a:pPr>
            <a:r>
              <a:rPr lang="ja-JP" altLang="en-US" sz="2400" dirty="0">
                <a:ea typeface="+mn-lt"/>
                <a:cs typeface="+mn-lt"/>
              </a:rPr>
              <a:t>まとめ</a:t>
            </a:r>
            <a:endParaRPr lang="en-US" altLang="ja-JP" sz="2400" dirty="0">
              <a:ea typeface="+mn-lt"/>
              <a:cs typeface="+mn-lt"/>
            </a:endParaRPr>
          </a:p>
          <a:p>
            <a:r>
              <a:rPr lang="en-US" altLang="ja-JP" sz="2000" dirty="0">
                <a:ea typeface="+mn-lt"/>
                <a:cs typeface="+mn-lt"/>
              </a:rPr>
              <a:t>SAS-L2</a:t>
            </a:r>
            <a:r>
              <a:rPr lang="ja-JP" altLang="en-US" sz="2000" dirty="0">
                <a:ea typeface="+mn-lt"/>
                <a:cs typeface="+mn-lt"/>
              </a:rPr>
              <a:t>を用いることで、計算にかかる処理時間が抑えられることがわかった。</a:t>
            </a:r>
            <a:endParaRPr lang="en-US" altLang="ja-JP" sz="2000" dirty="0">
              <a:ea typeface="+mn-lt"/>
              <a:cs typeface="+mn-lt"/>
            </a:endParaRPr>
          </a:p>
          <a:p>
            <a:r>
              <a:rPr lang="ja-JP" altLang="en-US" sz="2000" dirty="0">
                <a:ea typeface="+mn-lt"/>
                <a:cs typeface="+mn-lt"/>
              </a:rPr>
              <a:t>一方で、全体としての処理時間と、リソース使用量については、</a:t>
            </a:r>
            <a:r>
              <a:rPr lang="en-US" altLang="ja-JP" sz="2000" dirty="0">
                <a:ea typeface="+mn-lt"/>
                <a:cs typeface="+mn-lt"/>
              </a:rPr>
              <a:t>SAS-2</a:t>
            </a:r>
            <a:r>
              <a:rPr lang="ja-JP" altLang="en-US" sz="2000" dirty="0">
                <a:ea typeface="+mn-lt"/>
                <a:cs typeface="+mn-lt"/>
              </a:rPr>
              <a:t>の方が良い数値を</a:t>
            </a:r>
            <a:endParaRPr lang="en-US" altLang="ja-JP" sz="2000" dirty="0">
              <a:ea typeface="+mn-lt"/>
              <a:cs typeface="+mn-lt"/>
            </a:endParaRPr>
          </a:p>
          <a:p>
            <a:pPr marL="0" indent="0">
              <a:buNone/>
            </a:pPr>
            <a:r>
              <a:rPr lang="ja-JP" altLang="en-US" sz="2000" dirty="0">
                <a:ea typeface="+mn-lt"/>
                <a:cs typeface="+mn-lt"/>
              </a:rPr>
              <a:t>示す箇所もあり、実装プログラムが</a:t>
            </a:r>
            <a:r>
              <a:rPr lang="en-US" altLang="ja-JP" sz="2000" dirty="0">
                <a:ea typeface="+mn-lt"/>
                <a:cs typeface="+mn-lt"/>
              </a:rPr>
              <a:t>SAS-L2</a:t>
            </a:r>
            <a:r>
              <a:rPr lang="ja-JP" altLang="en-US" sz="2000" dirty="0">
                <a:ea typeface="+mn-lt"/>
                <a:cs typeface="+mn-lt"/>
              </a:rPr>
              <a:t>の利点を有効活用できていないことがわかった。</a:t>
            </a:r>
            <a:endParaRPr lang="en-US" altLang="ja-JP" sz="2000" dirty="0">
              <a:ea typeface="+mn-lt"/>
              <a:cs typeface="+mn-lt"/>
            </a:endParaRPr>
          </a:p>
          <a:p>
            <a:pPr marL="0" indent="0">
              <a:buNone/>
            </a:pPr>
            <a:endParaRPr lang="en-US" altLang="ja-JP" sz="2000" dirty="0">
              <a:ea typeface="+mn-lt"/>
              <a:cs typeface="+mn-lt"/>
            </a:endParaRPr>
          </a:p>
          <a:p>
            <a:pPr marL="0" indent="0">
              <a:buNone/>
            </a:pPr>
            <a:r>
              <a:rPr lang="ja-JP" altLang="en-US" sz="2400" dirty="0">
                <a:ea typeface="+mn-lt"/>
                <a:cs typeface="+mn-lt"/>
              </a:rPr>
              <a:t>今後の課題</a:t>
            </a:r>
            <a:endParaRPr lang="en-US" altLang="ja-JP" sz="2400" dirty="0">
              <a:ea typeface="+mn-lt"/>
              <a:cs typeface="+mn-lt"/>
            </a:endParaRPr>
          </a:p>
          <a:p>
            <a:r>
              <a:rPr lang="en-US" altLang="ja-JP" sz="2000" dirty="0">
                <a:ea typeface="+mn-lt"/>
                <a:cs typeface="+mn-lt"/>
              </a:rPr>
              <a:t>Arduino</a:t>
            </a:r>
            <a:r>
              <a:rPr lang="ja-JP" altLang="en-US" sz="2000" dirty="0">
                <a:ea typeface="+mn-lt"/>
                <a:cs typeface="+mn-lt"/>
              </a:rPr>
              <a:t>に認証方式「</a:t>
            </a:r>
            <a:r>
              <a:rPr lang="en-US" altLang="ja-JP" sz="2000" dirty="0">
                <a:ea typeface="+mn-lt"/>
                <a:cs typeface="+mn-lt"/>
              </a:rPr>
              <a:t>SAS-L2</a:t>
            </a:r>
            <a:r>
              <a:rPr lang="ja-JP" altLang="en-US" sz="2000" dirty="0">
                <a:ea typeface="+mn-lt"/>
                <a:cs typeface="+mn-lt"/>
              </a:rPr>
              <a:t>」を用いた認証・暗号通信の実装</a:t>
            </a:r>
            <a:endParaRPr lang="en-US" altLang="ja-JP" sz="2000" dirty="0">
              <a:ea typeface="+mn-lt"/>
              <a:cs typeface="+mn-lt"/>
            </a:endParaRPr>
          </a:p>
          <a:p>
            <a:r>
              <a:rPr lang="ja-JP" altLang="en-US" sz="2000" dirty="0">
                <a:ea typeface="+mn-lt"/>
                <a:cs typeface="+mn-lt"/>
              </a:rPr>
              <a:t>実用的な場面を考慮した改良を加える</a:t>
            </a:r>
            <a:endParaRPr lang="en-US" altLang="ja-JP" sz="2000" dirty="0">
              <a:ea typeface="+mn-lt"/>
              <a:cs typeface="+mn-lt"/>
            </a:endParaRPr>
          </a:p>
          <a:p>
            <a:pPr marL="457200" lvl="1" indent="0">
              <a:buNone/>
            </a:pPr>
            <a:r>
              <a:rPr lang="en-US" altLang="ja-JP" sz="1600" dirty="0">
                <a:cs typeface="Calibri" panose="020F0502020204030204"/>
              </a:rPr>
              <a:t>&gt;</a:t>
            </a:r>
            <a:r>
              <a:rPr lang="ja-JP" altLang="en-US" sz="1600" dirty="0">
                <a:cs typeface="Calibri" panose="020F0502020204030204"/>
              </a:rPr>
              <a:t>認証情報ビット数の拡張</a:t>
            </a:r>
            <a:endParaRPr lang="en-US" altLang="ja-JP" sz="1600" dirty="0">
              <a:ea typeface="+mn-lt"/>
              <a:cs typeface="+mn-lt"/>
            </a:endParaRPr>
          </a:p>
          <a:p>
            <a:r>
              <a:rPr lang="ja-JP" altLang="en-US" sz="2000" dirty="0">
                <a:ea typeface="+mn-lt"/>
                <a:cs typeface="+mn-lt"/>
              </a:rPr>
              <a:t>プログラムを見直し、再実験</a:t>
            </a:r>
            <a:endParaRPr lang="en-US" altLang="ja-JP" sz="2000" dirty="0">
              <a:ea typeface="+mn-lt"/>
              <a:cs typeface="+mn-lt"/>
            </a:endParaRPr>
          </a:p>
          <a:p>
            <a:endParaRPr kumimoji="1" lang="ja-JP" altLang="en-US" dirty="0"/>
          </a:p>
        </p:txBody>
      </p:sp>
      <p:sp>
        <p:nvSpPr>
          <p:cNvPr id="4" name="スライド番号プレースホルダー 3">
            <a:extLst>
              <a:ext uri="{FF2B5EF4-FFF2-40B4-BE49-F238E27FC236}">
                <a16:creationId xmlns:a16="http://schemas.microsoft.com/office/drawing/2014/main" id="{78A699F7-DA94-4AD9-A839-87D9296E048A}"/>
              </a:ext>
            </a:extLst>
          </p:cNvPr>
          <p:cNvSpPr>
            <a:spLocks noGrp="1"/>
          </p:cNvSpPr>
          <p:nvPr>
            <p:ph type="sldNum" sz="quarter" idx="12"/>
          </p:nvPr>
        </p:nvSpPr>
        <p:spPr/>
        <p:txBody>
          <a:bodyPr/>
          <a:lstStyle/>
          <a:p>
            <a:fld id="{A99D720A-4AD5-4DCF-885F-DE5297996123}" type="slidenum">
              <a:rPr kumimoji="1" lang="ja-JP" altLang="en-US" smtClean="0"/>
              <a:t>7</a:t>
            </a:fld>
            <a:endParaRPr kumimoji="1" lang="ja-JP" altLang="en-US"/>
          </a:p>
        </p:txBody>
      </p:sp>
    </p:spTree>
    <p:extLst>
      <p:ext uri="{BB962C8B-B14F-4D97-AF65-F5344CB8AC3E}">
        <p14:creationId xmlns:p14="http://schemas.microsoft.com/office/powerpoint/2010/main" val="408086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DD9C7-E2E2-40B2-AF7F-95657393B2FE}"/>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71A9834A-BB77-4707-823F-75A6BCB6901F}"/>
              </a:ext>
            </a:extLst>
          </p:cNvPr>
          <p:cNvSpPr>
            <a:spLocks noGrp="1"/>
          </p:cNvSpPr>
          <p:nvPr>
            <p:ph idx="1"/>
          </p:nvPr>
        </p:nvSpPr>
        <p:spPr>
          <a:xfrm>
            <a:off x="838200" y="1423686"/>
            <a:ext cx="10515600" cy="4753277"/>
          </a:xfrm>
        </p:spPr>
        <p:txBody>
          <a:bodyPr>
            <a:normAutofit/>
          </a:bodyPr>
          <a:lstStyle/>
          <a:p>
            <a:pPr marL="0" indent="0">
              <a:buNone/>
            </a:pPr>
            <a:r>
              <a:rPr kumimoji="1" lang="en-US" altLang="ja-JP" sz="2000" dirty="0"/>
              <a:t>[1]</a:t>
            </a:r>
            <a:r>
              <a:rPr kumimoji="1" lang="ja-JP" altLang="en-US" sz="2000" dirty="0">
                <a:solidFill>
                  <a:srgbClr val="3F3A39"/>
                </a:solidFill>
                <a:latin typeface="YakuHanJPs"/>
              </a:rPr>
              <a:t>高知工科大学</a:t>
            </a:r>
            <a:r>
              <a:rPr lang="en-US" altLang="ja-JP" sz="2000" b="0" i="0" dirty="0">
                <a:solidFill>
                  <a:srgbClr val="3F3A39"/>
                </a:solidFill>
                <a:effectLst/>
                <a:latin typeface="YakuHanJPs"/>
              </a:rPr>
              <a:t>. </a:t>
            </a:r>
            <a:r>
              <a:rPr lang="ja-JP" altLang="en-US" sz="2000" b="0" i="0" dirty="0">
                <a:solidFill>
                  <a:srgbClr val="3F3A39"/>
                </a:solidFill>
                <a:effectLst/>
                <a:latin typeface="YakuHanJPs"/>
              </a:rPr>
              <a:t>「ほぼ処理負荷ゼロ。究極の認証方式「</a:t>
            </a:r>
            <a:r>
              <a:rPr lang="en-US" altLang="ja-JP" sz="2000" b="0" i="0" dirty="0">
                <a:solidFill>
                  <a:srgbClr val="3F3A39"/>
                </a:solidFill>
                <a:effectLst/>
                <a:latin typeface="YakuHanJPs"/>
              </a:rPr>
              <a:t>SAS-L</a:t>
            </a:r>
            <a:r>
              <a:rPr lang="ja-JP" altLang="en-US" sz="2000" b="0" i="0" dirty="0">
                <a:solidFill>
                  <a:srgbClr val="3F3A39"/>
                </a:solidFill>
                <a:effectLst/>
                <a:latin typeface="YakuHanJPs"/>
              </a:rPr>
              <a:t>」で</a:t>
            </a:r>
            <a:r>
              <a:rPr lang="en-US" altLang="ja-JP" sz="2000" b="0" i="0" dirty="0">
                <a:solidFill>
                  <a:srgbClr val="3F3A39"/>
                </a:solidFill>
                <a:effectLst/>
                <a:latin typeface="YakuHanJPs"/>
              </a:rPr>
              <a:t>IoT</a:t>
            </a:r>
            <a:r>
              <a:rPr lang="ja-JP" altLang="en-US" sz="2000" b="0" i="0" dirty="0">
                <a:solidFill>
                  <a:srgbClr val="3F3A39"/>
                </a:solidFill>
                <a:effectLst/>
                <a:latin typeface="YakuHanJPs"/>
              </a:rPr>
              <a:t>時代のセキュリティ課題を一挙解決」</a:t>
            </a:r>
            <a:r>
              <a:rPr lang="en-US" altLang="ja-JP" sz="2000" b="0" i="0" dirty="0">
                <a:solidFill>
                  <a:srgbClr val="3F3A39"/>
                </a:solidFill>
                <a:effectLst/>
                <a:latin typeface="YakuHanJPs"/>
              </a:rPr>
              <a:t>. </a:t>
            </a:r>
          </a:p>
          <a:p>
            <a:pPr marL="0" indent="0">
              <a:buNone/>
            </a:pPr>
            <a:r>
              <a:rPr lang="en-US" altLang="ja-JP" sz="2000" b="0" i="0" dirty="0">
                <a:solidFill>
                  <a:srgbClr val="3F3A39"/>
                </a:solidFill>
                <a:effectLst/>
                <a:latin typeface="YakuHanJPs"/>
                <a:hlinkClick r:id="rId2"/>
              </a:rPr>
              <a:t>https://www.kochi-tech.ac.jp/power/research/sas-liot.html</a:t>
            </a:r>
            <a:r>
              <a:rPr lang="en-US" altLang="ja-JP" sz="2000" b="0" i="0" dirty="0">
                <a:solidFill>
                  <a:srgbClr val="3F3A39"/>
                </a:solidFill>
                <a:effectLst/>
                <a:latin typeface="YakuHanJPs"/>
              </a:rPr>
              <a:t>,(</a:t>
            </a:r>
            <a:r>
              <a:rPr lang="ja-JP" altLang="en-US" sz="2000" b="0" i="0" dirty="0">
                <a:solidFill>
                  <a:srgbClr val="3F3A39"/>
                </a:solidFill>
                <a:effectLst/>
                <a:latin typeface="YakuHanJPs"/>
              </a:rPr>
              <a:t>参照 </a:t>
            </a:r>
            <a:r>
              <a:rPr lang="en-US" altLang="ja-JP" sz="2000" b="0" i="0" dirty="0">
                <a:solidFill>
                  <a:srgbClr val="3F3A39"/>
                </a:solidFill>
                <a:effectLst/>
                <a:latin typeface="YakuHanJPs"/>
              </a:rPr>
              <a:t>2020-12-06)</a:t>
            </a:r>
          </a:p>
          <a:p>
            <a:pPr marL="0" indent="0">
              <a:buNone/>
            </a:pPr>
            <a:r>
              <a:rPr lang="en-US" altLang="ja-JP" sz="2000" b="0" i="0" dirty="0">
                <a:solidFill>
                  <a:srgbClr val="3F3A39"/>
                </a:solidFill>
                <a:effectLst/>
                <a:latin typeface="YakuHanJPs"/>
              </a:rPr>
              <a:t>[2]MACNICA.</a:t>
            </a:r>
            <a:r>
              <a:rPr lang="ja-JP" altLang="en-US" sz="2000" b="0" i="0" dirty="0">
                <a:solidFill>
                  <a:srgbClr val="3F3A39"/>
                </a:solidFill>
                <a:effectLst/>
                <a:latin typeface="YakuHanJPs"/>
              </a:rPr>
              <a:t>「</a:t>
            </a:r>
            <a:r>
              <a:rPr lang="en-US" altLang="ja-JP" sz="2000" b="0" i="0" dirty="0">
                <a:solidFill>
                  <a:srgbClr val="3F3A39"/>
                </a:solidFill>
                <a:effectLst/>
                <a:latin typeface="YakuHanJPs"/>
              </a:rPr>
              <a:t>NVIDIA Jetson</a:t>
            </a:r>
            <a:r>
              <a:rPr lang="ja-JP" altLang="en-US" sz="2000" b="0" i="0" dirty="0">
                <a:solidFill>
                  <a:srgbClr val="3F3A39"/>
                </a:solidFill>
                <a:effectLst/>
                <a:latin typeface="YakuHanJPs"/>
              </a:rPr>
              <a:t>」</a:t>
            </a:r>
            <a:r>
              <a:rPr lang="en-US" altLang="ja-JP" sz="2000" b="0" i="0" dirty="0">
                <a:solidFill>
                  <a:srgbClr val="3F3A39"/>
                </a:solidFill>
                <a:effectLst/>
                <a:latin typeface="YakuHanJPs"/>
              </a:rPr>
              <a:t>.</a:t>
            </a:r>
          </a:p>
          <a:p>
            <a:pPr marL="0" indent="0">
              <a:buNone/>
            </a:pPr>
            <a:r>
              <a:rPr kumimoji="1" lang="en-US" altLang="ja-JP" sz="2000" dirty="0">
                <a:hlinkClick r:id="rId3"/>
              </a:rPr>
              <a:t>https://www.macnica.co.jp/business/semiconductor/manufacturers/nvidia/products/7001</a:t>
            </a:r>
            <a:r>
              <a:rPr kumimoji="1" lang="en-US" altLang="ja-JP" sz="2000" dirty="0">
                <a:solidFill>
                  <a:srgbClr val="3F3A39"/>
                </a:solidFill>
                <a:latin typeface="YakuHanJPs"/>
              </a:rPr>
              <a:t>,</a:t>
            </a:r>
          </a:p>
          <a:p>
            <a:pPr marL="0" indent="0">
              <a:buNone/>
            </a:pPr>
            <a:r>
              <a:rPr kumimoji="1" lang="en-US" altLang="ja-JP" sz="2000" dirty="0">
                <a:solidFill>
                  <a:srgbClr val="3F3A39"/>
                </a:solidFill>
                <a:latin typeface="YakuHanJPs"/>
              </a:rPr>
              <a:t>(</a:t>
            </a:r>
            <a:r>
              <a:rPr kumimoji="1" lang="ja-JP" altLang="en-US" sz="2000" dirty="0">
                <a:solidFill>
                  <a:srgbClr val="3F3A39"/>
                </a:solidFill>
                <a:latin typeface="YakuHanJPs"/>
              </a:rPr>
              <a:t>参照</a:t>
            </a:r>
            <a:r>
              <a:rPr kumimoji="1" lang="en-US" altLang="ja-JP" sz="2000" dirty="0">
                <a:solidFill>
                  <a:srgbClr val="3F3A39"/>
                </a:solidFill>
                <a:latin typeface="YakuHanJPs"/>
              </a:rPr>
              <a:t>2020-12-05)</a:t>
            </a:r>
          </a:p>
          <a:p>
            <a:pPr marL="0" indent="0">
              <a:buNone/>
            </a:pPr>
            <a:r>
              <a:rPr lang="en-US" altLang="ja-JP" sz="2000" dirty="0">
                <a:solidFill>
                  <a:srgbClr val="3F3A39"/>
                </a:solidFill>
                <a:latin typeface="YakuHanJPs"/>
              </a:rPr>
              <a:t>[3]</a:t>
            </a:r>
            <a:r>
              <a:rPr lang="ja-JP" altLang="en-US" sz="2000" dirty="0">
                <a:solidFill>
                  <a:srgbClr val="3F3A39"/>
                </a:solidFill>
                <a:latin typeface="YakuHanJPs"/>
              </a:rPr>
              <a:t>制御工学の基礎あれこれ</a:t>
            </a:r>
            <a:r>
              <a:rPr lang="en-US" altLang="ja-JP" sz="2000" dirty="0">
                <a:solidFill>
                  <a:srgbClr val="3F3A39"/>
                </a:solidFill>
                <a:latin typeface="YakuHanJPs"/>
              </a:rPr>
              <a:t>.</a:t>
            </a:r>
            <a:r>
              <a:rPr lang="ja-JP" altLang="en-US" sz="2000" dirty="0">
                <a:solidFill>
                  <a:srgbClr val="3F3A39"/>
                </a:solidFill>
                <a:latin typeface="YakuHanJPs"/>
              </a:rPr>
              <a:t>「</a:t>
            </a:r>
            <a:r>
              <a:rPr lang="en-US" altLang="ja-JP" sz="2000" dirty="0">
                <a:solidFill>
                  <a:srgbClr val="3F3A39"/>
                </a:solidFill>
                <a:latin typeface="YakuHanJPs"/>
              </a:rPr>
              <a:t>Arduino Uno</a:t>
            </a:r>
            <a:r>
              <a:rPr lang="ja-JP" altLang="en-US" sz="2000" dirty="0">
                <a:solidFill>
                  <a:srgbClr val="3F3A39"/>
                </a:solidFill>
                <a:latin typeface="YakuHanJPs"/>
              </a:rPr>
              <a:t>のスペック」</a:t>
            </a:r>
            <a:r>
              <a:rPr lang="en-US" altLang="ja-JP" sz="2000" dirty="0">
                <a:solidFill>
                  <a:srgbClr val="3F3A39"/>
                </a:solidFill>
                <a:latin typeface="YakuHanJPs"/>
              </a:rPr>
              <a:t>.</a:t>
            </a:r>
          </a:p>
          <a:p>
            <a:pPr marL="0" indent="0">
              <a:buNone/>
            </a:pPr>
            <a:r>
              <a:rPr kumimoji="1" lang="en-US" altLang="ja-JP" sz="2000" dirty="0">
                <a:hlinkClick r:id="rId4"/>
              </a:rPr>
              <a:t>http://arduinopid.web.fc2.com/b2.html</a:t>
            </a:r>
            <a:r>
              <a:rPr kumimoji="1" lang="en-US" altLang="ja-JP" sz="2000" dirty="0">
                <a:solidFill>
                  <a:srgbClr val="3F3A39"/>
                </a:solidFill>
                <a:latin typeface="YakuHanJPs"/>
              </a:rPr>
              <a:t>,(</a:t>
            </a:r>
            <a:r>
              <a:rPr kumimoji="1" lang="ja-JP" altLang="en-US" sz="2000" dirty="0">
                <a:solidFill>
                  <a:srgbClr val="3F3A39"/>
                </a:solidFill>
                <a:latin typeface="YakuHanJPs"/>
              </a:rPr>
              <a:t>参照</a:t>
            </a:r>
            <a:r>
              <a:rPr lang="en-US" altLang="ja-JP" sz="2000" dirty="0">
                <a:solidFill>
                  <a:srgbClr val="3F3A39"/>
                </a:solidFill>
                <a:latin typeface="YakuHanJPs"/>
              </a:rPr>
              <a:t>2020-12-05</a:t>
            </a:r>
            <a:r>
              <a:rPr kumimoji="1" lang="en-US" altLang="ja-JP" sz="2000" dirty="0">
                <a:solidFill>
                  <a:srgbClr val="3F3A39"/>
                </a:solidFill>
                <a:latin typeface="YakuHanJPs"/>
              </a:rPr>
              <a:t>)</a:t>
            </a:r>
            <a:endParaRPr kumimoji="1" lang="ja-JP" altLang="en-US" sz="2000" dirty="0"/>
          </a:p>
        </p:txBody>
      </p:sp>
      <p:sp>
        <p:nvSpPr>
          <p:cNvPr id="4" name="スライド番号プレースホルダー 3">
            <a:extLst>
              <a:ext uri="{FF2B5EF4-FFF2-40B4-BE49-F238E27FC236}">
                <a16:creationId xmlns:a16="http://schemas.microsoft.com/office/drawing/2014/main" id="{99B2AAD1-CC4B-41FF-A6BB-B2B136156B8D}"/>
              </a:ext>
            </a:extLst>
          </p:cNvPr>
          <p:cNvSpPr>
            <a:spLocks noGrp="1"/>
          </p:cNvSpPr>
          <p:nvPr>
            <p:ph type="sldNum" sz="quarter" idx="12"/>
          </p:nvPr>
        </p:nvSpPr>
        <p:spPr/>
        <p:txBody>
          <a:bodyPr/>
          <a:lstStyle/>
          <a:p>
            <a:fld id="{A99D720A-4AD5-4DCF-885F-DE5297996123}" type="slidenum">
              <a:rPr kumimoji="1" lang="ja-JP" altLang="en-US" smtClean="0"/>
              <a:t>8</a:t>
            </a:fld>
            <a:endParaRPr kumimoji="1" lang="ja-JP" altLang="en-US"/>
          </a:p>
        </p:txBody>
      </p:sp>
    </p:spTree>
    <p:extLst>
      <p:ext uri="{BB962C8B-B14F-4D97-AF65-F5344CB8AC3E}">
        <p14:creationId xmlns:p14="http://schemas.microsoft.com/office/powerpoint/2010/main" val="34809746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TotalTime>
  <Words>753</Words>
  <Application>Microsoft Office PowerPoint</Application>
  <PresentationFormat>ワイド画面</PresentationFormat>
  <Paragraphs>131</Paragraphs>
  <Slides>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ＭＳ Ｐゴシック</vt:lpstr>
      <vt:lpstr>YakuHanJPs</vt:lpstr>
      <vt:lpstr>游ゴシック</vt:lpstr>
      <vt:lpstr>Arial</vt:lpstr>
      <vt:lpstr>Calibri</vt:lpstr>
      <vt:lpstr>Calibri Light</vt:lpstr>
      <vt:lpstr>Office テーマ</vt:lpstr>
      <vt:lpstr>  ​IoTにおけるワンタイムパスワード認証方式「SAS-L2」の性能評価</vt:lpstr>
      <vt:lpstr>目次</vt:lpstr>
      <vt:lpstr>研究目的</vt:lpstr>
      <vt:lpstr>提案手法</vt:lpstr>
      <vt:lpstr>実験方法</vt:lpstr>
      <vt:lpstr>実験結果</vt:lpstr>
      <vt:lpstr>まとめ・今後の課題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柚木 孝文</cp:lastModifiedBy>
  <cp:revision>1</cp:revision>
  <dcterms:created xsi:type="dcterms:W3CDTF">2020-10-14T01:56:16Z</dcterms:created>
  <dcterms:modified xsi:type="dcterms:W3CDTF">2020-12-15T03:16:11Z</dcterms:modified>
</cp:coreProperties>
</file>