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20"/>
  </p:notesMasterIdLst>
  <p:sldIdLst>
    <p:sldId id="256" r:id="rId2"/>
    <p:sldId id="257" r:id="rId3"/>
    <p:sldId id="258" r:id="rId4"/>
    <p:sldId id="260" r:id="rId5"/>
    <p:sldId id="261" r:id="rId6"/>
    <p:sldId id="262" r:id="rId7"/>
    <p:sldId id="259" r:id="rId8"/>
    <p:sldId id="263" r:id="rId9"/>
    <p:sldId id="265" r:id="rId10"/>
    <p:sldId id="266" r:id="rId11"/>
    <p:sldId id="264" r:id="rId12"/>
    <p:sldId id="267" r:id="rId13"/>
    <p:sldId id="269" r:id="rId14"/>
    <p:sldId id="270" r:id="rId15"/>
    <p:sldId id="271" r:id="rId16"/>
    <p:sldId id="272" r:id="rId17"/>
    <p:sldId id="273" r:id="rId18"/>
    <p:sldId id="274"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1CC"/>
    <a:srgbClr val="9FFFFF"/>
    <a:srgbClr val="00FFCC"/>
    <a:srgbClr val="009999"/>
    <a:srgbClr val="CCCC00"/>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4EF3F8-059D-4BC1-9CA6-50892B60092C}" v="4" dt="2021-02-21T13:26:33.2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765" autoAdjust="0"/>
  </p:normalViewPr>
  <p:slideViewPr>
    <p:cSldViewPr snapToGrid="0">
      <p:cViewPr varScale="1">
        <p:scale>
          <a:sx n="111" d="100"/>
          <a:sy n="111" d="100"/>
        </p:scale>
        <p:origin x="15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kafumi Yunoki" userId="b678648e-80dc-4843-ab1a-e6ef3b2f9cf3" providerId="ADAL" clId="{11153AD1-13AC-47A6-914A-5BDF72F9EDAA}"/>
    <pc:docChg chg="undo redo custSel addSld delSld modSld">
      <pc:chgData name="Takafumi Yunoki" userId="b678648e-80dc-4843-ab1a-e6ef3b2f9cf3" providerId="ADAL" clId="{11153AD1-13AC-47A6-914A-5BDF72F9EDAA}" dt="2021-02-22T03:07:31.697" v="11122" actId="20577"/>
      <pc:docMkLst>
        <pc:docMk/>
      </pc:docMkLst>
      <pc:sldChg chg="modSp mod modNotesTx">
        <pc:chgData name="Takafumi Yunoki" userId="b678648e-80dc-4843-ab1a-e6ef3b2f9cf3" providerId="ADAL" clId="{11153AD1-13AC-47A6-914A-5BDF72F9EDAA}" dt="2021-02-22T03:07:31.697" v="11122" actId="20577"/>
        <pc:sldMkLst>
          <pc:docMk/>
          <pc:sldMk cId="4282891428" sldId="256"/>
        </pc:sldMkLst>
        <pc:spChg chg="mod">
          <ac:chgData name="Takafumi Yunoki" userId="b678648e-80dc-4843-ab1a-e6ef3b2f9cf3" providerId="ADAL" clId="{11153AD1-13AC-47A6-914A-5BDF72F9EDAA}" dt="2021-02-22T03:07:31.697" v="11122" actId="20577"/>
          <ac:spMkLst>
            <pc:docMk/>
            <pc:sldMk cId="4282891428" sldId="256"/>
            <ac:spMk id="3" creationId="{0685A768-5272-468F-ADA9-EF97F09FAD90}"/>
          </ac:spMkLst>
        </pc:spChg>
      </pc:sldChg>
      <pc:sldChg chg="modSp mod modNotesTx">
        <pc:chgData name="Takafumi Yunoki" userId="b678648e-80dc-4843-ab1a-e6ef3b2f9cf3" providerId="ADAL" clId="{11153AD1-13AC-47A6-914A-5BDF72F9EDAA}" dt="2021-02-19T03:32:59.025" v="10050" actId="115"/>
        <pc:sldMkLst>
          <pc:docMk/>
          <pc:sldMk cId="1025288798" sldId="257"/>
        </pc:sldMkLst>
        <pc:spChg chg="mod">
          <ac:chgData name="Takafumi Yunoki" userId="b678648e-80dc-4843-ab1a-e6ef3b2f9cf3" providerId="ADAL" clId="{11153AD1-13AC-47A6-914A-5BDF72F9EDAA}" dt="2021-02-18T07:54:21.553" v="964" actId="14100"/>
          <ac:spMkLst>
            <pc:docMk/>
            <pc:sldMk cId="1025288798" sldId="257"/>
            <ac:spMk id="5" creationId="{B5FE59C1-7174-4763-A983-7FDC47CA2BA9}"/>
          </ac:spMkLst>
        </pc:spChg>
        <pc:spChg chg="mod">
          <ac:chgData name="Takafumi Yunoki" userId="b678648e-80dc-4843-ab1a-e6ef3b2f9cf3" providerId="ADAL" clId="{11153AD1-13AC-47A6-914A-5BDF72F9EDAA}" dt="2021-02-18T07:53:58.168" v="960" actId="404"/>
          <ac:spMkLst>
            <pc:docMk/>
            <pc:sldMk cId="1025288798" sldId="257"/>
            <ac:spMk id="6" creationId="{44CB06BB-0430-400C-AB4C-F427190E0F0D}"/>
          </ac:spMkLst>
        </pc:spChg>
        <pc:spChg chg="mod">
          <ac:chgData name="Takafumi Yunoki" userId="b678648e-80dc-4843-ab1a-e6ef3b2f9cf3" providerId="ADAL" clId="{11153AD1-13AC-47A6-914A-5BDF72F9EDAA}" dt="2021-02-18T07:54:09.168" v="963" actId="1076"/>
          <ac:spMkLst>
            <pc:docMk/>
            <pc:sldMk cId="1025288798" sldId="257"/>
            <ac:spMk id="7" creationId="{AA445E72-D9B4-4186-B7ED-70B45D584AE1}"/>
          </ac:spMkLst>
        </pc:spChg>
        <pc:spChg chg="mod">
          <ac:chgData name="Takafumi Yunoki" userId="b678648e-80dc-4843-ab1a-e6ef3b2f9cf3" providerId="ADAL" clId="{11153AD1-13AC-47A6-914A-5BDF72F9EDAA}" dt="2021-02-18T07:54:03.248" v="962" actId="404"/>
          <ac:spMkLst>
            <pc:docMk/>
            <pc:sldMk cId="1025288798" sldId="257"/>
            <ac:spMk id="8" creationId="{7A242876-7D24-4F04-B70D-E4972EC37E87}"/>
          </ac:spMkLst>
        </pc:spChg>
      </pc:sldChg>
      <pc:sldChg chg="modSp mod modNotesTx">
        <pc:chgData name="Takafumi Yunoki" userId="b678648e-80dc-4843-ab1a-e6ef3b2f9cf3" providerId="ADAL" clId="{11153AD1-13AC-47A6-914A-5BDF72F9EDAA}" dt="2021-02-19T03:33:53.424" v="10055" actId="115"/>
        <pc:sldMkLst>
          <pc:docMk/>
          <pc:sldMk cId="3320934183" sldId="258"/>
        </pc:sldMkLst>
        <pc:spChg chg="mod">
          <ac:chgData name="Takafumi Yunoki" userId="b678648e-80dc-4843-ab1a-e6ef3b2f9cf3" providerId="ADAL" clId="{11153AD1-13AC-47A6-914A-5BDF72F9EDAA}" dt="2021-02-19T02:29:36.978" v="9018" actId="20577"/>
          <ac:spMkLst>
            <pc:docMk/>
            <pc:sldMk cId="3320934183" sldId="258"/>
            <ac:spMk id="3" creationId="{2FFDD0B7-231A-4AAB-9C0A-C430BCBCB26E}"/>
          </ac:spMkLst>
        </pc:spChg>
      </pc:sldChg>
      <pc:sldChg chg="modSp mod modNotesTx">
        <pc:chgData name="Takafumi Yunoki" userId="b678648e-80dc-4843-ab1a-e6ef3b2f9cf3" providerId="ADAL" clId="{11153AD1-13AC-47A6-914A-5BDF72F9EDAA}" dt="2021-02-20T02:55:49.184" v="11068" actId="113"/>
        <pc:sldMkLst>
          <pc:docMk/>
          <pc:sldMk cId="3349158226" sldId="259"/>
        </pc:sldMkLst>
        <pc:spChg chg="mod">
          <ac:chgData name="Takafumi Yunoki" userId="b678648e-80dc-4843-ab1a-e6ef3b2f9cf3" providerId="ADAL" clId="{11153AD1-13AC-47A6-914A-5BDF72F9EDAA}" dt="2021-02-20T02:54:54.816" v="11061" actId="113"/>
          <ac:spMkLst>
            <pc:docMk/>
            <pc:sldMk cId="3349158226" sldId="259"/>
            <ac:spMk id="18" creationId="{7C6DF68B-90B1-4A57-A6F1-62282389D101}"/>
          </ac:spMkLst>
        </pc:spChg>
        <pc:spChg chg="mod">
          <ac:chgData name="Takafumi Yunoki" userId="b678648e-80dc-4843-ab1a-e6ef3b2f9cf3" providerId="ADAL" clId="{11153AD1-13AC-47A6-914A-5BDF72F9EDAA}" dt="2021-02-20T02:54:58.385" v="11062" actId="113"/>
          <ac:spMkLst>
            <pc:docMk/>
            <pc:sldMk cId="3349158226" sldId="259"/>
            <ac:spMk id="19" creationId="{C5B787F0-6052-45C3-A853-178C3C78FFE8}"/>
          </ac:spMkLst>
        </pc:spChg>
        <pc:spChg chg="mod">
          <ac:chgData name="Takafumi Yunoki" userId="b678648e-80dc-4843-ab1a-e6ef3b2f9cf3" providerId="ADAL" clId="{11153AD1-13AC-47A6-914A-5BDF72F9EDAA}" dt="2021-02-20T02:55:17.272" v="11063" actId="113"/>
          <ac:spMkLst>
            <pc:docMk/>
            <pc:sldMk cId="3349158226" sldId="259"/>
            <ac:spMk id="20" creationId="{3019EB2A-7BD8-453A-93FD-C8054CEF94B2}"/>
          </ac:spMkLst>
        </pc:spChg>
        <pc:spChg chg="mod">
          <ac:chgData name="Takafumi Yunoki" userId="b678648e-80dc-4843-ab1a-e6ef3b2f9cf3" providerId="ADAL" clId="{11153AD1-13AC-47A6-914A-5BDF72F9EDAA}" dt="2021-02-20T02:55:45.576" v="11067" actId="113"/>
          <ac:spMkLst>
            <pc:docMk/>
            <pc:sldMk cId="3349158226" sldId="259"/>
            <ac:spMk id="23" creationId="{C4AFB101-6487-4A92-8272-1D4E39272184}"/>
          </ac:spMkLst>
        </pc:spChg>
        <pc:spChg chg="mod">
          <ac:chgData name="Takafumi Yunoki" userId="b678648e-80dc-4843-ab1a-e6ef3b2f9cf3" providerId="ADAL" clId="{11153AD1-13AC-47A6-914A-5BDF72F9EDAA}" dt="2021-02-20T02:55:49.184" v="11068" actId="113"/>
          <ac:spMkLst>
            <pc:docMk/>
            <pc:sldMk cId="3349158226" sldId="259"/>
            <ac:spMk id="24" creationId="{B872A5EF-9AEE-4CE3-BEAB-49B2BB773306}"/>
          </ac:spMkLst>
        </pc:spChg>
        <pc:spChg chg="mod">
          <ac:chgData name="Takafumi Yunoki" userId="b678648e-80dc-4843-ab1a-e6ef3b2f9cf3" providerId="ADAL" clId="{11153AD1-13AC-47A6-914A-5BDF72F9EDAA}" dt="2021-02-20T02:55:20.785" v="11064" actId="113"/>
          <ac:spMkLst>
            <pc:docMk/>
            <pc:sldMk cId="3349158226" sldId="259"/>
            <ac:spMk id="29" creationId="{86B9818D-B40B-4C23-862F-8A451EDD7331}"/>
          </ac:spMkLst>
        </pc:spChg>
      </pc:sldChg>
      <pc:sldChg chg="modSp mod modNotesTx">
        <pc:chgData name="Takafumi Yunoki" userId="b678648e-80dc-4843-ab1a-e6ef3b2f9cf3" providerId="ADAL" clId="{11153AD1-13AC-47A6-914A-5BDF72F9EDAA}" dt="2021-02-20T04:03:37.309" v="11097" actId="14100"/>
        <pc:sldMkLst>
          <pc:docMk/>
          <pc:sldMk cId="1950128854" sldId="260"/>
        </pc:sldMkLst>
        <pc:spChg chg="mod">
          <ac:chgData name="Takafumi Yunoki" userId="b678648e-80dc-4843-ab1a-e6ef3b2f9cf3" providerId="ADAL" clId="{11153AD1-13AC-47A6-914A-5BDF72F9EDAA}" dt="2021-02-20T02:01:02.640" v="10633" actId="208"/>
          <ac:spMkLst>
            <pc:docMk/>
            <pc:sldMk cId="1950128854" sldId="260"/>
            <ac:spMk id="5" creationId="{635331B3-9DB8-4301-A53C-9397CE1E5C15}"/>
          </ac:spMkLst>
        </pc:spChg>
        <pc:spChg chg="mod">
          <ac:chgData name="Takafumi Yunoki" userId="b678648e-80dc-4843-ab1a-e6ef3b2f9cf3" providerId="ADAL" clId="{11153AD1-13AC-47A6-914A-5BDF72F9EDAA}" dt="2021-02-20T02:01:05.810" v="10634" actId="208"/>
          <ac:spMkLst>
            <pc:docMk/>
            <pc:sldMk cId="1950128854" sldId="260"/>
            <ac:spMk id="6" creationId="{73488B80-5861-4CF9-B371-C20D395A83D2}"/>
          </ac:spMkLst>
        </pc:spChg>
        <pc:spChg chg="mod">
          <ac:chgData name="Takafumi Yunoki" userId="b678648e-80dc-4843-ab1a-e6ef3b2f9cf3" providerId="ADAL" clId="{11153AD1-13AC-47A6-914A-5BDF72F9EDAA}" dt="2021-02-20T01:49:29.931" v="10519" actId="207"/>
          <ac:spMkLst>
            <pc:docMk/>
            <pc:sldMk cId="1950128854" sldId="260"/>
            <ac:spMk id="7" creationId="{46734B80-C1CA-4778-83F0-88778CBC4139}"/>
          </ac:spMkLst>
        </pc:spChg>
        <pc:spChg chg="mod">
          <ac:chgData name="Takafumi Yunoki" userId="b678648e-80dc-4843-ab1a-e6ef3b2f9cf3" providerId="ADAL" clId="{11153AD1-13AC-47A6-914A-5BDF72F9EDAA}" dt="2021-02-20T01:50:53.766" v="10561" actId="207"/>
          <ac:spMkLst>
            <pc:docMk/>
            <pc:sldMk cId="1950128854" sldId="260"/>
            <ac:spMk id="8" creationId="{211CDA52-8804-4453-8D1B-DBD7BC43E800}"/>
          </ac:spMkLst>
        </pc:spChg>
        <pc:spChg chg="mod">
          <ac:chgData name="Takafumi Yunoki" userId="b678648e-80dc-4843-ab1a-e6ef3b2f9cf3" providerId="ADAL" clId="{11153AD1-13AC-47A6-914A-5BDF72F9EDAA}" dt="2021-02-20T01:50:01.255" v="10521" actId="207"/>
          <ac:spMkLst>
            <pc:docMk/>
            <pc:sldMk cId="1950128854" sldId="260"/>
            <ac:spMk id="12" creationId="{79B888B8-EAF1-40BC-ACCA-20C7B07BEB34}"/>
          </ac:spMkLst>
        </pc:spChg>
        <pc:spChg chg="mod">
          <ac:chgData name="Takafumi Yunoki" userId="b678648e-80dc-4843-ab1a-e6ef3b2f9cf3" providerId="ADAL" clId="{11153AD1-13AC-47A6-914A-5BDF72F9EDAA}" dt="2021-02-20T01:51:43.686" v="10563" actId="207"/>
          <ac:spMkLst>
            <pc:docMk/>
            <pc:sldMk cId="1950128854" sldId="260"/>
            <ac:spMk id="25" creationId="{10EB2EDA-91B0-453E-BC21-D96796493170}"/>
          </ac:spMkLst>
        </pc:spChg>
        <pc:spChg chg="mod">
          <ac:chgData name="Takafumi Yunoki" userId="b678648e-80dc-4843-ab1a-e6ef3b2f9cf3" providerId="ADAL" clId="{11153AD1-13AC-47A6-914A-5BDF72F9EDAA}" dt="2021-02-20T01:50:05.933" v="10522" actId="207"/>
          <ac:spMkLst>
            <pc:docMk/>
            <pc:sldMk cId="1950128854" sldId="260"/>
            <ac:spMk id="26" creationId="{67C3D700-19B4-4779-B0BB-A3F9949BFCA9}"/>
          </ac:spMkLst>
        </pc:spChg>
        <pc:spChg chg="mod">
          <ac:chgData name="Takafumi Yunoki" userId="b678648e-80dc-4843-ab1a-e6ef3b2f9cf3" providerId="ADAL" clId="{11153AD1-13AC-47A6-914A-5BDF72F9EDAA}" dt="2021-02-20T01:50:09.493" v="10523" actId="207"/>
          <ac:spMkLst>
            <pc:docMk/>
            <pc:sldMk cId="1950128854" sldId="260"/>
            <ac:spMk id="27" creationId="{30D161FF-EF68-491E-B032-4EB39CF1E221}"/>
          </ac:spMkLst>
        </pc:spChg>
        <pc:spChg chg="mod">
          <ac:chgData name="Takafumi Yunoki" userId="b678648e-80dc-4843-ab1a-e6ef3b2f9cf3" providerId="ADAL" clId="{11153AD1-13AC-47A6-914A-5BDF72F9EDAA}" dt="2021-02-20T01:50:13.710" v="10524" actId="207"/>
          <ac:spMkLst>
            <pc:docMk/>
            <pc:sldMk cId="1950128854" sldId="260"/>
            <ac:spMk id="29" creationId="{A2663381-BB32-457B-8E5E-C8D6FA412CFB}"/>
          </ac:spMkLst>
        </pc:spChg>
        <pc:spChg chg="mod">
          <ac:chgData name="Takafumi Yunoki" userId="b678648e-80dc-4843-ab1a-e6ef3b2f9cf3" providerId="ADAL" clId="{11153AD1-13AC-47A6-914A-5BDF72F9EDAA}" dt="2021-02-20T01:50:17.478" v="10525" actId="207"/>
          <ac:spMkLst>
            <pc:docMk/>
            <pc:sldMk cId="1950128854" sldId="260"/>
            <ac:spMk id="31" creationId="{2174FD10-2823-428E-9834-B46C69D82A80}"/>
          </ac:spMkLst>
        </pc:spChg>
        <pc:spChg chg="mod">
          <ac:chgData name="Takafumi Yunoki" userId="b678648e-80dc-4843-ab1a-e6ef3b2f9cf3" providerId="ADAL" clId="{11153AD1-13AC-47A6-914A-5BDF72F9EDAA}" dt="2021-02-20T04:02:32.475" v="11087" actId="14100"/>
          <ac:spMkLst>
            <pc:docMk/>
            <pc:sldMk cId="1950128854" sldId="260"/>
            <ac:spMk id="32" creationId="{F94C6A6A-26C1-43A8-A50B-6E4A0E9B3CD8}"/>
          </ac:spMkLst>
        </pc:spChg>
        <pc:spChg chg="mod">
          <ac:chgData name="Takafumi Yunoki" userId="b678648e-80dc-4843-ab1a-e6ef3b2f9cf3" providerId="ADAL" clId="{11153AD1-13AC-47A6-914A-5BDF72F9EDAA}" dt="2021-02-20T01:51:46.822" v="10564" actId="207"/>
          <ac:spMkLst>
            <pc:docMk/>
            <pc:sldMk cId="1950128854" sldId="260"/>
            <ac:spMk id="39" creationId="{945E37D9-6970-4C65-9327-A4EE240695DE}"/>
          </ac:spMkLst>
        </pc:spChg>
        <pc:spChg chg="mod">
          <ac:chgData name="Takafumi Yunoki" userId="b678648e-80dc-4843-ab1a-e6ef3b2f9cf3" providerId="ADAL" clId="{11153AD1-13AC-47A6-914A-5BDF72F9EDAA}" dt="2021-02-20T01:51:50.118" v="10565" actId="207"/>
          <ac:spMkLst>
            <pc:docMk/>
            <pc:sldMk cId="1950128854" sldId="260"/>
            <ac:spMk id="41" creationId="{1D1B3ECA-FC9D-478D-8458-B4CA9093250E}"/>
          </ac:spMkLst>
        </pc:spChg>
        <pc:spChg chg="mod">
          <ac:chgData name="Takafumi Yunoki" userId="b678648e-80dc-4843-ab1a-e6ef3b2f9cf3" providerId="ADAL" clId="{11153AD1-13AC-47A6-914A-5BDF72F9EDAA}" dt="2021-02-20T01:51:57.294" v="10567" actId="207"/>
          <ac:spMkLst>
            <pc:docMk/>
            <pc:sldMk cId="1950128854" sldId="260"/>
            <ac:spMk id="42" creationId="{70DE4D25-EF55-432B-BAD2-6337531A4B9A}"/>
          </ac:spMkLst>
        </pc:spChg>
        <pc:spChg chg="mod">
          <ac:chgData name="Takafumi Yunoki" userId="b678648e-80dc-4843-ab1a-e6ef3b2f9cf3" providerId="ADAL" clId="{11153AD1-13AC-47A6-914A-5BDF72F9EDAA}" dt="2021-02-20T01:51:53.574" v="10566" actId="207"/>
          <ac:spMkLst>
            <pc:docMk/>
            <pc:sldMk cId="1950128854" sldId="260"/>
            <ac:spMk id="43" creationId="{F7089A06-4E42-4F28-B5E2-EC74113CE213}"/>
          </ac:spMkLst>
        </pc:spChg>
        <pc:spChg chg="mod">
          <ac:chgData name="Takafumi Yunoki" userId="b678648e-80dc-4843-ab1a-e6ef3b2f9cf3" providerId="ADAL" clId="{11153AD1-13AC-47A6-914A-5BDF72F9EDAA}" dt="2021-02-20T04:03:20.435" v="11096" actId="20577"/>
          <ac:spMkLst>
            <pc:docMk/>
            <pc:sldMk cId="1950128854" sldId="260"/>
            <ac:spMk id="44" creationId="{618343F2-34C1-4C0D-B1ED-1EC6B318F18A}"/>
          </ac:spMkLst>
        </pc:spChg>
        <pc:spChg chg="mod">
          <ac:chgData name="Takafumi Yunoki" userId="b678648e-80dc-4843-ab1a-e6ef3b2f9cf3" providerId="ADAL" clId="{11153AD1-13AC-47A6-914A-5BDF72F9EDAA}" dt="2021-02-20T04:02:54.053" v="11090" actId="1076"/>
          <ac:spMkLst>
            <pc:docMk/>
            <pc:sldMk cId="1950128854" sldId="260"/>
            <ac:spMk id="47" creationId="{C325F82D-F99B-4EDC-B68C-A415EDC06494}"/>
          </ac:spMkLst>
        </pc:spChg>
        <pc:spChg chg="mod">
          <ac:chgData name="Takafumi Yunoki" userId="b678648e-80dc-4843-ab1a-e6ef3b2f9cf3" providerId="ADAL" clId="{11153AD1-13AC-47A6-914A-5BDF72F9EDAA}" dt="2021-02-20T04:03:37.309" v="11097" actId="14100"/>
          <ac:spMkLst>
            <pc:docMk/>
            <pc:sldMk cId="1950128854" sldId="260"/>
            <ac:spMk id="48" creationId="{1DF48790-1B4C-415E-9EEE-6C56ED360AAC}"/>
          </ac:spMkLst>
        </pc:spChg>
        <pc:spChg chg="mod">
          <ac:chgData name="Takafumi Yunoki" userId="b678648e-80dc-4843-ab1a-e6ef3b2f9cf3" providerId="ADAL" clId="{11153AD1-13AC-47A6-914A-5BDF72F9EDAA}" dt="2021-02-20T04:02:25.778" v="11085" actId="14100"/>
          <ac:spMkLst>
            <pc:docMk/>
            <pc:sldMk cId="1950128854" sldId="260"/>
            <ac:spMk id="50" creationId="{4B69CD71-DC93-427E-AD2D-2519CB1CE4C1}"/>
          </ac:spMkLst>
        </pc:spChg>
      </pc:sldChg>
      <pc:sldChg chg="modSp mod modNotesTx">
        <pc:chgData name="Takafumi Yunoki" userId="b678648e-80dc-4843-ab1a-e6ef3b2f9cf3" providerId="ADAL" clId="{11153AD1-13AC-47A6-914A-5BDF72F9EDAA}" dt="2021-02-20T04:02:00.436" v="11082" actId="1076"/>
        <pc:sldMkLst>
          <pc:docMk/>
          <pc:sldMk cId="4089379390" sldId="261"/>
        </pc:sldMkLst>
        <pc:spChg chg="mod">
          <ac:chgData name="Takafumi Yunoki" userId="b678648e-80dc-4843-ab1a-e6ef3b2f9cf3" providerId="ADAL" clId="{11153AD1-13AC-47A6-914A-5BDF72F9EDAA}" dt="2021-02-20T02:58:27.225" v="11069" actId="208"/>
          <ac:spMkLst>
            <pc:docMk/>
            <pc:sldMk cId="4089379390" sldId="261"/>
            <ac:spMk id="5" creationId="{635331B3-9DB8-4301-A53C-9397CE1E5C15}"/>
          </ac:spMkLst>
        </pc:spChg>
        <pc:spChg chg="mod">
          <ac:chgData name="Takafumi Yunoki" userId="b678648e-80dc-4843-ab1a-e6ef3b2f9cf3" providerId="ADAL" clId="{11153AD1-13AC-47A6-914A-5BDF72F9EDAA}" dt="2021-02-20T02:58:30.185" v="11070" actId="208"/>
          <ac:spMkLst>
            <pc:docMk/>
            <pc:sldMk cId="4089379390" sldId="261"/>
            <ac:spMk id="6" creationId="{73488B80-5861-4CF9-B371-C20D395A83D2}"/>
          </ac:spMkLst>
        </pc:spChg>
        <pc:spChg chg="mod">
          <ac:chgData name="Takafumi Yunoki" userId="b678648e-80dc-4843-ab1a-e6ef3b2f9cf3" providerId="ADAL" clId="{11153AD1-13AC-47A6-914A-5BDF72F9EDAA}" dt="2021-02-20T01:54:46.015" v="10600" actId="207"/>
          <ac:spMkLst>
            <pc:docMk/>
            <pc:sldMk cId="4089379390" sldId="261"/>
            <ac:spMk id="7" creationId="{46734B80-C1CA-4778-83F0-88778CBC4139}"/>
          </ac:spMkLst>
        </pc:spChg>
        <pc:spChg chg="mod">
          <ac:chgData name="Takafumi Yunoki" userId="b678648e-80dc-4843-ab1a-e6ef3b2f9cf3" providerId="ADAL" clId="{11153AD1-13AC-47A6-914A-5BDF72F9EDAA}" dt="2021-02-20T01:56:03.341" v="10609" actId="207"/>
          <ac:spMkLst>
            <pc:docMk/>
            <pc:sldMk cId="4089379390" sldId="261"/>
            <ac:spMk id="8" creationId="{211CDA52-8804-4453-8D1B-DBD7BC43E800}"/>
          </ac:spMkLst>
        </pc:spChg>
        <pc:spChg chg="mod">
          <ac:chgData name="Takafumi Yunoki" userId="b678648e-80dc-4843-ab1a-e6ef3b2f9cf3" providerId="ADAL" clId="{11153AD1-13AC-47A6-914A-5BDF72F9EDAA}" dt="2021-02-20T01:55:38.815" v="10604" actId="208"/>
          <ac:spMkLst>
            <pc:docMk/>
            <pc:sldMk cId="4089379390" sldId="261"/>
            <ac:spMk id="12" creationId="{79B888B8-EAF1-40BC-ACCA-20C7B07BEB34}"/>
          </ac:spMkLst>
        </pc:spChg>
        <pc:spChg chg="mod">
          <ac:chgData name="Takafumi Yunoki" userId="b678648e-80dc-4843-ab1a-e6ef3b2f9cf3" providerId="ADAL" clId="{11153AD1-13AC-47A6-914A-5BDF72F9EDAA}" dt="2021-02-20T01:57:12.799" v="10611" actId="207"/>
          <ac:spMkLst>
            <pc:docMk/>
            <pc:sldMk cId="4089379390" sldId="261"/>
            <ac:spMk id="25" creationId="{10EB2EDA-91B0-453E-BC21-D96796493170}"/>
          </ac:spMkLst>
        </pc:spChg>
        <pc:spChg chg="mod">
          <ac:chgData name="Takafumi Yunoki" userId="b678648e-80dc-4843-ab1a-e6ef3b2f9cf3" providerId="ADAL" clId="{11153AD1-13AC-47A6-914A-5BDF72F9EDAA}" dt="2021-02-20T01:57:15.238" v="10612" actId="207"/>
          <ac:spMkLst>
            <pc:docMk/>
            <pc:sldMk cId="4089379390" sldId="261"/>
            <ac:spMk id="26" creationId="{67C3D700-19B4-4779-B0BB-A3F9949BFCA9}"/>
          </ac:spMkLst>
        </pc:spChg>
        <pc:spChg chg="mod">
          <ac:chgData name="Takafumi Yunoki" userId="b678648e-80dc-4843-ab1a-e6ef3b2f9cf3" providerId="ADAL" clId="{11153AD1-13AC-47A6-914A-5BDF72F9EDAA}" dt="2021-02-20T01:57:18.222" v="10613" actId="207"/>
          <ac:spMkLst>
            <pc:docMk/>
            <pc:sldMk cId="4089379390" sldId="261"/>
            <ac:spMk id="27" creationId="{30D161FF-EF68-491E-B032-4EB39CF1E221}"/>
          </ac:spMkLst>
        </pc:spChg>
        <pc:spChg chg="mod">
          <ac:chgData name="Takafumi Yunoki" userId="b678648e-80dc-4843-ab1a-e6ef3b2f9cf3" providerId="ADAL" clId="{11153AD1-13AC-47A6-914A-5BDF72F9EDAA}" dt="2021-02-20T01:57:21.854" v="10614" actId="207"/>
          <ac:spMkLst>
            <pc:docMk/>
            <pc:sldMk cId="4089379390" sldId="261"/>
            <ac:spMk id="29" creationId="{A2663381-BB32-457B-8E5E-C8D6FA412CFB}"/>
          </ac:spMkLst>
        </pc:spChg>
        <pc:spChg chg="mod">
          <ac:chgData name="Takafumi Yunoki" userId="b678648e-80dc-4843-ab1a-e6ef3b2f9cf3" providerId="ADAL" clId="{11153AD1-13AC-47A6-914A-5BDF72F9EDAA}" dt="2021-02-20T01:57:25.129" v="10615" actId="207"/>
          <ac:spMkLst>
            <pc:docMk/>
            <pc:sldMk cId="4089379390" sldId="261"/>
            <ac:spMk id="31" creationId="{2174FD10-2823-428E-9834-B46C69D82A80}"/>
          </ac:spMkLst>
        </pc:spChg>
        <pc:spChg chg="mod">
          <ac:chgData name="Takafumi Yunoki" userId="b678648e-80dc-4843-ab1a-e6ef3b2f9cf3" providerId="ADAL" clId="{11153AD1-13AC-47A6-914A-5BDF72F9EDAA}" dt="2021-02-20T01:55:38.815" v="10604" actId="208"/>
          <ac:spMkLst>
            <pc:docMk/>
            <pc:sldMk cId="4089379390" sldId="261"/>
            <ac:spMk id="39" creationId="{945E37D9-6970-4C65-9327-A4EE240695DE}"/>
          </ac:spMkLst>
        </pc:spChg>
        <pc:spChg chg="mod">
          <ac:chgData name="Takafumi Yunoki" userId="b678648e-80dc-4843-ab1a-e6ef3b2f9cf3" providerId="ADAL" clId="{11153AD1-13AC-47A6-914A-5BDF72F9EDAA}" dt="2021-02-20T01:57:29.038" v="10616" actId="207"/>
          <ac:spMkLst>
            <pc:docMk/>
            <pc:sldMk cId="4089379390" sldId="261"/>
            <ac:spMk id="41" creationId="{1D1B3ECA-FC9D-478D-8458-B4CA9093250E}"/>
          </ac:spMkLst>
        </pc:spChg>
        <pc:spChg chg="mod">
          <ac:chgData name="Takafumi Yunoki" userId="b678648e-80dc-4843-ab1a-e6ef3b2f9cf3" providerId="ADAL" clId="{11153AD1-13AC-47A6-914A-5BDF72F9EDAA}" dt="2021-02-20T01:57:32.245" v="10617" actId="207"/>
          <ac:spMkLst>
            <pc:docMk/>
            <pc:sldMk cId="4089379390" sldId="261"/>
            <ac:spMk id="42" creationId="{70DE4D25-EF55-432B-BAD2-6337531A4B9A}"/>
          </ac:spMkLst>
        </pc:spChg>
        <pc:spChg chg="mod">
          <ac:chgData name="Takafumi Yunoki" userId="b678648e-80dc-4843-ab1a-e6ef3b2f9cf3" providerId="ADAL" clId="{11153AD1-13AC-47A6-914A-5BDF72F9EDAA}" dt="2021-02-20T01:57:34.719" v="10618" actId="207"/>
          <ac:spMkLst>
            <pc:docMk/>
            <pc:sldMk cId="4089379390" sldId="261"/>
            <ac:spMk id="43" creationId="{F7089A06-4E42-4F28-B5E2-EC74113CE213}"/>
          </ac:spMkLst>
        </pc:spChg>
        <pc:spChg chg="mod">
          <ac:chgData name="Takafumi Yunoki" userId="b678648e-80dc-4843-ab1a-e6ef3b2f9cf3" providerId="ADAL" clId="{11153AD1-13AC-47A6-914A-5BDF72F9EDAA}" dt="2021-02-20T04:01:48.154" v="11079" actId="14100"/>
          <ac:spMkLst>
            <pc:docMk/>
            <pc:sldMk cId="4089379390" sldId="261"/>
            <ac:spMk id="47" creationId="{C325F82D-F99B-4EDC-B68C-A415EDC06494}"/>
          </ac:spMkLst>
        </pc:spChg>
        <pc:spChg chg="mod">
          <ac:chgData name="Takafumi Yunoki" userId="b678648e-80dc-4843-ab1a-e6ef3b2f9cf3" providerId="ADAL" clId="{11153AD1-13AC-47A6-914A-5BDF72F9EDAA}" dt="2021-02-20T04:02:00.436" v="11082" actId="1076"/>
          <ac:spMkLst>
            <pc:docMk/>
            <pc:sldMk cId="4089379390" sldId="261"/>
            <ac:spMk id="50" creationId="{4B69CD71-DC93-427E-AD2D-2519CB1CE4C1}"/>
          </ac:spMkLst>
        </pc:spChg>
      </pc:sldChg>
      <pc:sldChg chg="addSp delSp modSp mod modNotesTx">
        <pc:chgData name="Takafumi Yunoki" userId="b678648e-80dc-4843-ab1a-e6ef3b2f9cf3" providerId="ADAL" clId="{11153AD1-13AC-47A6-914A-5BDF72F9EDAA}" dt="2021-02-20T02:30:28.822" v="10907" actId="403"/>
        <pc:sldMkLst>
          <pc:docMk/>
          <pc:sldMk cId="115120436" sldId="262"/>
        </pc:sldMkLst>
        <pc:spChg chg="mod">
          <ac:chgData name="Takafumi Yunoki" userId="b678648e-80dc-4843-ab1a-e6ef3b2f9cf3" providerId="ADAL" clId="{11153AD1-13AC-47A6-914A-5BDF72F9EDAA}" dt="2021-02-18T08:17:30.305" v="2091" actId="27636"/>
          <ac:spMkLst>
            <pc:docMk/>
            <pc:sldMk cId="115120436" sldId="262"/>
            <ac:spMk id="3" creationId="{556FD6E9-FD57-4F0A-90A2-4B1E2CDED7D4}"/>
          </ac:spMkLst>
        </pc:spChg>
        <pc:spChg chg="add mod">
          <ac:chgData name="Takafumi Yunoki" userId="b678648e-80dc-4843-ab1a-e6ef3b2f9cf3" providerId="ADAL" clId="{11153AD1-13AC-47A6-914A-5BDF72F9EDAA}" dt="2021-02-18T08:17:39.273" v="2093" actId="1076"/>
          <ac:spMkLst>
            <pc:docMk/>
            <pc:sldMk cId="115120436" sldId="262"/>
            <ac:spMk id="9" creationId="{D7AE7796-F414-42F3-A005-5F15C874F1EA}"/>
          </ac:spMkLst>
        </pc:spChg>
        <pc:spChg chg="del">
          <ac:chgData name="Takafumi Yunoki" userId="b678648e-80dc-4843-ab1a-e6ef3b2f9cf3" providerId="ADAL" clId="{11153AD1-13AC-47A6-914A-5BDF72F9EDAA}" dt="2021-02-18T08:17:22.963" v="2084" actId="21"/>
          <ac:spMkLst>
            <pc:docMk/>
            <pc:sldMk cId="115120436" sldId="262"/>
            <ac:spMk id="13" creationId="{620A9E61-A31E-4860-A790-603BA73A0B97}"/>
          </ac:spMkLst>
        </pc:spChg>
        <pc:spChg chg="mod">
          <ac:chgData name="Takafumi Yunoki" userId="b678648e-80dc-4843-ab1a-e6ef3b2f9cf3" providerId="ADAL" clId="{11153AD1-13AC-47A6-914A-5BDF72F9EDAA}" dt="2021-02-18T08:17:43.144" v="2094" actId="1076"/>
          <ac:spMkLst>
            <pc:docMk/>
            <pc:sldMk cId="115120436" sldId="262"/>
            <ac:spMk id="14" creationId="{91ECF182-C2CC-4E7F-8267-B057AFC46862}"/>
          </ac:spMkLst>
        </pc:spChg>
        <pc:graphicFrameChg chg="del">
          <ac:chgData name="Takafumi Yunoki" userId="b678648e-80dc-4843-ab1a-e6ef3b2f9cf3" providerId="ADAL" clId="{11153AD1-13AC-47A6-914A-5BDF72F9EDAA}" dt="2021-02-18T08:17:22.963" v="2084" actId="21"/>
          <ac:graphicFrameMkLst>
            <pc:docMk/>
            <pc:sldMk cId="115120436" sldId="262"/>
            <ac:graphicFrameMk id="5" creationId="{08CB7A2E-F9B7-48AB-8A83-AA4E49F4329C}"/>
          </ac:graphicFrameMkLst>
        </pc:graphicFrameChg>
        <pc:graphicFrameChg chg="add mod modGraphic">
          <ac:chgData name="Takafumi Yunoki" userId="b678648e-80dc-4843-ab1a-e6ef3b2f9cf3" providerId="ADAL" clId="{11153AD1-13AC-47A6-914A-5BDF72F9EDAA}" dt="2021-02-20T02:30:28.822" v="10907" actId="403"/>
          <ac:graphicFrameMkLst>
            <pc:docMk/>
            <pc:sldMk cId="115120436" sldId="262"/>
            <ac:graphicFrameMk id="8" creationId="{D45572F3-450E-4236-AEFA-313888053B7A}"/>
          </ac:graphicFrameMkLst>
        </pc:graphicFrameChg>
      </pc:sldChg>
      <pc:sldChg chg="addSp delSp modSp mod modNotesTx">
        <pc:chgData name="Takafumi Yunoki" userId="b678648e-80dc-4843-ab1a-e6ef3b2f9cf3" providerId="ADAL" clId="{11153AD1-13AC-47A6-914A-5BDF72F9EDAA}" dt="2021-02-20T04:06:18.500" v="11115" actId="21"/>
        <pc:sldMkLst>
          <pc:docMk/>
          <pc:sldMk cId="3540132392" sldId="263"/>
        </pc:sldMkLst>
        <pc:spChg chg="add del mod">
          <ac:chgData name="Takafumi Yunoki" userId="b678648e-80dc-4843-ab1a-e6ef3b2f9cf3" providerId="ADAL" clId="{11153AD1-13AC-47A6-914A-5BDF72F9EDAA}" dt="2021-02-20T04:06:18.500" v="11115" actId="21"/>
          <ac:spMkLst>
            <pc:docMk/>
            <pc:sldMk cId="3540132392" sldId="263"/>
            <ac:spMk id="3" creationId="{304D44DA-75EB-4FDF-BAC3-2CA4AD893B8C}"/>
          </ac:spMkLst>
        </pc:spChg>
        <pc:spChg chg="mod ord">
          <ac:chgData name="Takafumi Yunoki" userId="b678648e-80dc-4843-ab1a-e6ef3b2f9cf3" providerId="ADAL" clId="{11153AD1-13AC-47A6-914A-5BDF72F9EDAA}" dt="2021-02-20T02:48:44.914" v="10956" actId="207"/>
          <ac:spMkLst>
            <pc:docMk/>
            <pc:sldMk cId="3540132392" sldId="263"/>
            <ac:spMk id="5" creationId="{0486A886-1C77-4A9F-80B6-C1C2C7E7FA34}"/>
          </ac:spMkLst>
        </pc:spChg>
        <pc:spChg chg="mod ord">
          <ac:chgData name="Takafumi Yunoki" userId="b678648e-80dc-4843-ab1a-e6ef3b2f9cf3" providerId="ADAL" clId="{11153AD1-13AC-47A6-914A-5BDF72F9EDAA}" dt="2021-02-20T02:48:41.065" v="10955" actId="207"/>
          <ac:spMkLst>
            <pc:docMk/>
            <pc:sldMk cId="3540132392" sldId="263"/>
            <ac:spMk id="6" creationId="{521B9D63-2048-4452-909C-709661126F12}"/>
          </ac:spMkLst>
        </pc:spChg>
        <pc:spChg chg="mod ord">
          <ac:chgData name="Takafumi Yunoki" userId="b678648e-80dc-4843-ab1a-e6ef3b2f9cf3" providerId="ADAL" clId="{11153AD1-13AC-47A6-914A-5BDF72F9EDAA}" dt="2021-02-20T02:36:57.639" v="10925" actId="167"/>
          <ac:spMkLst>
            <pc:docMk/>
            <pc:sldMk cId="3540132392" sldId="263"/>
            <ac:spMk id="7" creationId="{B410D219-90B2-497A-B8EC-B61FFE6385A5}"/>
          </ac:spMkLst>
        </pc:spChg>
        <pc:spChg chg="mod ord">
          <ac:chgData name="Takafumi Yunoki" userId="b678648e-80dc-4843-ab1a-e6ef3b2f9cf3" providerId="ADAL" clId="{11153AD1-13AC-47A6-914A-5BDF72F9EDAA}" dt="2021-02-20T02:37:03.405" v="10927" actId="167"/>
          <ac:spMkLst>
            <pc:docMk/>
            <pc:sldMk cId="3540132392" sldId="263"/>
            <ac:spMk id="8" creationId="{314537C1-3E79-4806-9DF0-771BECF961F1}"/>
          </ac:spMkLst>
        </pc:spChg>
        <pc:spChg chg="mod ord">
          <ac:chgData name="Takafumi Yunoki" userId="b678648e-80dc-4843-ab1a-e6ef3b2f9cf3" providerId="ADAL" clId="{11153AD1-13AC-47A6-914A-5BDF72F9EDAA}" dt="2021-02-20T02:58:54.079" v="11071" actId="208"/>
          <ac:spMkLst>
            <pc:docMk/>
            <pc:sldMk cId="3540132392" sldId="263"/>
            <ac:spMk id="9" creationId="{9E2659CB-1723-4366-BE7F-C6D7720D0FAF}"/>
          </ac:spMkLst>
        </pc:spChg>
        <pc:spChg chg="mod">
          <ac:chgData name="Takafumi Yunoki" userId="b678648e-80dc-4843-ab1a-e6ef3b2f9cf3" providerId="ADAL" clId="{11153AD1-13AC-47A6-914A-5BDF72F9EDAA}" dt="2021-02-20T04:05:02.339" v="11103" actId="404"/>
          <ac:spMkLst>
            <pc:docMk/>
            <pc:sldMk cId="3540132392" sldId="263"/>
            <ac:spMk id="11" creationId="{5DC17D37-9088-487B-BE16-2C750552E67D}"/>
          </ac:spMkLst>
        </pc:spChg>
        <pc:spChg chg="mod">
          <ac:chgData name="Takafumi Yunoki" userId="b678648e-80dc-4843-ab1a-e6ef3b2f9cf3" providerId="ADAL" clId="{11153AD1-13AC-47A6-914A-5BDF72F9EDAA}" dt="2021-02-20T02:39:18.670" v="10950" actId="1076"/>
          <ac:spMkLst>
            <pc:docMk/>
            <pc:sldMk cId="3540132392" sldId="263"/>
            <ac:spMk id="12" creationId="{6CD5B7C5-10C5-40FB-8E4C-6FEA4423E1E1}"/>
          </ac:spMkLst>
        </pc:spChg>
        <pc:spChg chg="mod">
          <ac:chgData name="Takafumi Yunoki" userId="b678648e-80dc-4843-ab1a-e6ef3b2f9cf3" providerId="ADAL" clId="{11153AD1-13AC-47A6-914A-5BDF72F9EDAA}" dt="2021-02-20T02:39:11.014" v="10948" actId="14100"/>
          <ac:spMkLst>
            <pc:docMk/>
            <pc:sldMk cId="3540132392" sldId="263"/>
            <ac:spMk id="13" creationId="{5FC1271F-ACEF-4AFA-99AE-00970B3D2493}"/>
          </ac:spMkLst>
        </pc:spChg>
        <pc:spChg chg="add del mod ord">
          <ac:chgData name="Takafumi Yunoki" userId="b678648e-80dc-4843-ab1a-e6ef3b2f9cf3" providerId="ADAL" clId="{11153AD1-13AC-47A6-914A-5BDF72F9EDAA}" dt="2021-02-20T02:37:46.270" v="10933" actId="21"/>
          <ac:spMkLst>
            <pc:docMk/>
            <pc:sldMk cId="3540132392" sldId="263"/>
            <ac:spMk id="14" creationId="{36569B6E-D288-4958-AEB0-E8A41E1FB136}"/>
          </ac:spMkLst>
        </pc:spChg>
        <pc:spChg chg="add del mod ord">
          <ac:chgData name="Takafumi Yunoki" userId="b678648e-80dc-4843-ab1a-e6ef3b2f9cf3" providerId="ADAL" clId="{11153AD1-13AC-47A6-914A-5BDF72F9EDAA}" dt="2021-02-20T02:36:43.846" v="10922" actId="21"/>
          <ac:spMkLst>
            <pc:docMk/>
            <pc:sldMk cId="3540132392" sldId="263"/>
            <ac:spMk id="15" creationId="{26251BE6-EF38-4919-88BA-7BFEE2FE193F}"/>
          </ac:spMkLst>
        </pc:spChg>
        <pc:spChg chg="add del mod ord">
          <ac:chgData name="Takafumi Yunoki" userId="b678648e-80dc-4843-ab1a-e6ef3b2f9cf3" providerId="ADAL" clId="{11153AD1-13AC-47A6-914A-5BDF72F9EDAA}" dt="2021-02-20T02:36:54.935" v="10924" actId="21"/>
          <ac:spMkLst>
            <pc:docMk/>
            <pc:sldMk cId="3540132392" sldId="263"/>
            <ac:spMk id="16" creationId="{1C4A105B-5C13-46D7-B92A-BBCB05E30FDD}"/>
          </ac:spMkLst>
        </pc:spChg>
        <pc:spChg chg="add del mod ord">
          <ac:chgData name="Takafumi Yunoki" userId="b678648e-80dc-4843-ab1a-e6ef3b2f9cf3" providerId="ADAL" clId="{11153AD1-13AC-47A6-914A-5BDF72F9EDAA}" dt="2021-02-20T02:37:00.151" v="10926" actId="21"/>
          <ac:spMkLst>
            <pc:docMk/>
            <pc:sldMk cId="3540132392" sldId="263"/>
            <ac:spMk id="17" creationId="{153A8A3A-726B-48A5-B211-2FEADE1ED754}"/>
          </ac:spMkLst>
        </pc:spChg>
        <pc:spChg chg="add del mod ord">
          <ac:chgData name="Takafumi Yunoki" userId="b678648e-80dc-4843-ab1a-e6ef3b2f9cf3" providerId="ADAL" clId="{11153AD1-13AC-47A6-914A-5BDF72F9EDAA}" dt="2021-02-20T02:37:52.721" v="10935" actId="21"/>
          <ac:spMkLst>
            <pc:docMk/>
            <pc:sldMk cId="3540132392" sldId="263"/>
            <ac:spMk id="18" creationId="{B5D8B99C-9BD9-4607-AE19-CA297E83D219}"/>
          </ac:spMkLst>
        </pc:spChg>
        <pc:spChg chg="add del mod ord">
          <ac:chgData name="Takafumi Yunoki" userId="b678648e-80dc-4843-ab1a-e6ef3b2f9cf3" providerId="ADAL" clId="{11153AD1-13AC-47A6-914A-5BDF72F9EDAA}" dt="2021-02-20T02:37:55.256" v="10936" actId="21"/>
          <ac:spMkLst>
            <pc:docMk/>
            <pc:sldMk cId="3540132392" sldId="263"/>
            <ac:spMk id="19" creationId="{A1ACA001-0183-488C-8733-77DDC9D7F8F8}"/>
          </ac:spMkLst>
        </pc:spChg>
        <pc:spChg chg="add del mod ord">
          <ac:chgData name="Takafumi Yunoki" userId="b678648e-80dc-4843-ab1a-e6ef3b2f9cf3" providerId="ADAL" clId="{11153AD1-13AC-47A6-914A-5BDF72F9EDAA}" dt="2021-02-20T02:37:58.807" v="10937" actId="21"/>
          <ac:spMkLst>
            <pc:docMk/>
            <pc:sldMk cId="3540132392" sldId="263"/>
            <ac:spMk id="20" creationId="{A491F8CD-E88A-470B-998F-1B1AB25C1793}"/>
          </ac:spMkLst>
        </pc:spChg>
        <pc:spChg chg="add del mod">
          <ac:chgData name="Takafumi Yunoki" userId="b678648e-80dc-4843-ab1a-e6ef3b2f9cf3" providerId="ADAL" clId="{11153AD1-13AC-47A6-914A-5BDF72F9EDAA}" dt="2021-02-20T02:38:04.854" v="10938" actId="21"/>
          <ac:spMkLst>
            <pc:docMk/>
            <pc:sldMk cId="3540132392" sldId="263"/>
            <ac:spMk id="21" creationId="{3986EA96-D318-4E83-AAB9-60E59AE1099C}"/>
          </ac:spMkLst>
        </pc:spChg>
        <pc:spChg chg="add del mod ord">
          <ac:chgData name="Takafumi Yunoki" userId="b678648e-80dc-4843-ab1a-e6ef3b2f9cf3" providerId="ADAL" clId="{11153AD1-13AC-47A6-914A-5BDF72F9EDAA}" dt="2021-02-20T02:37:39.721" v="10932" actId="21"/>
          <ac:spMkLst>
            <pc:docMk/>
            <pc:sldMk cId="3540132392" sldId="263"/>
            <ac:spMk id="22" creationId="{473E9DD9-EF17-4A7A-B71E-0584D701D3BD}"/>
          </ac:spMkLst>
        </pc:spChg>
      </pc:sldChg>
      <pc:sldChg chg="addSp modSp mod modNotesTx">
        <pc:chgData name="Takafumi Yunoki" userId="b678648e-80dc-4843-ab1a-e6ef3b2f9cf3" providerId="ADAL" clId="{11153AD1-13AC-47A6-914A-5BDF72F9EDAA}" dt="2021-02-20T02:20:47.125" v="10827" actId="1076"/>
        <pc:sldMkLst>
          <pc:docMk/>
          <pc:sldMk cId="921366125" sldId="264"/>
        </pc:sldMkLst>
        <pc:spChg chg="mod">
          <ac:chgData name="Takafumi Yunoki" userId="b678648e-80dc-4843-ab1a-e6ef3b2f9cf3" providerId="ADAL" clId="{11153AD1-13AC-47A6-914A-5BDF72F9EDAA}" dt="2021-02-20T02:20:47.125" v="10827" actId="1076"/>
          <ac:spMkLst>
            <pc:docMk/>
            <pc:sldMk cId="921366125" sldId="264"/>
            <ac:spMk id="6" creationId="{779DB194-0EB1-4D41-BC64-A38C67D45F23}"/>
          </ac:spMkLst>
        </pc:spChg>
        <pc:spChg chg="mod">
          <ac:chgData name="Takafumi Yunoki" userId="b678648e-80dc-4843-ab1a-e6ef3b2f9cf3" providerId="ADAL" clId="{11153AD1-13AC-47A6-914A-5BDF72F9EDAA}" dt="2021-02-18T08:53:01.513" v="5718" actId="1076"/>
          <ac:spMkLst>
            <pc:docMk/>
            <pc:sldMk cId="921366125" sldId="264"/>
            <ac:spMk id="32" creationId="{02894F61-1C4C-43F3-B676-7D34EDE9F584}"/>
          </ac:spMkLst>
        </pc:spChg>
        <pc:spChg chg="mod">
          <ac:chgData name="Takafumi Yunoki" userId="b678648e-80dc-4843-ab1a-e6ef3b2f9cf3" providerId="ADAL" clId="{11153AD1-13AC-47A6-914A-5BDF72F9EDAA}" dt="2021-02-18T08:53:01.513" v="5718" actId="1076"/>
          <ac:spMkLst>
            <pc:docMk/>
            <pc:sldMk cId="921366125" sldId="264"/>
            <ac:spMk id="33" creationId="{699964C1-3B97-4E74-AFE4-ED38576DE5A2}"/>
          </ac:spMkLst>
        </pc:spChg>
        <pc:spChg chg="mod">
          <ac:chgData name="Takafumi Yunoki" userId="b678648e-80dc-4843-ab1a-e6ef3b2f9cf3" providerId="ADAL" clId="{11153AD1-13AC-47A6-914A-5BDF72F9EDAA}" dt="2021-02-18T08:53:01.513" v="5718" actId="1076"/>
          <ac:spMkLst>
            <pc:docMk/>
            <pc:sldMk cId="921366125" sldId="264"/>
            <ac:spMk id="34" creationId="{31056229-C7CC-47A7-8F5A-ECB0F4A6D48D}"/>
          </ac:spMkLst>
        </pc:spChg>
        <pc:spChg chg="mod">
          <ac:chgData name="Takafumi Yunoki" userId="b678648e-80dc-4843-ab1a-e6ef3b2f9cf3" providerId="ADAL" clId="{11153AD1-13AC-47A6-914A-5BDF72F9EDAA}" dt="2021-02-18T08:53:01.513" v="5718" actId="1076"/>
          <ac:spMkLst>
            <pc:docMk/>
            <pc:sldMk cId="921366125" sldId="264"/>
            <ac:spMk id="35" creationId="{1FDA941A-B805-4BEC-90F4-D9624BD3C807}"/>
          </ac:spMkLst>
        </pc:spChg>
        <pc:spChg chg="mod">
          <ac:chgData name="Takafumi Yunoki" userId="b678648e-80dc-4843-ab1a-e6ef3b2f9cf3" providerId="ADAL" clId="{11153AD1-13AC-47A6-914A-5BDF72F9EDAA}" dt="2021-02-18T08:53:01.513" v="5718" actId="1076"/>
          <ac:spMkLst>
            <pc:docMk/>
            <pc:sldMk cId="921366125" sldId="264"/>
            <ac:spMk id="37" creationId="{4E5672A9-922E-4F6E-8160-5B826347D344}"/>
          </ac:spMkLst>
        </pc:spChg>
        <pc:spChg chg="mod">
          <ac:chgData name="Takafumi Yunoki" userId="b678648e-80dc-4843-ab1a-e6ef3b2f9cf3" providerId="ADAL" clId="{11153AD1-13AC-47A6-914A-5BDF72F9EDAA}" dt="2021-02-18T08:53:01.513" v="5718" actId="1076"/>
          <ac:spMkLst>
            <pc:docMk/>
            <pc:sldMk cId="921366125" sldId="264"/>
            <ac:spMk id="39" creationId="{5C7E2233-62F7-45EB-BA18-B1F6900EE768}"/>
          </ac:spMkLst>
        </pc:spChg>
        <pc:spChg chg="mod">
          <ac:chgData name="Takafumi Yunoki" userId="b678648e-80dc-4843-ab1a-e6ef3b2f9cf3" providerId="ADAL" clId="{11153AD1-13AC-47A6-914A-5BDF72F9EDAA}" dt="2021-02-18T08:53:01.513" v="5718" actId="1076"/>
          <ac:spMkLst>
            <pc:docMk/>
            <pc:sldMk cId="921366125" sldId="264"/>
            <ac:spMk id="40" creationId="{956F9072-4977-4F44-AE5D-E512BD0ED2F3}"/>
          </ac:spMkLst>
        </pc:spChg>
        <pc:spChg chg="mod">
          <ac:chgData name="Takafumi Yunoki" userId="b678648e-80dc-4843-ab1a-e6ef3b2f9cf3" providerId="ADAL" clId="{11153AD1-13AC-47A6-914A-5BDF72F9EDAA}" dt="2021-02-18T08:53:01.513" v="5718" actId="1076"/>
          <ac:spMkLst>
            <pc:docMk/>
            <pc:sldMk cId="921366125" sldId="264"/>
            <ac:spMk id="42" creationId="{2C9E7F21-D8E7-4C13-B50E-90967D7A09D2}"/>
          </ac:spMkLst>
        </pc:spChg>
        <pc:spChg chg="mod">
          <ac:chgData name="Takafumi Yunoki" userId="b678648e-80dc-4843-ab1a-e6ef3b2f9cf3" providerId="ADAL" clId="{11153AD1-13AC-47A6-914A-5BDF72F9EDAA}" dt="2021-02-18T08:53:01.513" v="5718" actId="1076"/>
          <ac:spMkLst>
            <pc:docMk/>
            <pc:sldMk cId="921366125" sldId="264"/>
            <ac:spMk id="43" creationId="{0E794C89-F93F-4493-B4E6-FE9AB1717F14}"/>
          </ac:spMkLst>
        </pc:spChg>
        <pc:spChg chg="mod">
          <ac:chgData name="Takafumi Yunoki" userId="b678648e-80dc-4843-ab1a-e6ef3b2f9cf3" providerId="ADAL" clId="{11153AD1-13AC-47A6-914A-5BDF72F9EDAA}" dt="2021-02-18T08:53:01.513" v="5718" actId="1076"/>
          <ac:spMkLst>
            <pc:docMk/>
            <pc:sldMk cId="921366125" sldId="264"/>
            <ac:spMk id="44" creationId="{05DC3EE1-D351-4903-B5E7-D18764AFCAE6}"/>
          </ac:spMkLst>
        </pc:spChg>
        <pc:spChg chg="mod">
          <ac:chgData name="Takafumi Yunoki" userId="b678648e-80dc-4843-ab1a-e6ef3b2f9cf3" providerId="ADAL" clId="{11153AD1-13AC-47A6-914A-5BDF72F9EDAA}" dt="2021-02-18T08:53:01.513" v="5718" actId="1076"/>
          <ac:spMkLst>
            <pc:docMk/>
            <pc:sldMk cId="921366125" sldId="264"/>
            <ac:spMk id="45" creationId="{2852D277-6C61-46FA-B393-8FF96BA509FA}"/>
          </ac:spMkLst>
        </pc:spChg>
        <pc:spChg chg="mod">
          <ac:chgData name="Takafumi Yunoki" userId="b678648e-80dc-4843-ab1a-e6ef3b2f9cf3" providerId="ADAL" clId="{11153AD1-13AC-47A6-914A-5BDF72F9EDAA}" dt="2021-02-18T08:54:54.301" v="5742" actId="208"/>
          <ac:spMkLst>
            <pc:docMk/>
            <pc:sldMk cId="921366125" sldId="264"/>
            <ac:spMk id="48" creationId="{90EBC5B3-6781-493A-8B2D-BB97CE4B21D8}"/>
          </ac:spMkLst>
        </pc:spChg>
        <pc:spChg chg="mod">
          <ac:chgData name="Takafumi Yunoki" userId="b678648e-80dc-4843-ab1a-e6ef3b2f9cf3" providerId="ADAL" clId="{11153AD1-13AC-47A6-914A-5BDF72F9EDAA}" dt="2021-02-18T08:53:01.513" v="5718" actId="1076"/>
          <ac:spMkLst>
            <pc:docMk/>
            <pc:sldMk cId="921366125" sldId="264"/>
            <ac:spMk id="50" creationId="{9B794F8B-BF7D-41E0-9F08-9DCDEE870B40}"/>
          </ac:spMkLst>
        </pc:spChg>
        <pc:spChg chg="mod">
          <ac:chgData name="Takafumi Yunoki" userId="b678648e-80dc-4843-ab1a-e6ef3b2f9cf3" providerId="ADAL" clId="{11153AD1-13AC-47A6-914A-5BDF72F9EDAA}" dt="2021-02-18T08:53:01.513" v="5718" actId="1076"/>
          <ac:spMkLst>
            <pc:docMk/>
            <pc:sldMk cId="921366125" sldId="264"/>
            <ac:spMk id="51" creationId="{79949F93-F7DA-4163-AD8B-70EE2CE0C842}"/>
          </ac:spMkLst>
        </pc:spChg>
        <pc:spChg chg="mod">
          <ac:chgData name="Takafumi Yunoki" userId="b678648e-80dc-4843-ab1a-e6ef3b2f9cf3" providerId="ADAL" clId="{11153AD1-13AC-47A6-914A-5BDF72F9EDAA}" dt="2021-02-18T08:54:58.116" v="5743" actId="208"/>
          <ac:spMkLst>
            <pc:docMk/>
            <pc:sldMk cId="921366125" sldId="264"/>
            <ac:spMk id="54" creationId="{F8851D47-480D-4436-82C4-B738B6B17584}"/>
          </ac:spMkLst>
        </pc:spChg>
        <pc:graphicFrameChg chg="mod modGraphic">
          <ac:chgData name="Takafumi Yunoki" userId="b678648e-80dc-4843-ab1a-e6ef3b2f9cf3" providerId="ADAL" clId="{11153AD1-13AC-47A6-914A-5BDF72F9EDAA}" dt="2021-02-20T02:20:37.383" v="10824" actId="403"/>
          <ac:graphicFrameMkLst>
            <pc:docMk/>
            <pc:sldMk cId="921366125" sldId="264"/>
            <ac:graphicFrameMk id="5" creationId="{A332FE9B-A5E5-48CA-9DA0-AEC5C5C10036}"/>
          </ac:graphicFrameMkLst>
        </pc:graphicFrameChg>
        <pc:picChg chg="mod">
          <ac:chgData name="Takafumi Yunoki" userId="b678648e-80dc-4843-ab1a-e6ef3b2f9cf3" providerId="ADAL" clId="{11153AD1-13AC-47A6-914A-5BDF72F9EDAA}" dt="2021-02-18T08:53:01.513" v="5718" actId="1076"/>
          <ac:picMkLst>
            <pc:docMk/>
            <pc:sldMk cId="921366125" sldId="264"/>
            <ac:picMk id="31" creationId="{4954FB5C-13B5-4E23-AFCA-5F9E7AB17ED3}"/>
          </ac:picMkLst>
        </pc:picChg>
        <pc:picChg chg="mod">
          <ac:chgData name="Takafumi Yunoki" userId="b678648e-80dc-4843-ab1a-e6ef3b2f9cf3" providerId="ADAL" clId="{11153AD1-13AC-47A6-914A-5BDF72F9EDAA}" dt="2021-02-18T08:53:01.513" v="5718" actId="1076"/>
          <ac:picMkLst>
            <pc:docMk/>
            <pc:sldMk cId="921366125" sldId="264"/>
            <ac:picMk id="38" creationId="{CE778D4E-8BEB-4B23-BE0C-27D305535E93}"/>
          </ac:picMkLst>
        </pc:picChg>
        <pc:cxnChg chg="add mod">
          <ac:chgData name="Takafumi Yunoki" userId="b678648e-80dc-4843-ab1a-e6ef3b2f9cf3" providerId="ADAL" clId="{11153AD1-13AC-47A6-914A-5BDF72F9EDAA}" dt="2021-02-18T08:55:10.459" v="5744" actId="208"/>
          <ac:cxnSpMkLst>
            <pc:docMk/>
            <pc:sldMk cId="921366125" sldId="264"/>
            <ac:cxnSpMk id="7" creationId="{BAC828FA-CD8B-4C64-BBA2-7D6F0DA3B652}"/>
          </ac:cxnSpMkLst>
        </pc:cxnChg>
        <pc:cxnChg chg="mod">
          <ac:chgData name="Takafumi Yunoki" userId="b678648e-80dc-4843-ab1a-e6ef3b2f9cf3" providerId="ADAL" clId="{11153AD1-13AC-47A6-914A-5BDF72F9EDAA}" dt="2021-02-18T08:53:01.513" v="5718" actId="1076"/>
          <ac:cxnSpMkLst>
            <pc:docMk/>
            <pc:sldMk cId="921366125" sldId="264"/>
            <ac:cxnSpMk id="36" creationId="{8EC93D20-75C3-4121-9B83-62D18792D4B6}"/>
          </ac:cxnSpMkLst>
        </pc:cxnChg>
        <pc:cxnChg chg="mod">
          <ac:chgData name="Takafumi Yunoki" userId="b678648e-80dc-4843-ab1a-e6ef3b2f9cf3" providerId="ADAL" clId="{11153AD1-13AC-47A6-914A-5BDF72F9EDAA}" dt="2021-02-18T08:53:01.513" v="5718" actId="1076"/>
          <ac:cxnSpMkLst>
            <pc:docMk/>
            <pc:sldMk cId="921366125" sldId="264"/>
            <ac:cxnSpMk id="41" creationId="{6E7D80D0-A74B-4B1B-B817-6DB49F8F4289}"/>
          </ac:cxnSpMkLst>
        </pc:cxnChg>
        <pc:cxnChg chg="mod">
          <ac:chgData name="Takafumi Yunoki" userId="b678648e-80dc-4843-ab1a-e6ef3b2f9cf3" providerId="ADAL" clId="{11153AD1-13AC-47A6-914A-5BDF72F9EDAA}" dt="2021-02-18T08:53:01.513" v="5718" actId="1076"/>
          <ac:cxnSpMkLst>
            <pc:docMk/>
            <pc:sldMk cId="921366125" sldId="264"/>
            <ac:cxnSpMk id="46" creationId="{89AD1F01-9A83-468E-A5EA-C7980CE2149A}"/>
          </ac:cxnSpMkLst>
        </pc:cxnChg>
        <pc:cxnChg chg="mod">
          <ac:chgData name="Takafumi Yunoki" userId="b678648e-80dc-4843-ab1a-e6ef3b2f9cf3" providerId="ADAL" clId="{11153AD1-13AC-47A6-914A-5BDF72F9EDAA}" dt="2021-02-18T08:53:01.513" v="5718" actId="1076"/>
          <ac:cxnSpMkLst>
            <pc:docMk/>
            <pc:sldMk cId="921366125" sldId="264"/>
            <ac:cxnSpMk id="47" creationId="{D11173E7-A02E-4566-B112-701046DCE2EF}"/>
          </ac:cxnSpMkLst>
        </pc:cxnChg>
        <pc:cxnChg chg="mod">
          <ac:chgData name="Takafumi Yunoki" userId="b678648e-80dc-4843-ab1a-e6ef3b2f9cf3" providerId="ADAL" clId="{11153AD1-13AC-47A6-914A-5BDF72F9EDAA}" dt="2021-02-18T08:53:01.513" v="5718" actId="1076"/>
          <ac:cxnSpMkLst>
            <pc:docMk/>
            <pc:sldMk cId="921366125" sldId="264"/>
            <ac:cxnSpMk id="49" creationId="{C0D9C611-059F-4F84-B4A5-C5BF63FA6A26}"/>
          </ac:cxnSpMkLst>
        </pc:cxnChg>
        <pc:cxnChg chg="mod">
          <ac:chgData name="Takafumi Yunoki" userId="b678648e-80dc-4843-ab1a-e6ef3b2f9cf3" providerId="ADAL" clId="{11153AD1-13AC-47A6-914A-5BDF72F9EDAA}" dt="2021-02-18T08:53:01.513" v="5718" actId="1076"/>
          <ac:cxnSpMkLst>
            <pc:docMk/>
            <pc:sldMk cId="921366125" sldId="264"/>
            <ac:cxnSpMk id="52" creationId="{2600FEAC-36DC-4829-8D55-104D5C2729AF}"/>
          </ac:cxnSpMkLst>
        </pc:cxnChg>
        <pc:cxnChg chg="mod">
          <ac:chgData name="Takafumi Yunoki" userId="b678648e-80dc-4843-ab1a-e6ef3b2f9cf3" providerId="ADAL" clId="{11153AD1-13AC-47A6-914A-5BDF72F9EDAA}" dt="2021-02-18T08:53:01.513" v="5718" actId="1076"/>
          <ac:cxnSpMkLst>
            <pc:docMk/>
            <pc:sldMk cId="921366125" sldId="264"/>
            <ac:cxnSpMk id="53" creationId="{8128A940-D11D-4805-A513-6F7E138C3911}"/>
          </ac:cxnSpMkLst>
        </pc:cxnChg>
        <pc:cxnChg chg="add mod ord">
          <ac:chgData name="Takafumi Yunoki" userId="b678648e-80dc-4843-ab1a-e6ef3b2f9cf3" providerId="ADAL" clId="{11153AD1-13AC-47A6-914A-5BDF72F9EDAA}" dt="2021-02-18T08:55:18.339" v="5746" actId="208"/>
          <ac:cxnSpMkLst>
            <pc:docMk/>
            <pc:sldMk cId="921366125" sldId="264"/>
            <ac:cxnSpMk id="55" creationId="{55DFE7AC-7F9E-49A8-88E0-E106756299CD}"/>
          </ac:cxnSpMkLst>
        </pc:cxnChg>
        <pc:cxnChg chg="add mod">
          <ac:chgData name="Takafumi Yunoki" userId="b678648e-80dc-4843-ab1a-e6ef3b2f9cf3" providerId="ADAL" clId="{11153AD1-13AC-47A6-914A-5BDF72F9EDAA}" dt="2021-02-18T08:55:13.531" v="5745" actId="208"/>
          <ac:cxnSpMkLst>
            <pc:docMk/>
            <pc:sldMk cId="921366125" sldId="264"/>
            <ac:cxnSpMk id="56" creationId="{66E6812D-4FEF-4D40-B488-67F011BBFF2B}"/>
          </ac:cxnSpMkLst>
        </pc:cxnChg>
      </pc:sldChg>
      <pc:sldChg chg="addSp delSp modSp mod modNotesTx">
        <pc:chgData name="Takafumi Yunoki" userId="b678648e-80dc-4843-ab1a-e6ef3b2f9cf3" providerId="ADAL" clId="{11153AD1-13AC-47A6-914A-5BDF72F9EDAA}" dt="2021-02-20T02:54:11.977" v="11051" actId="207"/>
        <pc:sldMkLst>
          <pc:docMk/>
          <pc:sldMk cId="849763091" sldId="265"/>
        </pc:sldMkLst>
        <pc:spChg chg="mod">
          <ac:chgData name="Takafumi Yunoki" userId="b678648e-80dc-4843-ab1a-e6ef3b2f9cf3" providerId="ADAL" clId="{11153AD1-13AC-47A6-914A-5BDF72F9EDAA}" dt="2021-02-20T02:50:15.027" v="10977" actId="208"/>
          <ac:spMkLst>
            <pc:docMk/>
            <pc:sldMk cId="849763091" sldId="265"/>
            <ac:spMk id="6" creationId="{E5B3D885-2FA1-4350-88A4-7182DEBD87C4}"/>
          </ac:spMkLst>
        </pc:spChg>
        <pc:spChg chg="mod">
          <ac:chgData name="Takafumi Yunoki" userId="b678648e-80dc-4843-ab1a-e6ef3b2f9cf3" providerId="ADAL" clId="{11153AD1-13AC-47A6-914A-5BDF72F9EDAA}" dt="2021-02-20T02:50:18.004" v="10978" actId="208"/>
          <ac:spMkLst>
            <pc:docMk/>
            <pc:sldMk cId="849763091" sldId="265"/>
            <ac:spMk id="7" creationId="{313B782E-4AB4-458A-84B1-C2E91375266D}"/>
          </ac:spMkLst>
        </pc:spChg>
        <pc:spChg chg="mod">
          <ac:chgData name="Takafumi Yunoki" userId="b678648e-80dc-4843-ab1a-e6ef3b2f9cf3" providerId="ADAL" clId="{11153AD1-13AC-47A6-914A-5BDF72F9EDAA}" dt="2021-02-20T02:53:02.716" v="11008" actId="207"/>
          <ac:spMkLst>
            <pc:docMk/>
            <pc:sldMk cId="849763091" sldId="265"/>
            <ac:spMk id="8" creationId="{A92B8D7F-8E7D-42FA-86D9-115B7DC026EB}"/>
          </ac:spMkLst>
        </pc:spChg>
        <pc:spChg chg="del">
          <ac:chgData name="Takafumi Yunoki" userId="b678648e-80dc-4843-ab1a-e6ef3b2f9cf3" providerId="ADAL" clId="{11153AD1-13AC-47A6-914A-5BDF72F9EDAA}" dt="2021-02-19T02:21:02.758" v="8826" actId="21"/>
          <ac:spMkLst>
            <pc:docMk/>
            <pc:sldMk cId="849763091" sldId="265"/>
            <ac:spMk id="9" creationId="{19BD0314-204B-4486-953E-765046FBF903}"/>
          </ac:spMkLst>
        </pc:spChg>
        <pc:spChg chg="ord">
          <ac:chgData name="Takafumi Yunoki" userId="b678648e-80dc-4843-ab1a-e6ef3b2f9cf3" providerId="ADAL" clId="{11153AD1-13AC-47A6-914A-5BDF72F9EDAA}" dt="2021-02-20T02:02:40.382" v="10635" actId="167"/>
          <ac:spMkLst>
            <pc:docMk/>
            <pc:sldMk cId="849763091" sldId="265"/>
            <ac:spMk id="11" creationId="{2199B5E6-1318-4FCF-88E3-952640B8AFA6}"/>
          </ac:spMkLst>
        </pc:spChg>
        <pc:spChg chg="mod">
          <ac:chgData name="Takafumi Yunoki" userId="b678648e-80dc-4843-ab1a-e6ef3b2f9cf3" providerId="ADAL" clId="{11153AD1-13AC-47A6-914A-5BDF72F9EDAA}" dt="2021-02-20T02:27:09.501" v="10872" actId="14100"/>
          <ac:spMkLst>
            <pc:docMk/>
            <pc:sldMk cId="849763091" sldId="265"/>
            <ac:spMk id="14" creationId="{6EF491C1-3930-4BCC-9E93-504071FADD7C}"/>
          </ac:spMkLst>
        </pc:spChg>
        <pc:spChg chg="mod">
          <ac:chgData name="Takafumi Yunoki" userId="b678648e-80dc-4843-ab1a-e6ef3b2f9cf3" providerId="ADAL" clId="{11153AD1-13AC-47A6-914A-5BDF72F9EDAA}" dt="2021-02-20T02:23:13.293" v="10855" actId="1076"/>
          <ac:spMkLst>
            <pc:docMk/>
            <pc:sldMk cId="849763091" sldId="265"/>
            <ac:spMk id="15" creationId="{DA645AB5-B5E6-4F67-B55C-FE67CF0FEA43}"/>
          </ac:spMkLst>
        </pc:spChg>
        <pc:spChg chg="add mod">
          <ac:chgData name="Takafumi Yunoki" userId="b678648e-80dc-4843-ab1a-e6ef3b2f9cf3" providerId="ADAL" clId="{11153AD1-13AC-47A6-914A-5BDF72F9EDAA}" dt="2021-02-20T02:54:11.977" v="11051" actId="207"/>
          <ac:spMkLst>
            <pc:docMk/>
            <pc:sldMk cId="849763091" sldId="265"/>
            <ac:spMk id="18" creationId="{6BD3F51C-20EE-4CA7-AFC9-53F2B66D6EF4}"/>
          </ac:spMkLst>
        </pc:spChg>
      </pc:sldChg>
      <pc:sldChg chg="addSp delSp modSp mod modNotesTx">
        <pc:chgData name="Takafumi Yunoki" userId="b678648e-80dc-4843-ab1a-e6ef3b2f9cf3" providerId="ADAL" clId="{11153AD1-13AC-47A6-914A-5BDF72F9EDAA}" dt="2021-02-20T02:54:26.672" v="11060" actId="207"/>
        <pc:sldMkLst>
          <pc:docMk/>
          <pc:sldMk cId="3349501603" sldId="266"/>
        </pc:sldMkLst>
        <pc:spChg chg="mod">
          <ac:chgData name="Takafumi Yunoki" userId="b678648e-80dc-4843-ab1a-e6ef3b2f9cf3" providerId="ADAL" clId="{11153AD1-13AC-47A6-914A-5BDF72F9EDAA}" dt="2021-02-18T08:43:33.132" v="4757" actId="20577"/>
          <ac:spMkLst>
            <pc:docMk/>
            <pc:sldMk cId="3349501603" sldId="266"/>
            <ac:spMk id="10" creationId="{E45945FF-3400-418A-BFD0-1F82C91B1266}"/>
          </ac:spMkLst>
        </pc:spChg>
        <pc:spChg chg="ord">
          <ac:chgData name="Takafumi Yunoki" userId="b678648e-80dc-4843-ab1a-e6ef3b2f9cf3" providerId="ADAL" clId="{11153AD1-13AC-47A6-914A-5BDF72F9EDAA}" dt="2021-02-20T02:51:27.190" v="10983" actId="167"/>
          <ac:spMkLst>
            <pc:docMk/>
            <pc:sldMk cId="3349501603" sldId="266"/>
            <ac:spMk id="11" creationId="{F0FA336E-DCBA-4816-8CD6-D3A18023DAAF}"/>
          </ac:spMkLst>
        </pc:spChg>
        <pc:spChg chg="del">
          <ac:chgData name="Takafumi Yunoki" userId="b678648e-80dc-4843-ab1a-e6ef3b2f9cf3" providerId="ADAL" clId="{11153AD1-13AC-47A6-914A-5BDF72F9EDAA}" dt="2021-02-20T02:22:16.346" v="10845" actId="21"/>
          <ac:spMkLst>
            <pc:docMk/>
            <pc:sldMk cId="3349501603" sldId="266"/>
            <ac:spMk id="13" creationId="{BCC4D259-88FC-4C18-822A-29ECC15F8166}"/>
          </ac:spMkLst>
        </pc:spChg>
        <pc:spChg chg="del">
          <ac:chgData name="Takafumi Yunoki" userId="b678648e-80dc-4843-ab1a-e6ef3b2f9cf3" providerId="ADAL" clId="{11153AD1-13AC-47A6-914A-5BDF72F9EDAA}" dt="2021-02-20T02:22:21.754" v="10847" actId="21"/>
          <ac:spMkLst>
            <pc:docMk/>
            <pc:sldMk cId="3349501603" sldId="266"/>
            <ac:spMk id="14" creationId="{4B2E33C5-0A44-44F0-976A-EAF547496C86}"/>
          </ac:spMkLst>
        </pc:spChg>
        <pc:spChg chg="del">
          <ac:chgData name="Takafumi Yunoki" userId="b678648e-80dc-4843-ab1a-e6ef3b2f9cf3" providerId="ADAL" clId="{11153AD1-13AC-47A6-914A-5BDF72F9EDAA}" dt="2021-02-20T02:22:32.981" v="10850" actId="21"/>
          <ac:spMkLst>
            <pc:docMk/>
            <pc:sldMk cId="3349501603" sldId="266"/>
            <ac:spMk id="15" creationId="{5C8DA498-0E41-4238-82D3-7DCC68311069}"/>
          </ac:spMkLst>
        </pc:spChg>
        <pc:spChg chg="del">
          <ac:chgData name="Takafumi Yunoki" userId="b678648e-80dc-4843-ab1a-e6ef3b2f9cf3" providerId="ADAL" clId="{11153AD1-13AC-47A6-914A-5BDF72F9EDAA}" dt="2021-02-19T02:21:05.655" v="8827" actId="21"/>
          <ac:spMkLst>
            <pc:docMk/>
            <pc:sldMk cId="3349501603" sldId="266"/>
            <ac:spMk id="16" creationId="{5C0C133F-FCA7-435E-A1E6-6FB239C3F5A0}"/>
          </ac:spMkLst>
        </pc:spChg>
        <pc:spChg chg="add del mod">
          <ac:chgData name="Takafumi Yunoki" userId="b678648e-80dc-4843-ab1a-e6ef3b2f9cf3" providerId="ADAL" clId="{11153AD1-13AC-47A6-914A-5BDF72F9EDAA}" dt="2021-02-20T02:22:39.209" v="10852" actId="21"/>
          <ac:spMkLst>
            <pc:docMk/>
            <pc:sldMk cId="3349501603" sldId="266"/>
            <ac:spMk id="16" creationId="{8FB23690-1979-4C16-B996-47DCAE610C3A}"/>
          </ac:spMkLst>
        </pc:spChg>
        <pc:spChg chg="add del mod">
          <ac:chgData name="Takafumi Yunoki" userId="b678648e-80dc-4843-ab1a-e6ef3b2f9cf3" providerId="ADAL" clId="{11153AD1-13AC-47A6-914A-5BDF72F9EDAA}" dt="2021-02-20T02:21:55.605" v="10839"/>
          <ac:spMkLst>
            <pc:docMk/>
            <pc:sldMk cId="3349501603" sldId="266"/>
            <ac:spMk id="22" creationId="{C11679A9-B324-4C5E-B007-3D502227C6D1}"/>
          </ac:spMkLst>
        </pc:spChg>
        <pc:spChg chg="add del mod">
          <ac:chgData name="Takafumi Yunoki" userId="b678648e-80dc-4843-ab1a-e6ef3b2f9cf3" providerId="ADAL" clId="{11153AD1-13AC-47A6-914A-5BDF72F9EDAA}" dt="2021-02-20T02:21:55.605" v="10839"/>
          <ac:spMkLst>
            <pc:docMk/>
            <pc:sldMk cId="3349501603" sldId="266"/>
            <ac:spMk id="23" creationId="{BC176628-D16B-45AC-85D6-A448977081F8}"/>
          </ac:spMkLst>
        </pc:spChg>
        <pc:spChg chg="add del mod">
          <ac:chgData name="Takafumi Yunoki" userId="b678648e-80dc-4843-ab1a-e6ef3b2f9cf3" providerId="ADAL" clId="{11153AD1-13AC-47A6-914A-5BDF72F9EDAA}" dt="2021-02-20T02:21:55.605" v="10839"/>
          <ac:spMkLst>
            <pc:docMk/>
            <pc:sldMk cId="3349501603" sldId="266"/>
            <ac:spMk id="24" creationId="{597D6302-643A-4C9A-802B-1FA7C1782A24}"/>
          </ac:spMkLst>
        </pc:spChg>
        <pc:spChg chg="add del mod">
          <ac:chgData name="Takafumi Yunoki" userId="b678648e-80dc-4843-ab1a-e6ef3b2f9cf3" providerId="ADAL" clId="{11153AD1-13AC-47A6-914A-5BDF72F9EDAA}" dt="2021-02-20T02:21:55.605" v="10839"/>
          <ac:spMkLst>
            <pc:docMk/>
            <pc:sldMk cId="3349501603" sldId="266"/>
            <ac:spMk id="25" creationId="{70F9AFE8-DF0D-4B64-AF35-E94A8DB38A57}"/>
          </ac:spMkLst>
        </pc:spChg>
        <pc:spChg chg="add del mod ord">
          <ac:chgData name="Takafumi Yunoki" userId="b678648e-80dc-4843-ab1a-e6ef3b2f9cf3" providerId="ADAL" clId="{11153AD1-13AC-47A6-914A-5BDF72F9EDAA}" dt="2021-02-20T02:51:36.106" v="10985" actId="208"/>
          <ac:spMkLst>
            <pc:docMk/>
            <pc:sldMk cId="3349501603" sldId="266"/>
            <ac:spMk id="26" creationId="{BC02E123-AC20-4024-AB7E-8BFAB9FDB864}"/>
          </ac:spMkLst>
        </pc:spChg>
        <pc:spChg chg="add mod ord">
          <ac:chgData name="Takafumi Yunoki" userId="b678648e-80dc-4843-ab1a-e6ef3b2f9cf3" providerId="ADAL" clId="{11153AD1-13AC-47A6-914A-5BDF72F9EDAA}" dt="2021-02-20T02:52:12.370" v="10988" actId="208"/>
          <ac:spMkLst>
            <pc:docMk/>
            <pc:sldMk cId="3349501603" sldId="266"/>
            <ac:spMk id="27" creationId="{4F9FC069-98C1-4D26-B0A8-2B8E24A8DB47}"/>
          </ac:spMkLst>
        </pc:spChg>
        <pc:spChg chg="add mod ord">
          <ac:chgData name="Takafumi Yunoki" userId="b678648e-80dc-4843-ab1a-e6ef3b2f9cf3" providerId="ADAL" clId="{11153AD1-13AC-47A6-914A-5BDF72F9EDAA}" dt="2021-02-20T02:52:54.963" v="11007" actId="207"/>
          <ac:spMkLst>
            <pc:docMk/>
            <pc:sldMk cId="3349501603" sldId="266"/>
            <ac:spMk id="28" creationId="{BBD6433C-C67D-49AD-A9F6-9C6EC57DF150}"/>
          </ac:spMkLst>
        </pc:spChg>
        <pc:spChg chg="add mod ord">
          <ac:chgData name="Takafumi Yunoki" userId="b678648e-80dc-4843-ab1a-e6ef3b2f9cf3" providerId="ADAL" clId="{11153AD1-13AC-47A6-914A-5BDF72F9EDAA}" dt="2021-02-20T02:54:26.672" v="11060" actId="207"/>
          <ac:spMkLst>
            <pc:docMk/>
            <pc:sldMk cId="3349501603" sldId="266"/>
            <ac:spMk id="29" creationId="{67CB7593-4E9B-491A-91B7-BFE769295667}"/>
          </ac:spMkLst>
        </pc:spChg>
      </pc:sldChg>
      <pc:sldChg chg="addSp delSp modSp mod modNotesTx">
        <pc:chgData name="Takafumi Yunoki" userId="b678648e-80dc-4843-ab1a-e6ef3b2f9cf3" providerId="ADAL" clId="{11153AD1-13AC-47A6-914A-5BDF72F9EDAA}" dt="2021-02-20T02:16:51.421" v="10794" actId="1076"/>
        <pc:sldMkLst>
          <pc:docMk/>
          <pc:sldMk cId="2632051973" sldId="267"/>
        </pc:sldMkLst>
        <pc:spChg chg="mod">
          <ac:chgData name="Takafumi Yunoki" userId="b678648e-80dc-4843-ab1a-e6ef3b2f9cf3" providerId="ADAL" clId="{11153AD1-13AC-47A6-914A-5BDF72F9EDAA}" dt="2021-02-20T02:16:01.030" v="10784" actId="1076"/>
          <ac:spMkLst>
            <pc:docMk/>
            <pc:sldMk cId="2632051973" sldId="267"/>
            <ac:spMk id="5" creationId="{A9D10CFC-6599-46A4-BF50-E056AEAD6280}"/>
          </ac:spMkLst>
        </pc:spChg>
        <pc:spChg chg="mod">
          <ac:chgData name="Takafumi Yunoki" userId="b678648e-80dc-4843-ab1a-e6ef3b2f9cf3" providerId="ADAL" clId="{11153AD1-13AC-47A6-914A-5BDF72F9EDAA}" dt="2021-02-20T02:16:01.030" v="10784" actId="1076"/>
          <ac:spMkLst>
            <pc:docMk/>
            <pc:sldMk cId="2632051973" sldId="267"/>
            <ac:spMk id="7" creationId="{76A95E9D-64BC-4DC9-84B3-CEE619BC872D}"/>
          </ac:spMkLst>
        </pc:spChg>
        <pc:graphicFrameChg chg="mod modGraphic">
          <ac:chgData name="Takafumi Yunoki" userId="b678648e-80dc-4843-ab1a-e6ef3b2f9cf3" providerId="ADAL" clId="{11153AD1-13AC-47A6-914A-5BDF72F9EDAA}" dt="2021-02-20T02:16:51.421" v="10794" actId="1076"/>
          <ac:graphicFrameMkLst>
            <pc:docMk/>
            <pc:sldMk cId="2632051973" sldId="267"/>
            <ac:graphicFrameMk id="6" creationId="{04B914B3-E73A-43CB-91DA-6EA2D3E20F02}"/>
          </ac:graphicFrameMkLst>
        </pc:graphicFrameChg>
        <pc:graphicFrameChg chg="mod modGraphic">
          <ac:chgData name="Takafumi Yunoki" userId="b678648e-80dc-4843-ab1a-e6ef3b2f9cf3" providerId="ADAL" clId="{11153AD1-13AC-47A6-914A-5BDF72F9EDAA}" dt="2021-02-20T02:16:01.030" v="10784" actId="1076"/>
          <ac:graphicFrameMkLst>
            <pc:docMk/>
            <pc:sldMk cId="2632051973" sldId="267"/>
            <ac:graphicFrameMk id="8" creationId="{B45742F8-5266-457E-8388-256415F2922D}"/>
          </ac:graphicFrameMkLst>
        </pc:graphicFrameChg>
        <pc:graphicFrameChg chg="add del mod modGraphic">
          <ac:chgData name="Takafumi Yunoki" userId="b678648e-80dc-4843-ab1a-e6ef3b2f9cf3" providerId="ADAL" clId="{11153AD1-13AC-47A6-914A-5BDF72F9EDAA}" dt="2021-02-20T02:12:51.670" v="10767" actId="21"/>
          <ac:graphicFrameMkLst>
            <pc:docMk/>
            <pc:sldMk cId="2632051973" sldId="267"/>
            <ac:graphicFrameMk id="9" creationId="{C4B13195-977C-43B5-BC74-58E65B49F9DA}"/>
          </ac:graphicFrameMkLst>
        </pc:graphicFrameChg>
      </pc:sldChg>
      <pc:sldChg chg="addSp delSp modSp mod modNotesTx">
        <pc:chgData name="Takafumi Yunoki" userId="b678648e-80dc-4843-ab1a-e6ef3b2f9cf3" providerId="ADAL" clId="{11153AD1-13AC-47A6-914A-5BDF72F9EDAA}" dt="2021-02-20T02:19:58.399" v="10822" actId="20577"/>
        <pc:sldMkLst>
          <pc:docMk/>
          <pc:sldMk cId="141840964" sldId="269"/>
        </pc:sldMkLst>
        <pc:graphicFrameChg chg="add del mod ord modGraphic">
          <ac:chgData name="Takafumi Yunoki" userId="b678648e-80dc-4843-ab1a-e6ef3b2f9cf3" providerId="ADAL" clId="{11153AD1-13AC-47A6-914A-5BDF72F9EDAA}" dt="2021-02-20T02:19:58.399" v="10822" actId="20577"/>
          <ac:graphicFrameMkLst>
            <pc:docMk/>
            <pc:sldMk cId="141840964" sldId="269"/>
            <ac:graphicFrameMk id="9" creationId="{DC6B97A7-180C-4DF9-AE89-95992553C91F}"/>
          </ac:graphicFrameMkLst>
        </pc:graphicFrameChg>
        <pc:graphicFrameChg chg="mod ord modGraphic">
          <ac:chgData name="Takafumi Yunoki" userId="b678648e-80dc-4843-ab1a-e6ef3b2f9cf3" providerId="ADAL" clId="{11153AD1-13AC-47A6-914A-5BDF72F9EDAA}" dt="2021-02-20T02:18:17.051" v="10804" actId="167"/>
          <ac:graphicFrameMkLst>
            <pc:docMk/>
            <pc:sldMk cId="141840964" sldId="269"/>
            <ac:graphicFrameMk id="10" creationId="{A2B48813-E750-4C6C-BFEE-BCC44593435B}"/>
          </ac:graphicFrameMkLst>
        </pc:graphicFrameChg>
        <pc:graphicFrameChg chg="add del mod">
          <ac:chgData name="Takafumi Yunoki" userId="b678648e-80dc-4843-ab1a-e6ef3b2f9cf3" providerId="ADAL" clId="{11153AD1-13AC-47A6-914A-5BDF72F9EDAA}" dt="2021-02-20T02:15:30.900" v="10782" actId="21"/>
          <ac:graphicFrameMkLst>
            <pc:docMk/>
            <pc:sldMk cId="141840964" sldId="269"/>
            <ac:graphicFrameMk id="11" creationId="{319663FC-D231-4408-97DF-9499B74D9CE6}"/>
          </ac:graphicFrameMkLst>
        </pc:graphicFrameChg>
        <pc:graphicFrameChg chg="add del mod ord">
          <ac:chgData name="Takafumi Yunoki" userId="b678648e-80dc-4843-ab1a-e6ef3b2f9cf3" providerId="ADAL" clId="{11153AD1-13AC-47A6-914A-5BDF72F9EDAA}" dt="2021-02-20T02:18:19.999" v="10805" actId="21"/>
          <ac:graphicFrameMkLst>
            <pc:docMk/>
            <pc:sldMk cId="141840964" sldId="269"/>
            <ac:graphicFrameMk id="12" creationId="{89C50F1C-639C-46A8-A3B5-48A90EB20E83}"/>
          </ac:graphicFrameMkLst>
        </pc:graphicFrameChg>
        <pc:graphicFrameChg chg="add del mod ord">
          <ac:chgData name="Takafumi Yunoki" userId="b678648e-80dc-4843-ab1a-e6ef3b2f9cf3" providerId="ADAL" clId="{11153AD1-13AC-47A6-914A-5BDF72F9EDAA}" dt="2021-02-20T02:19:35.068" v="10817" actId="21"/>
          <ac:graphicFrameMkLst>
            <pc:docMk/>
            <pc:sldMk cId="141840964" sldId="269"/>
            <ac:graphicFrameMk id="13" creationId="{465E9DF3-8BD1-4658-9F07-F376E88B4A40}"/>
          </ac:graphicFrameMkLst>
        </pc:graphicFrameChg>
      </pc:sldChg>
      <pc:sldChg chg="modSp mod modNotesTx">
        <pc:chgData name="Takafumi Yunoki" userId="b678648e-80dc-4843-ab1a-e6ef3b2f9cf3" providerId="ADAL" clId="{11153AD1-13AC-47A6-914A-5BDF72F9EDAA}" dt="2021-02-20T03:16:03.584" v="11075" actId="403"/>
        <pc:sldMkLst>
          <pc:docMk/>
          <pc:sldMk cId="1011122835" sldId="270"/>
        </pc:sldMkLst>
        <pc:spChg chg="mod">
          <ac:chgData name="Takafumi Yunoki" userId="b678648e-80dc-4843-ab1a-e6ef3b2f9cf3" providerId="ADAL" clId="{11153AD1-13AC-47A6-914A-5BDF72F9EDAA}" dt="2021-02-20T03:16:03.584" v="11075" actId="403"/>
          <ac:spMkLst>
            <pc:docMk/>
            <pc:sldMk cId="1011122835" sldId="270"/>
            <ac:spMk id="3" creationId="{F2A7ECBC-2D16-495F-B889-9ED7B42650F7}"/>
          </ac:spMkLst>
        </pc:spChg>
      </pc:sldChg>
      <pc:sldChg chg="modNotesTx">
        <pc:chgData name="Takafumi Yunoki" userId="b678648e-80dc-4843-ab1a-e6ef3b2f9cf3" providerId="ADAL" clId="{11153AD1-13AC-47A6-914A-5BDF72F9EDAA}" dt="2021-02-19T03:55:26.527" v="10439" actId="20577"/>
        <pc:sldMkLst>
          <pc:docMk/>
          <pc:sldMk cId="1434771062" sldId="271"/>
        </pc:sldMkLst>
      </pc:sldChg>
      <pc:sldChg chg="modSp mod modShow">
        <pc:chgData name="Takafumi Yunoki" userId="b678648e-80dc-4843-ab1a-e6ef3b2f9cf3" providerId="ADAL" clId="{11153AD1-13AC-47A6-914A-5BDF72F9EDAA}" dt="2021-02-20T02:06:28.070" v="10661" actId="403"/>
        <pc:sldMkLst>
          <pc:docMk/>
          <pc:sldMk cId="2217361738" sldId="272"/>
        </pc:sldMkLst>
        <pc:graphicFrameChg chg="modGraphic">
          <ac:chgData name="Takafumi Yunoki" userId="b678648e-80dc-4843-ab1a-e6ef3b2f9cf3" providerId="ADAL" clId="{11153AD1-13AC-47A6-914A-5BDF72F9EDAA}" dt="2021-02-20T02:06:28.070" v="10661" actId="403"/>
          <ac:graphicFrameMkLst>
            <pc:docMk/>
            <pc:sldMk cId="2217361738" sldId="272"/>
            <ac:graphicFrameMk id="7" creationId="{782B0EDB-EEF4-452E-9515-C0F53E0E5760}"/>
          </ac:graphicFrameMkLst>
        </pc:graphicFrameChg>
        <pc:graphicFrameChg chg="modGraphic">
          <ac:chgData name="Takafumi Yunoki" userId="b678648e-80dc-4843-ab1a-e6ef3b2f9cf3" providerId="ADAL" clId="{11153AD1-13AC-47A6-914A-5BDF72F9EDAA}" dt="2021-02-20T02:06:17.198" v="10655" actId="113"/>
          <ac:graphicFrameMkLst>
            <pc:docMk/>
            <pc:sldMk cId="2217361738" sldId="272"/>
            <ac:graphicFrameMk id="8" creationId="{625832A9-76A8-47ED-818B-32788BC92DD0}"/>
          </ac:graphicFrameMkLst>
        </pc:graphicFrameChg>
      </pc:sldChg>
      <pc:sldChg chg="modSp new mod">
        <pc:chgData name="Takafumi Yunoki" userId="b678648e-80dc-4843-ab1a-e6ef3b2f9cf3" providerId="ADAL" clId="{11153AD1-13AC-47A6-914A-5BDF72F9EDAA}" dt="2021-02-18T06:48:44.613" v="643" actId="20577"/>
        <pc:sldMkLst>
          <pc:docMk/>
          <pc:sldMk cId="2645120478" sldId="273"/>
        </pc:sldMkLst>
        <pc:spChg chg="mod">
          <ac:chgData name="Takafumi Yunoki" userId="b678648e-80dc-4843-ab1a-e6ef3b2f9cf3" providerId="ADAL" clId="{11153AD1-13AC-47A6-914A-5BDF72F9EDAA}" dt="2021-02-18T06:48:44.613" v="643" actId="20577"/>
          <ac:spMkLst>
            <pc:docMk/>
            <pc:sldMk cId="2645120478" sldId="273"/>
            <ac:spMk id="2" creationId="{645F5C25-14DD-489E-847D-7591ED003053}"/>
          </ac:spMkLst>
        </pc:spChg>
      </pc:sldChg>
      <pc:sldChg chg="new del">
        <pc:chgData name="Takafumi Yunoki" userId="b678648e-80dc-4843-ab1a-e6ef3b2f9cf3" providerId="ADAL" clId="{11153AD1-13AC-47A6-914A-5BDF72F9EDAA}" dt="2021-02-18T07:22:05.854" v="828" actId="2696"/>
        <pc:sldMkLst>
          <pc:docMk/>
          <pc:sldMk cId="2249028215" sldId="274"/>
        </pc:sldMkLst>
      </pc:sldChg>
    </pc:docChg>
  </pc:docChgLst>
  <pc:docChgLst>
    <pc:chgData name="Takafumi Yunoki" userId="b678648e-80dc-4843-ab1a-e6ef3b2f9cf3" providerId="ADAL" clId="{8A4EF3F8-059D-4BC1-9CA6-50892B60092C}"/>
    <pc:docChg chg="undo redo custSel addSld delSld modSld sldOrd modMainMaster">
      <pc:chgData name="Takafumi Yunoki" userId="b678648e-80dc-4843-ab1a-e6ef3b2f9cf3" providerId="ADAL" clId="{8A4EF3F8-059D-4BC1-9CA6-50892B60092C}" dt="2021-02-21T16:24:34.977" v="19366" actId="20577"/>
      <pc:docMkLst>
        <pc:docMk/>
      </pc:docMkLst>
      <pc:sldChg chg="modSp mod modNotesTx">
        <pc:chgData name="Takafumi Yunoki" userId="b678648e-80dc-4843-ab1a-e6ef3b2f9cf3" providerId="ADAL" clId="{8A4EF3F8-059D-4BC1-9CA6-50892B60092C}" dt="2021-02-18T17:50:33.144" v="14597" actId="20577"/>
        <pc:sldMkLst>
          <pc:docMk/>
          <pc:sldMk cId="4282891428" sldId="256"/>
        </pc:sldMkLst>
        <pc:spChg chg="mod">
          <ac:chgData name="Takafumi Yunoki" userId="b678648e-80dc-4843-ab1a-e6ef3b2f9cf3" providerId="ADAL" clId="{8A4EF3F8-059D-4BC1-9CA6-50892B60092C}" dt="2021-02-16T20:31:05.733" v="7340" actId="20577"/>
          <ac:spMkLst>
            <pc:docMk/>
            <pc:sldMk cId="4282891428" sldId="256"/>
            <ac:spMk id="2" creationId="{3F749F23-35D3-49E7-A20D-41F0A8C48E45}"/>
          </ac:spMkLst>
        </pc:spChg>
        <pc:spChg chg="mod">
          <ac:chgData name="Takafumi Yunoki" userId="b678648e-80dc-4843-ab1a-e6ef3b2f9cf3" providerId="ADAL" clId="{8A4EF3F8-059D-4BC1-9CA6-50892B60092C}" dt="2021-02-17T23:13:21.160" v="7426" actId="20577"/>
          <ac:spMkLst>
            <pc:docMk/>
            <pc:sldMk cId="4282891428" sldId="256"/>
            <ac:spMk id="3" creationId="{0685A768-5272-468F-ADA9-EF97F09FAD90}"/>
          </ac:spMkLst>
        </pc:spChg>
      </pc:sldChg>
      <pc:sldChg chg="addSp modSp mod modNotesTx">
        <pc:chgData name="Takafumi Yunoki" userId="b678648e-80dc-4843-ab1a-e6ef3b2f9cf3" providerId="ADAL" clId="{8A4EF3F8-059D-4BC1-9CA6-50892B60092C}" dt="2021-02-18T18:28:51.344" v="15261" actId="20577"/>
        <pc:sldMkLst>
          <pc:docMk/>
          <pc:sldMk cId="1025288798" sldId="257"/>
        </pc:sldMkLst>
        <pc:spChg chg="mod">
          <ac:chgData name="Takafumi Yunoki" userId="b678648e-80dc-4843-ab1a-e6ef3b2f9cf3" providerId="ADAL" clId="{8A4EF3F8-059D-4BC1-9CA6-50892B60092C}" dt="2021-02-16T14:52:38.619" v="148" actId="20577"/>
          <ac:spMkLst>
            <pc:docMk/>
            <pc:sldMk cId="1025288798" sldId="257"/>
            <ac:spMk id="2" creationId="{66BA1660-C4FA-486D-9DA2-B68E2BE8BA58}"/>
          </ac:spMkLst>
        </pc:spChg>
        <pc:spChg chg="mod">
          <ac:chgData name="Takafumi Yunoki" userId="b678648e-80dc-4843-ab1a-e6ef3b2f9cf3" providerId="ADAL" clId="{8A4EF3F8-059D-4BC1-9CA6-50892B60092C}" dt="2021-02-18T18:18:53.304" v="15193" actId="20577"/>
          <ac:spMkLst>
            <pc:docMk/>
            <pc:sldMk cId="1025288798" sldId="257"/>
            <ac:spMk id="3" creationId="{2BFA4F0D-B153-49AF-A381-82F6AD5B0388}"/>
          </ac:spMkLst>
        </pc:spChg>
        <pc:spChg chg="add mod">
          <ac:chgData name="Takafumi Yunoki" userId="b678648e-80dc-4843-ab1a-e6ef3b2f9cf3" providerId="ADAL" clId="{8A4EF3F8-059D-4BC1-9CA6-50892B60092C}" dt="2021-02-16T15:06:23.892" v="240" actId="14100"/>
          <ac:spMkLst>
            <pc:docMk/>
            <pc:sldMk cId="1025288798" sldId="257"/>
            <ac:spMk id="5" creationId="{B5FE59C1-7174-4763-A983-7FDC47CA2BA9}"/>
          </ac:spMkLst>
        </pc:spChg>
        <pc:spChg chg="add mod">
          <ac:chgData name="Takafumi Yunoki" userId="b678648e-80dc-4843-ab1a-e6ef3b2f9cf3" providerId="ADAL" clId="{8A4EF3F8-059D-4BC1-9CA6-50892B60092C}" dt="2021-02-16T15:06:31.081" v="241" actId="1076"/>
          <ac:spMkLst>
            <pc:docMk/>
            <pc:sldMk cId="1025288798" sldId="257"/>
            <ac:spMk id="6" creationId="{44CB06BB-0430-400C-AB4C-F427190E0F0D}"/>
          </ac:spMkLst>
        </pc:spChg>
        <pc:spChg chg="add mod">
          <ac:chgData name="Takafumi Yunoki" userId="b678648e-80dc-4843-ab1a-e6ef3b2f9cf3" providerId="ADAL" clId="{8A4EF3F8-059D-4BC1-9CA6-50892B60092C}" dt="2021-02-16T15:06:31.081" v="241" actId="1076"/>
          <ac:spMkLst>
            <pc:docMk/>
            <pc:sldMk cId="1025288798" sldId="257"/>
            <ac:spMk id="7" creationId="{AA445E72-D9B4-4186-B7ED-70B45D584AE1}"/>
          </ac:spMkLst>
        </pc:spChg>
        <pc:spChg chg="add mod">
          <ac:chgData name="Takafumi Yunoki" userId="b678648e-80dc-4843-ab1a-e6ef3b2f9cf3" providerId="ADAL" clId="{8A4EF3F8-059D-4BC1-9CA6-50892B60092C}" dt="2021-02-16T15:11:05.047" v="284" actId="113"/>
          <ac:spMkLst>
            <pc:docMk/>
            <pc:sldMk cId="1025288798" sldId="257"/>
            <ac:spMk id="8" creationId="{7A242876-7D24-4F04-B70D-E4972EC37E87}"/>
          </ac:spMkLst>
        </pc:spChg>
        <pc:spChg chg="add mod">
          <ac:chgData name="Takafumi Yunoki" userId="b678648e-80dc-4843-ab1a-e6ef3b2f9cf3" providerId="ADAL" clId="{8A4EF3F8-059D-4BC1-9CA6-50892B60092C}" dt="2021-02-16T15:02:02.762" v="198" actId="20577"/>
          <ac:spMkLst>
            <pc:docMk/>
            <pc:sldMk cId="1025288798" sldId="257"/>
            <ac:spMk id="10" creationId="{DA12587A-481E-498A-B73F-AB2DEBCE9521}"/>
          </ac:spMkLst>
        </pc:spChg>
        <pc:spChg chg="mod">
          <ac:chgData name="Takafumi Yunoki" userId="b678648e-80dc-4843-ab1a-e6ef3b2f9cf3" providerId="ADAL" clId="{8A4EF3F8-059D-4BC1-9CA6-50892B60092C}" dt="2021-02-16T15:05:24.727" v="235" actId="20577"/>
          <ac:spMkLst>
            <pc:docMk/>
            <pc:sldMk cId="1025288798" sldId="257"/>
            <ac:spMk id="11" creationId="{823E19B8-389F-4BFE-BAE6-427A53A9E2A3}"/>
          </ac:spMkLst>
        </pc:spChg>
        <pc:spChg chg="add mod">
          <ac:chgData name="Takafumi Yunoki" userId="b678648e-80dc-4843-ab1a-e6ef3b2f9cf3" providerId="ADAL" clId="{8A4EF3F8-059D-4BC1-9CA6-50892B60092C}" dt="2021-02-16T15:09:39.579" v="282" actId="1076"/>
          <ac:spMkLst>
            <pc:docMk/>
            <pc:sldMk cId="1025288798" sldId="257"/>
            <ac:spMk id="12" creationId="{7AE94A7F-6D2A-4BC0-8C03-82C1921B99A4}"/>
          </ac:spMkLst>
        </pc:spChg>
        <pc:spChg chg="add mod">
          <ac:chgData name="Takafumi Yunoki" userId="b678648e-80dc-4843-ab1a-e6ef3b2f9cf3" providerId="ADAL" clId="{8A4EF3F8-059D-4BC1-9CA6-50892B60092C}" dt="2021-02-16T20:32:05.550" v="7346" actId="20577"/>
          <ac:spMkLst>
            <pc:docMk/>
            <pc:sldMk cId="1025288798" sldId="257"/>
            <ac:spMk id="13" creationId="{DBA20294-6D02-429A-B309-EA6435ED08EC}"/>
          </ac:spMkLst>
        </pc:spChg>
        <pc:picChg chg="add mod">
          <ac:chgData name="Takafumi Yunoki" userId="b678648e-80dc-4843-ab1a-e6ef3b2f9cf3" providerId="ADAL" clId="{8A4EF3F8-059D-4BC1-9CA6-50892B60092C}" dt="2021-02-16T15:00:47.450" v="185" actId="1076"/>
          <ac:picMkLst>
            <pc:docMk/>
            <pc:sldMk cId="1025288798" sldId="257"/>
            <ac:picMk id="4" creationId="{D95728B7-3DA8-48BC-B0E9-29EEF19B6EB1}"/>
          </ac:picMkLst>
        </pc:picChg>
      </pc:sldChg>
      <pc:sldChg chg="addSp delSp modSp new mod modNotesTx">
        <pc:chgData name="Takafumi Yunoki" userId="b678648e-80dc-4843-ab1a-e6ef3b2f9cf3" providerId="ADAL" clId="{8A4EF3F8-059D-4BC1-9CA6-50892B60092C}" dt="2021-02-19T14:19:45.389" v="18779" actId="20577"/>
        <pc:sldMkLst>
          <pc:docMk/>
          <pc:sldMk cId="3320934183" sldId="258"/>
        </pc:sldMkLst>
        <pc:spChg chg="mod">
          <ac:chgData name="Takafumi Yunoki" userId="b678648e-80dc-4843-ab1a-e6ef3b2f9cf3" providerId="ADAL" clId="{8A4EF3F8-059D-4BC1-9CA6-50892B60092C}" dt="2021-02-16T15:24:06.005" v="316" actId="20577"/>
          <ac:spMkLst>
            <pc:docMk/>
            <pc:sldMk cId="3320934183" sldId="258"/>
            <ac:spMk id="2" creationId="{BC7BFA81-6DD2-4341-9EA4-5C47601FFD2B}"/>
          </ac:spMkLst>
        </pc:spChg>
        <pc:spChg chg="mod">
          <ac:chgData name="Takafumi Yunoki" userId="b678648e-80dc-4843-ab1a-e6ef3b2f9cf3" providerId="ADAL" clId="{8A4EF3F8-059D-4BC1-9CA6-50892B60092C}" dt="2021-02-18T00:00:23.960" v="8409" actId="20577"/>
          <ac:spMkLst>
            <pc:docMk/>
            <pc:sldMk cId="3320934183" sldId="258"/>
            <ac:spMk id="3" creationId="{2FFDD0B7-231A-4AAB-9C0A-C430BCBCB26E}"/>
          </ac:spMkLst>
        </pc:spChg>
        <pc:spChg chg="add del mod">
          <ac:chgData name="Takafumi Yunoki" userId="b678648e-80dc-4843-ab1a-e6ef3b2f9cf3" providerId="ADAL" clId="{8A4EF3F8-059D-4BC1-9CA6-50892B60092C}" dt="2021-02-16T15:41:46.119" v="381"/>
          <ac:spMkLst>
            <pc:docMk/>
            <pc:sldMk cId="3320934183" sldId="258"/>
            <ac:spMk id="5" creationId="{BE16B185-87AA-4405-8D8C-589123A27217}"/>
          </ac:spMkLst>
        </pc:spChg>
        <pc:spChg chg="add del mod">
          <ac:chgData name="Takafumi Yunoki" userId="b678648e-80dc-4843-ab1a-e6ef3b2f9cf3" providerId="ADAL" clId="{8A4EF3F8-059D-4BC1-9CA6-50892B60092C}" dt="2021-02-16T15:41:46.119" v="381"/>
          <ac:spMkLst>
            <pc:docMk/>
            <pc:sldMk cId="3320934183" sldId="258"/>
            <ac:spMk id="6" creationId="{484CF254-658F-4278-B423-D728B4F48B66}"/>
          </ac:spMkLst>
        </pc:spChg>
        <pc:spChg chg="add del mod">
          <ac:chgData name="Takafumi Yunoki" userId="b678648e-80dc-4843-ab1a-e6ef3b2f9cf3" providerId="ADAL" clId="{8A4EF3F8-059D-4BC1-9CA6-50892B60092C}" dt="2021-02-16T15:41:46.119" v="381"/>
          <ac:spMkLst>
            <pc:docMk/>
            <pc:sldMk cId="3320934183" sldId="258"/>
            <ac:spMk id="7" creationId="{7D12C947-3520-4398-81AD-EB63B938408F}"/>
          </ac:spMkLst>
        </pc:spChg>
        <pc:spChg chg="add del mod">
          <ac:chgData name="Takafumi Yunoki" userId="b678648e-80dc-4843-ab1a-e6ef3b2f9cf3" providerId="ADAL" clId="{8A4EF3F8-059D-4BC1-9CA6-50892B60092C}" dt="2021-02-16T15:41:46.119" v="381"/>
          <ac:spMkLst>
            <pc:docMk/>
            <pc:sldMk cId="3320934183" sldId="258"/>
            <ac:spMk id="8" creationId="{C83F5814-1B6B-4A5A-9F90-E09CC875DE43}"/>
          </ac:spMkLst>
        </pc:spChg>
        <pc:spChg chg="add del mod">
          <ac:chgData name="Takafumi Yunoki" userId="b678648e-80dc-4843-ab1a-e6ef3b2f9cf3" providerId="ADAL" clId="{8A4EF3F8-059D-4BC1-9CA6-50892B60092C}" dt="2021-02-16T15:41:46.119" v="381"/>
          <ac:spMkLst>
            <pc:docMk/>
            <pc:sldMk cId="3320934183" sldId="258"/>
            <ac:spMk id="9" creationId="{737113A7-E07E-434F-BC6F-2C99E9D69D33}"/>
          </ac:spMkLst>
        </pc:spChg>
        <pc:spChg chg="add del mod">
          <ac:chgData name="Takafumi Yunoki" userId="b678648e-80dc-4843-ab1a-e6ef3b2f9cf3" providerId="ADAL" clId="{8A4EF3F8-059D-4BC1-9CA6-50892B60092C}" dt="2021-02-16T15:41:46.119" v="381"/>
          <ac:spMkLst>
            <pc:docMk/>
            <pc:sldMk cId="3320934183" sldId="258"/>
            <ac:spMk id="14" creationId="{D4ED41C0-FE72-454E-B156-7671A181360C}"/>
          </ac:spMkLst>
        </pc:spChg>
        <pc:spChg chg="add del mod">
          <ac:chgData name="Takafumi Yunoki" userId="b678648e-80dc-4843-ab1a-e6ef3b2f9cf3" providerId="ADAL" clId="{8A4EF3F8-059D-4BC1-9CA6-50892B60092C}" dt="2021-02-16T15:41:46.119" v="381"/>
          <ac:spMkLst>
            <pc:docMk/>
            <pc:sldMk cId="3320934183" sldId="258"/>
            <ac:spMk id="15" creationId="{9E70B85E-05A1-456C-97A4-755B500BBA98}"/>
          </ac:spMkLst>
        </pc:spChg>
        <pc:spChg chg="add del mod">
          <ac:chgData name="Takafumi Yunoki" userId="b678648e-80dc-4843-ab1a-e6ef3b2f9cf3" providerId="ADAL" clId="{8A4EF3F8-059D-4BC1-9CA6-50892B60092C}" dt="2021-02-16T15:41:46.119" v="381"/>
          <ac:spMkLst>
            <pc:docMk/>
            <pc:sldMk cId="3320934183" sldId="258"/>
            <ac:spMk id="17" creationId="{AA75D2C8-7B76-4956-A3ED-8933DDB44A81}"/>
          </ac:spMkLst>
        </pc:spChg>
        <pc:spChg chg="add del mod">
          <ac:chgData name="Takafumi Yunoki" userId="b678648e-80dc-4843-ab1a-e6ef3b2f9cf3" providerId="ADAL" clId="{8A4EF3F8-059D-4BC1-9CA6-50892B60092C}" dt="2021-02-16T15:41:46.119" v="381"/>
          <ac:spMkLst>
            <pc:docMk/>
            <pc:sldMk cId="3320934183" sldId="258"/>
            <ac:spMk id="18" creationId="{1B9C18D7-76CA-4865-AFA2-7B1D5286D617}"/>
          </ac:spMkLst>
        </pc:spChg>
        <pc:spChg chg="add del mod">
          <ac:chgData name="Takafumi Yunoki" userId="b678648e-80dc-4843-ab1a-e6ef3b2f9cf3" providerId="ADAL" clId="{8A4EF3F8-059D-4BC1-9CA6-50892B60092C}" dt="2021-02-16T15:41:46.119" v="381"/>
          <ac:spMkLst>
            <pc:docMk/>
            <pc:sldMk cId="3320934183" sldId="258"/>
            <ac:spMk id="19" creationId="{97C39908-A553-4FFC-96ED-391B6897DA32}"/>
          </ac:spMkLst>
        </pc:spChg>
        <pc:spChg chg="add del mod">
          <ac:chgData name="Takafumi Yunoki" userId="b678648e-80dc-4843-ab1a-e6ef3b2f9cf3" providerId="ADAL" clId="{8A4EF3F8-059D-4BC1-9CA6-50892B60092C}" dt="2021-02-16T15:41:46.119" v="381"/>
          <ac:spMkLst>
            <pc:docMk/>
            <pc:sldMk cId="3320934183" sldId="258"/>
            <ac:spMk id="20" creationId="{B0985C0C-86D8-4719-8BEB-72D780D37C3C}"/>
          </ac:spMkLst>
        </pc:spChg>
        <pc:spChg chg="add del mod">
          <ac:chgData name="Takafumi Yunoki" userId="b678648e-80dc-4843-ab1a-e6ef3b2f9cf3" providerId="ADAL" clId="{8A4EF3F8-059D-4BC1-9CA6-50892B60092C}" dt="2021-02-16T15:41:46.119" v="381"/>
          <ac:spMkLst>
            <pc:docMk/>
            <pc:sldMk cId="3320934183" sldId="258"/>
            <ac:spMk id="21" creationId="{F0A2EBCD-D4CD-420F-B95D-C37EFE07A33C}"/>
          </ac:spMkLst>
        </pc:spChg>
        <pc:spChg chg="add del mod">
          <ac:chgData name="Takafumi Yunoki" userId="b678648e-80dc-4843-ab1a-e6ef3b2f9cf3" providerId="ADAL" clId="{8A4EF3F8-059D-4BC1-9CA6-50892B60092C}" dt="2021-02-16T15:41:46.119" v="381"/>
          <ac:spMkLst>
            <pc:docMk/>
            <pc:sldMk cId="3320934183" sldId="258"/>
            <ac:spMk id="22" creationId="{A3BD9F51-ADA4-4325-9689-0D16A596C5D2}"/>
          </ac:spMkLst>
        </pc:spChg>
        <pc:spChg chg="add del mod">
          <ac:chgData name="Takafumi Yunoki" userId="b678648e-80dc-4843-ab1a-e6ef3b2f9cf3" providerId="ADAL" clId="{8A4EF3F8-059D-4BC1-9CA6-50892B60092C}" dt="2021-02-16T15:41:46.119" v="381"/>
          <ac:spMkLst>
            <pc:docMk/>
            <pc:sldMk cId="3320934183" sldId="258"/>
            <ac:spMk id="23" creationId="{7D3ACFD6-FC65-4753-A5E4-A5EFDFBC3036}"/>
          </ac:spMkLst>
        </pc:spChg>
        <pc:spChg chg="add del mod">
          <ac:chgData name="Takafumi Yunoki" userId="b678648e-80dc-4843-ab1a-e6ef3b2f9cf3" providerId="ADAL" clId="{8A4EF3F8-059D-4BC1-9CA6-50892B60092C}" dt="2021-02-16T15:41:46.119" v="381"/>
          <ac:spMkLst>
            <pc:docMk/>
            <pc:sldMk cId="3320934183" sldId="258"/>
            <ac:spMk id="24" creationId="{2A8112B3-2E6D-4987-97F3-BA9895A9D635}"/>
          </ac:spMkLst>
        </pc:spChg>
        <pc:spChg chg="add del mod">
          <ac:chgData name="Takafumi Yunoki" userId="b678648e-80dc-4843-ab1a-e6ef3b2f9cf3" providerId="ADAL" clId="{8A4EF3F8-059D-4BC1-9CA6-50892B60092C}" dt="2021-02-16T15:41:46.119" v="381"/>
          <ac:spMkLst>
            <pc:docMk/>
            <pc:sldMk cId="3320934183" sldId="258"/>
            <ac:spMk id="25" creationId="{EA403BFF-295D-4AD4-B7F3-30209C27B731}"/>
          </ac:spMkLst>
        </pc:spChg>
        <pc:spChg chg="add del mod">
          <ac:chgData name="Takafumi Yunoki" userId="b678648e-80dc-4843-ab1a-e6ef3b2f9cf3" providerId="ADAL" clId="{8A4EF3F8-059D-4BC1-9CA6-50892B60092C}" dt="2021-02-16T15:41:46.119" v="381"/>
          <ac:spMkLst>
            <pc:docMk/>
            <pc:sldMk cId="3320934183" sldId="258"/>
            <ac:spMk id="26" creationId="{BEC92A9E-4CA4-4762-9B46-F382592129FC}"/>
          </ac:spMkLst>
        </pc:spChg>
        <pc:spChg chg="add del mod">
          <ac:chgData name="Takafumi Yunoki" userId="b678648e-80dc-4843-ab1a-e6ef3b2f9cf3" providerId="ADAL" clId="{8A4EF3F8-059D-4BC1-9CA6-50892B60092C}" dt="2021-02-16T15:41:46.119" v="381"/>
          <ac:spMkLst>
            <pc:docMk/>
            <pc:sldMk cId="3320934183" sldId="258"/>
            <ac:spMk id="27" creationId="{66246899-1F11-46AA-A729-117090A5CDFF}"/>
          </ac:spMkLst>
        </pc:spChg>
        <pc:spChg chg="add del mod">
          <ac:chgData name="Takafumi Yunoki" userId="b678648e-80dc-4843-ab1a-e6ef3b2f9cf3" providerId="ADAL" clId="{8A4EF3F8-059D-4BC1-9CA6-50892B60092C}" dt="2021-02-16T15:41:46.119" v="381"/>
          <ac:spMkLst>
            <pc:docMk/>
            <pc:sldMk cId="3320934183" sldId="258"/>
            <ac:spMk id="28" creationId="{3D381728-0D95-4F42-A792-CD8F363A8614}"/>
          </ac:spMkLst>
        </pc:spChg>
        <pc:spChg chg="add del mod">
          <ac:chgData name="Takafumi Yunoki" userId="b678648e-80dc-4843-ab1a-e6ef3b2f9cf3" providerId="ADAL" clId="{8A4EF3F8-059D-4BC1-9CA6-50892B60092C}" dt="2021-02-16T15:41:46.119" v="381"/>
          <ac:spMkLst>
            <pc:docMk/>
            <pc:sldMk cId="3320934183" sldId="258"/>
            <ac:spMk id="29" creationId="{303E8AA2-F040-4B28-8018-422ED4CD1B51}"/>
          </ac:spMkLst>
        </pc:spChg>
        <pc:spChg chg="add del mod">
          <ac:chgData name="Takafumi Yunoki" userId="b678648e-80dc-4843-ab1a-e6ef3b2f9cf3" providerId="ADAL" clId="{8A4EF3F8-059D-4BC1-9CA6-50892B60092C}" dt="2021-02-16T15:41:46.119" v="381"/>
          <ac:spMkLst>
            <pc:docMk/>
            <pc:sldMk cId="3320934183" sldId="258"/>
            <ac:spMk id="30" creationId="{26886183-41D2-4F6C-9BB3-A1BD7AB17329}"/>
          </ac:spMkLst>
        </pc:spChg>
        <pc:spChg chg="add del mod">
          <ac:chgData name="Takafumi Yunoki" userId="b678648e-80dc-4843-ab1a-e6ef3b2f9cf3" providerId="ADAL" clId="{8A4EF3F8-059D-4BC1-9CA6-50892B60092C}" dt="2021-02-16T15:41:46.119" v="381"/>
          <ac:spMkLst>
            <pc:docMk/>
            <pc:sldMk cId="3320934183" sldId="258"/>
            <ac:spMk id="31" creationId="{BEF9D5D8-3AB9-42E7-96E7-8605D758A134}"/>
          </ac:spMkLst>
        </pc:spChg>
        <pc:spChg chg="add del mod">
          <ac:chgData name="Takafumi Yunoki" userId="b678648e-80dc-4843-ab1a-e6ef3b2f9cf3" providerId="ADAL" clId="{8A4EF3F8-059D-4BC1-9CA6-50892B60092C}" dt="2021-02-16T15:41:46.119" v="381"/>
          <ac:spMkLst>
            <pc:docMk/>
            <pc:sldMk cId="3320934183" sldId="258"/>
            <ac:spMk id="33" creationId="{23B25632-7F85-4FEC-91CB-02C5E8E70E3E}"/>
          </ac:spMkLst>
        </pc:spChg>
        <pc:spChg chg="add del mod">
          <ac:chgData name="Takafumi Yunoki" userId="b678648e-80dc-4843-ab1a-e6ef3b2f9cf3" providerId="ADAL" clId="{8A4EF3F8-059D-4BC1-9CA6-50892B60092C}" dt="2021-02-16T15:41:46.119" v="381"/>
          <ac:spMkLst>
            <pc:docMk/>
            <pc:sldMk cId="3320934183" sldId="258"/>
            <ac:spMk id="34" creationId="{E53944AE-E6F4-491C-8405-84343F9A94A3}"/>
          </ac:spMkLst>
        </pc:spChg>
        <pc:spChg chg="add del mod">
          <ac:chgData name="Takafumi Yunoki" userId="b678648e-80dc-4843-ab1a-e6ef3b2f9cf3" providerId="ADAL" clId="{8A4EF3F8-059D-4BC1-9CA6-50892B60092C}" dt="2021-02-16T16:04:04.256" v="859" actId="21"/>
          <ac:spMkLst>
            <pc:docMk/>
            <pc:sldMk cId="3320934183" sldId="258"/>
            <ac:spMk id="41" creationId="{3CDFE50B-5489-4E20-8D29-193965A55D7E}"/>
          </ac:spMkLst>
        </pc:spChg>
        <pc:spChg chg="add del mod">
          <ac:chgData name="Takafumi Yunoki" userId="b678648e-80dc-4843-ab1a-e6ef3b2f9cf3" providerId="ADAL" clId="{8A4EF3F8-059D-4BC1-9CA6-50892B60092C}" dt="2021-02-16T16:04:04.256" v="859" actId="21"/>
          <ac:spMkLst>
            <pc:docMk/>
            <pc:sldMk cId="3320934183" sldId="258"/>
            <ac:spMk id="42" creationId="{55AC94A9-D786-48C6-BB86-FF4E0342B99E}"/>
          </ac:spMkLst>
        </pc:spChg>
        <pc:spChg chg="add del mod">
          <ac:chgData name="Takafumi Yunoki" userId="b678648e-80dc-4843-ab1a-e6ef3b2f9cf3" providerId="ADAL" clId="{8A4EF3F8-059D-4BC1-9CA6-50892B60092C}" dt="2021-02-16T16:04:04.256" v="859" actId="21"/>
          <ac:spMkLst>
            <pc:docMk/>
            <pc:sldMk cId="3320934183" sldId="258"/>
            <ac:spMk id="43" creationId="{FA3FE376-70CA-4FC0-AD40-EAE77E942C42}"/>
          </ac:spMkLst>
        </pc:spChg>
        <pc:spChg chg="add del mod">
          <ac:chgData name="Takafumi Yunoki" userId="b678648e-80dc-4843-ab1a-e6ef3b2f9cf3" providerId="ADAL" clId="{8A4EF3F8-059D-4BC1-9CA6-50892B60092C}" dt="2021-02-16T16:04:04.256" v="859" actId="21"/>
          <ac:spMkLst>
            <pc:docMk/>
            <pc:sldMk cId="3320934183" sldId="258"/>
            <ac:spMk id="44" creationId="{36797A83-C0CC-4963-934B-90D4E50A90B2}"/>
          </ac:spMkLst>
        </pc:spChg>
        <pc:spChg chg="add del mod">
          <ac:chgData name="Takafumi Yunoki" userId="b678648e-80dc-4843-ab1a-e6ef3b2f9cf3" providerId="ADAL" clId="{8A4EF3F8-059D-4BC1-9CA6-50892B60092C}" dt="2021-02-16T16:04:04.256" v="859" actId="21"/>
          <ac:spMkLst>
            <pc:docMk/>
            <pc:sldMk cId="3320934183" sldId="258"/>
            <ac:spMk id="45" creationId="{ED05C1C0-DD09-48D2-B027-2133F20694BA}"/>
          </ac:spMkLst>
        </pc:spChg>
        <pc:spChg chg="add del mod">
          <ac:chgData name="Takafumi Yunoki" userId="b678648e-80dc-4843-ab1a-e6ef3b2f9cf3" providerId="ADAL" clId="{8A4EF3F8-059D-4BC1-9CA6-50892B60092C}" dt="2021-02-16T16:04:04.256" v="859" actId="21"/>
          <ac:spMkLst>
            <pc:docMk/>
            <pc:sldMk cId="3320934183" sldId="258"/>
            <ac:spMk id="50" creationId="{63D4C6B2-A413-4739-923F-ADF8321BBFF9}"/>
          </ac:spMkLst>
        </pc:spChg>
        <pc:spChg chg="add del mod">
          <ac:chgData name="Takafumi Yunoki" userId="b678648e-80dc-4843-ab1a-e6ef3b2f9cf3" providerId="ADAL" clId="{8A4EF3F8-059D-4BC1-9CA6-50892B60092C}" dt="2021-02-16T15:48:58.610" v="457" actId="21"/>
          <ac:spMkLst>
            <pc:docMk/>
            <pc:sldMk cId="3320934183" sldId="258"/>
            <ac:spMk id="51" creationId="{A0F6B295-53E7-4891-BBAF-11E3B23417A8}"/>
          </ac:spMkLst>
        </pc:spChg>
        <pc:spChg chg="add del mod">
          <ac:chgData name="Takafumi Yunoki" userId="b678648e-80dc-4843-ab1a-e6ef3b2f9cf3" providerId="ADAL" clId="{8A4EF3F8-059D-4BC1-9CA6-50892B60092C}" dt="2021-02-16T16:04:04.256" v="859" actId="21"/>
          <ac:spMkLst>
            <pc:docMk/>
            <pc:sldMk cId="3320934183" sldId="258"/>
            <ac:spMk id="53" creationId="{0059F01A-86D0-4401-A652-DB82C5AD927C}"/>
          </ac:spMkLst>
        </pc:spChg>
        <pc:spChg chg="add del mod">
          <ac:chgData name="Takafumi Yunoki" userId="b678648e-80dc-4843-ab1a-e6ef3b2f9cf3" providerId="ADAL" clId="{8A4EF3F8-059D-4BC1-9CA6-50892B60092C}" dt="2021-02-16T16:04:04.256" v="859" actId="21"/>
          <ac:spMkLst>
            <pc:docMk/>
            <pc:sldMk cId="3320934183" sldId="258"/>
            <ac:spMk id="54" creationId="{0B4CAC54-AFBC-4188-8001-3D35E4DC25CB}"/>
          </ac:spMkLst>
        </pc:spChg>
        <pc:spChg chg="add del mod">
          <ac:chgData name="Takafumi Yunoki" userId="b678648e-80dc-4843-ab1a-e6ef3b2f9cf3" providerId="ADAL" clId="{8A4EF3F8-059D-4BC1-9CA6-50892B60092C}" dt="2021-02-16T16:04:04.256" v="859" actId="21"/>
          <ac:spMkLst>
            <pc:docMk/>
            <pc:sldMk cId="3320934183" sldId="258"/>
            <ac:spMk id="55" creationId="{FC5FA3B0-EA9D-48F1-88CF-80811BF01DA7}"/>
          </ac:spMkLst>
        </pc:spChg>
        <pc:spChg chg="add del mod">
          <ac:chgData name="Takafumi Yunoki" userId="b678648e-80dc-4843-ab1a-e6ef3b2f9cf3" providerId="ADAL" clId="{8A4EF3F8-059D-4BC1-9CA6-50892B60092C}" dt="2021-02-16T15:48:00.295" v="429" actId="21"/>
          <ac:spMkLst>
            <pc:docMk/>
            <pc:sldMk cId="3320934183" sldId="258"/>
            <ac:spMk id="56" creationId="{12B2D740-2F05-4732-A3DB-9201B48F970E}"/>
          </ac:spMkLst>
        </pc:spChg>
        <pc:spChg chg="add del mod">
          <ac:chgData name="Takafumi Yunoki" userId="b678648e-80dc-4843-ab1a-e6ef3b2f9cf3" providerId="ADAL" clId="{8A4EF3F8-059D-4BC1-9CA6-50892B60092C}" dt="2021-02-16T16:04:04.256" v="859" actId="21"/>
          <ac:spMkLst>
            <pc:docMk/>
            <pc:sldMk cId="3320934183" sldId="258"/>
            <ac:spMk id="57" creationId="{013AB5CC-4921-4C10-92C6-0DBE52874A10}"/>
          </ac:spMkLst>
        </pc:spChg>
        <pc:spChg chg="add del mod">
          <ac:chgData name="Takafumi Yunoki" userId="b678648e-80dc-4843-ab1a-e6ef3b2f9cf3" providerId="ADAL" clId="{8A4EF3F8-059D-4BC1-9CA6-50892B60092C}" dt="2021-02-16T15:47:58.565" v="428" actId="21"/>
          <ac:spMkLst>
            <pc:docMk/>
            <pc:sldMk cId="3320934183" sldId="258"/>
            <ac:spMk id="58" creationId="{961CC5FD-927E-44E0-999A-E42310D7ADA6}"/>
          </ac:spMkLst>
        </pc:spChg>
        <pc:spChg chg="add del mod">
          <ac:chgData name="Takafumi Yunoki" userId="b678648e-80dc-4843-ab1a-e6ef3b2f9cf3" providerId="ADAL" clId="{8A4EF3F8-059D-4BC1-9CA6-50892B60092C}" dt="2021-02-16T16:04:04.256" v="859" actId="21"/>
          <ac:spMkLst>
            <pc:docMk/>
            <pc:sldMk cId="3320934183" sldId="258"/>
            <ac:spMk id="59" creationId="{D126F0B9-BA05-46CE-9301-D86EA8B39255}"/>
          </ac:spMkLst>
        </pc:spChg>
        <pc:spChg chg="add del mod">
          <ac:chgData name="Takafumi Yunoki" userId="b678648e-80dc-4843-ab1a-e6ef3b2f9cf3" providerId="ADAL" clId="{8A4EF3F8-059D-4BC1-9CA6-50892B60092C}" dt="2021-02-16T15:48:56.981" v="456" actId="21"/>
          <ac:spMkLst>
            <pc:docMk/>
            <pc:sldMk cId="3320934183" sldId="258"/>
            <ac:spMk id="60" creationId="{7329363F-E7F4-47DD-A20F-26E2E4D76C5A}"/>
          </ac:spMkLst>
        </pc:spChg>
        <pc:spChg chg="add del mod">
          <ac:chgData name="Takafumi Yunoki" userId="b678648e-80dc-4843-ab1a-e6ef3b2f9cf3" providerId="ADAL" clId="{8A4EF3F8-059D-4BC1-9CA6-50892B60092C}" dt="2021-02-16T15:54:01.255" v="553" actId="21"/>
          <ac:spMkLst>
            <pc:docMk/>
            <pc:sldMk cId="3320934183" sldId="258"/>
            <ac:spMk id="61" creationId="{FD78E63F-2B40-4F4C-BDA7-69A259F34422}"/>
          </ac:spMkLst>
        </pc:spChg>
        <pc:spChg chg="add del mod">
          <ac:chgData name="Takafumi Yunoki" userId="b678648e-80dc-4843-ab1a-e6ef3b2f9cf3" providerId="ADAL" clId="{8A4EF3F8-059D-4BC1-9CA6-50892B60092C}" dt="2021-02-16T15:54:01.255" v="553" actId="21"/>
          <ac:spMkLst>
            <pc:docMk/>
            <pc:sldMk cId="3320934183" sldId="258"/>
            <ac:spMk id="62" creationId="{285482DE-3369-4855-ACAF-43DF9762A101}"/>
          </ac:spMkLst>
        </pc:spChg>
        <pc:spChg chg="add del mod">
          <ac:chgData name="Takafumi Yunoki" userId="b678648e-80dc-4843-ab1a-e6ef3b2f9cf3" providerId="ADAL" clId="{8A4EF3F8-059D-4BC1-9CA6-50892B60092C}" dt="2021-02-16T16:04:04.256" v="859" actId="21"/>
          <ac:spMkLst>
            <pc:docMk/>
            <pc:sldMk cId="3320934183" sldId="258"/>
            <ac:spMk id="63" creationId="{3673C7EF-203B-4E97-8BF9-B927A049BF86}"/>
          </ac:spMkLst>
        </pc:spChg>
        <pc:spChg chg="add del mod">
          <ac:chgData name="Takafumi Yunoki" userId="b678648e-80dc-4843-ab1a-e6ef3b2f9cf3" providerId="ADAL" clId="{8A4EF3F8-059D-4BC1-9CA6-50892B60092C}" dt="2021-02-16T16:04:04.256" v="859" actId="21"/>
          <ac:spMkLst>
            <pc:docMk/>
            <pc:sldMk cId="3320934183" sldId="258"/>
            <ac:spMk id="64" creationId="{3D9FD56B-74B7-465E-AF43-D1600F95FB40}"/>
          </ac:spMkLst>
        </pc:spChg>
        <pc:spChg chg="add del mod">
          <ac:chgData name="Takafumi Yunoki" userId="b678648e-80dc-4843-ab1a-e6ef3b2f9cf3" providerId="ADAL" clId="{8A4EF3F8-059D-4BC1-9CA6-50892B60092C}" dt="2021-02-16T16:04:04.256" v="859" actId="21"/>
          <ac:spMkLst>
            <pc:docMk/>
            <pc:sldMk cId="3320934183" sldId="258"/>
            <ac:spMk id="65" creationId="{B79F9050-4043-4F9E-9C28-A41AA1D7B333}"/>
          </ac:spMkLst>
        </pc:spChg>
        <pc:spChg chg="add del mod">
          <ac:chgData name="Takafumi Yunoki" userId="b678648e-80dc-4843-ab1a-e6ef3b2f9cf3" providerId="ADAL" clId="{8A4EF3F8-059D-4BC1-9CA6-50892B60092C}" dt="2021-02-16T16:04:04.256" v="859" actId="21"/>
          <ac:spMkLst>
            <pc:docMk/>
            <pc:sldMk cId="3320934183" sldId="258"/>
            <ac:spMk id="66" creationId="{82AB9F0C-CF8A-4561-BB8D-9D077BC829C9}"/>
          </ac:spMkLst>
        </pc:spChg>
        <pc:spChg chg="add del mod">
          <ac:chgData name="Takafumi Yunoki" userId="b678648e-80dc-4843-ab1a-e6ef3b2f9cf3" providerId="ADAL" clId="{8A4EF3F8-059D-4BC1-9CA6-50892B60092C}" dt="2021-02-16T16:04:04.256" v="859" actId="21"/>
          <ac:spMkLst>
            <pc:docMk/>
            <pc:sldMk cId="3320934183" sldId="258"/>
            <ac:spMk id="67" creationId="{E6755198-9C31-4A6F-9C92-27A04A025705}"/>
          </ac:spMkLst>
        </pc:spChg>
        <pc:spChg chg="add del mod">
          <ac:chgData name="Takafumi Yunoki" userId="b678648e-80dc-4843-ab1a-e6ef3b2f9cf3" providerId="ADAL" clId="{8A4EF3F8-059D-4BC1-9CA6-50892B60092C}" dt="2021-02-16T16:04:04.256" v="859" actId="21"/>
          <ac:spMkLst>
            <pc:docMk/>
            <pc:sldMk cId="3320934183" sldId="258"/>
            <ac:spMk id="69" creationId="{B7A0B284-B71B-4C11-ABBE-688C1353D17E}"/>
          </ac:spMkLst>
        </pc:spChg>
        <pc:spChg chg="add del mod">
          <ac:chgData name="Takafumi Yunoki" userId="b678648e-80dc-4843-ab1a-e6ef3b2f9cf3" providerId="ADAL" clId="{8A4EF3F8-059D-4BC1-9CA6-50892B60092C}" dt="2021-02-16T16:04:04.256" v="859" actId="21"/>
          <ac:spMkLst>
            <pc:docMk/>
            <pc:sldMk cId="3320934183" sldId="258"/>
            <ac:spMk id="70" creationId="{738963ED-5B94-4FC6-B938-D36E201095B8}"/>
          </ac:spMkLst>
        </pc:spChg>
        <pc:spChg chg="add del mod">
          <ac:chgData name="Takafumi Yunoki" userId="b678648e-80dc-4843-ab1a-e6ef3b2f9cf3" providerId="ADAL" clId="{8A4EF3F8-059D-4BC1-9CA6-50892B60092C}" dt="2021-02-16T16:04:04.256" v="859" actId="21"/>
          <ac:spMkLst>
            <pc:docMk/>
            <pc:sldMk cId="3320934183" sldId="258"/>
            <ac:spMk id="83" creationId="{E0A81F67-3437-45A4-8BBF-536132ED0875}"/>
          </ac:spMkLst>
        </pc:spChg>
        <pc:cxnChg chg="add del mod">
          <ac:chgData name="Takafumi Yunoki" userId="b678648e-80dc-4843-ab1a-e6ef3b2f9cf3" providerId="ADAL" clId="{8A4EF3F8-059D-4BC1-9CA6-50892B60092C}" dt="2021-02-16T15:41:46.119" v="381"/>
          <ac:cxnSpMkLst>
            <pc:docMk/>
            <pc:sldMk cId="3320934183" sldId="258"/>
            <ac:cxnSpMk id="10" creationId="{350F9BEB-B744-4841-A73C-567F677119E6}"/>
          </ac:cxnSpMkLst>
        </pc:cxnChg>
        <pc:cxnChg chg="add del mod">
          <ac:chgData name="Takafumi Yunoki" userId="b678648e-80dc-4843-ab1a-e6ef3b2f9cf3" providerId="ADAL" clId="{8A4EF3F8-059D-4BC1-9CA6-50892B60092C}" dt="2021-02-16T15:41:46.119" v="381"/>
          <ac:cxnSpMkLst>
            <pc:docMk/>
            <pc:sldMk cId="3320934183" sldId="258"/>
            <ac:cxnSpMk id="11" creationId="{9A761C0D-4D95-498E-9967-498634A3917F}"/>
          </ac:cxnSpMkLst>
        </pc:cxnChg>
        <pc:cxnChg chg="add del mod">
          <ac:chgData name="Takafumi Yunoki" userId="b678648e-80dc-4843-ab1a-e6ef3b2f9cf3" providerId="ADAL" clId="{8A4EF3F8-059D-4BC1-9CA6-50892B60092C}" dt="2021-02-16T15:41:46.119" v="381"/>
          <ac:cxnSpMkLst>
            <pc:docMk/>
            <pc:sldMk cId="3320934183" sldId="258"/>
            <ac:cxnSpMk id="12" creationId="{26EF0111-179A-455B-A1DA-AC7C369C6D29}"/>
          </ac:cxnSpMkLst>
        </pc:cxnChg>
        <pc:cxnChg chg="add del mod">
          <ac:chgData name="Takafumi Yunoki" userId="b678648e-80dc-4843-ab1a-e6ef3b2f9cf3" providerId="ADAL" clId="{8A4EF3F8-059D-4BC1-9CA6-50892B60092C}" dt="2021-02-16T15:41:46.119" v="381"/>
          <ac:cxnSpMkLst>
            <pc:docMk/>
            <pc:sldMk cId="3320934183" sldId="258"/>
            <ac:cxnSpMk id="13" creationId="{6314B244-7647-45E0-B70D-1E795C21D0A4}"/>
          </ac:cxnSpMkLst>
        </pc:cxnChg>
        <pc:cxnChg chg="add del mod">
          <ac:chgData name="Takafumi Yunoki" userId="b678648e-80dc-4843-ab1a-e6ef3b2f9cf3" providerId="ADAL" clId="{8A4EF3F8-059D-4BC1-9CA6-50892B60092C}" dt="2021-02-16T15:41:46.119" v="381"/>
          <ac:cxnSpMkLst>
            <pc:docMk/>
            <pc:sldMk cId="3320934183" sldId="258"/>
            <ac:cxnSpMk id="16" creationId="{1CE62CB2-AC95-4BB4-A481-0D36B33351B6}"/>
          </ac:cxnSpMkLst>
        </pc:cxnChg>
        <pc:cxnChg chg="add del mod">
          <ac:chgData name="Takafumi Yunoki" userId="b678648e-80dc-4843-ab1a-e6ef3b2f9cf3" providerId="ADAL" clId="{8A4EF3F8-059D-4BC1-9CA6-50892B60092C}" dt="2021-02-16T15:41:46.119" v="381"/>
          <ac:cxnSpMkLst>
            <pc:docMk/>
            <pc:sldMk cId="3320934183" sldId="258"/>
            <ac:cxnSpMk id="32" creationId="{F181F219-F8D7-4389-9E0D-04C215FFEC57}"/>
          </ac:cxnSpMkLst>
        </pc:cxnChg>
        <pc:cxnChg chg="add del mod">
          <ac:chgData name="Takafumi Yunoki" userId="b678648e-80dc-4843-ab1a-e6ef3b2f9cf3" providerId="ADAL" clId="{8A4EF3F8-059D-4BC1-9CA6-50892B60092C}" dt="2021-02-16T16:04:04.256" v="859" actId="21"/>
          <ac:cxnSpMkLst>
            <pc:docMk/>
            <pc:sldMk cId="3320934183" sldId="258"/>
            <ac:cxnSpMk id="46" creationId="{5A1A21B6-69CF-4079-822A-62F643F179F2}"/>
          </ac:cxnSpMkLst>
        </pc:cxnChg>
        <pc:cxnChg chg="add del mod">
          <ac:chgData name="Takafumi Yunoki" userId="b678648e-80dc-4843-ab1a-e6ef3b2f9cf3" providerId="ADAL" clId="{8A4EF3F8-059D-4BC1-9CA6-50892B60092C}" dt="2021-02-16T16:04:04.256" v="859" actId="21"/>
          <ac:cxnSpMkLst>
            <pc:docMk/>
            <pc:sldMk cId="3320934183" sldId="258"/>
            <ac:cxnSpMk id="47" creationId="{1E833E03-126B-493C-8A0E-F50FA8AAF041}"/>
          </ac:cxnSpMkLst>
        </pc:cxnChg>
        <pc:cxnChg chg="add del mod">
          <ac:chgData name="Takafumi Yunoki" userId="b678648e-80dc-4843-ab1a-e6ef3b2f9cf3" providerId="ADAL" clId="{8A4EF3F8-059D-4BC1-9CA6-50892B60092C}" dt="2021-02-16T16:04:04.256" v="859" actId="21"/>
          <ac:cxnSpMkLst>
            <pc:docMk/>
            <pc:sldMk cId="3320934183" sldId="258"/>
            <ac:cxnSpMk id="48" creationId="{4D5B8253-6DB6-4CE6-93B9-B37FA7FE11FA}"/>
          </ac:cxnSpMkLst>
        </pc:cxnChg>
        <pc:cxnChg chg="add del mod">
          <ac:chgData name="Takafumi Yunoki" userId="b678648e-80dc-4843-ab1a-e6ef3b2f9cf3" providerId="ADAL" clId="{8A4EF3F8-059D-4BC1-9CA6-50892B60092C}" dt="2021-02-16T16:04:04.256" v="859" actId="21"/>
          <ac:cxnSpMkLst>
            <pc:docMk/>
            <pc:sldMk cId="3320934183" sldId="258"/>
            <ac:cxnSpMk id="49" creationId="{95B0BBBD-24DD-46A5-A7DA-F2CCFA989774}"/>
          </ac:cxnSpMkLst>
        </pc:cxnChg>
        <pc:cxnChg chg="add del mod">
          <ac:chgData name="Takafumi Yunoki" userId="b678648e-80dc-4843-ab1a-e6ef3b2f9cf3" providerId="ADAL" clId="{8A4EF3F8-059D-4BC1-9CA6-50892B60092C}" dt="2021-02-16T16:04:04.256" v="859" actId="21"/>
          <ac:cxnSpMkLst>
            <pc:docMk/>
            <pc:sldMk cId="3320934183" sldId="258"/>
            <ac:cxnSpMk id="52" creationId="{6162FE30-8006-4208-851A-1E356F345BE5}"/>
          </ac:cxnSpMkLst>
        </pc:cxnChg>
        <pc:cxnChg chg="add del mod ord">
          <ac:chgData name="Takafumi Yunoki" userId="b678648e-80dc-4843-ab1a-e6ef3b2f9cf3" providerId="ADAL" clId="{8A4EF3F8-059D-4BC1-9CA6-50892B60092C}" dt="2021-02-16T16:04:04.256" v="859" actId="21"/>
          <ac:cxnSpMkLst>
            <pc:docMk/>
            <pc:sldMk cId="3320934183" sldId="258"/>
            <ac:cxnSpMk id="68" creationId="{3135E012-43AD-497B-A3F0-5ADA4C9F80F9}"/>
          </ac:cxnSpMkLst>
        </pc:cxnChg>
      </pc:sldChg>
      <pc:sldChg chg="addSp delSp modSp new mod modNotesTx">
        <pc:chgData name="Takafumi Yunoki" userId="b678648e-80dc-4843-ab1a-e6ef3b2f9cf3" providerId="ADAL" clId="{8A4EF3F8-059D-4BC1-9CA6-50892B60092C}" dt="2021-02-19T14:24:28.732" v="18787" actId="20577"/>
        <pc:sldMkLst>
          <pc:docMk/>
          <pc:sldMk cId="3349158226" sldId="259"/>
        </pc:sldMkLst>
        <pc:spChg chg="mod">
          <ac:chgData name="Takafumi Yunoki" userId="b678648e-80dc-4843-ab1a-e6ef3b2f9cf3" providerId="ADAL" clId="{8A4EF3F8-059D-4BC1-9CA6-50892B60092C}" dt="2021-02-16T17:15:10.196" v="1952" actId="20577"/>
          <ac:spMkLst>
            <pc:docMk/>
            <pc:sldMk cId="3349158226" sldId="259"/>
            <ac:spMk id="2" creationId="{611D5C18-96A7-4C06-997E-06228669D456}"/>
          </ac:spMkLst>
        </pc:spChg>
        <pc:spChg chg="mod">
          <ac:chgData name="Takafumi Yunoki" userId="b678648e-80dc-4843-ab1a-e6ef3b2f9cf3" providerId="ADAL" clId="{8A4EF3F8-059D-4BC1-9CA6-50892B60092C}" dt="2021-02-17T23:39:43.176" v="7790" actId="404"/>
          <ac:spMkLst>
            <pc:docMk/>
            <pc:sldMk cId="3349158226" sldId="259"/>
            <ac:spMk id="3" creationId="{D69C8454-9691-435A-9E13-D2D7E0E59220}"/>
          </ac:spMkLst>
        </pc:spChg>
        <pc:spChg chg="add mod">
          <ac:chgData name="Takafumi Yunoki" userId="b678648e-80dc-4843-ab1a-e6ef3b2f9cf3" providerId="ADAL" clId="{8A4EF3F8-059D-4BC1-9CA6-50892B60092C}" dt="2021-02-16T16:04:06.772" v="860"/>
          <ac:spMkLst>
            <pc:docMk/>
            <pc:sldMk cId="3349158226" sldId="259"/>
            <ac:spMk id="5" creationId="{5660DA85-FAF9-4F67-B8CA-1F5C343358F3}"/>
          </ac:spMkLst>
        </pc:spChg>
        <pc:spChg chg="add mod">
          <ac:chgData name="Takafumi Yunoki" userId="b678648e-80dc-4843-ab1a-e6ef3b2f9cf3" providerId="ADAL" clId="{8A4EF3F8-059D-4BC1-9CA6-50892B60092C}" dt="2021-02-16T16:04:06.772" v="860"/>
          <ac:spMkLst>
            <pc:docMk/>
            <pc:sldMk cId="3349158226" sldId="259"/>
            <ac:spMk id="6" creationId="{4B2C87D4-3774-4746-A632-82F859297B36}"/>
          </ac:spMkLst>
        </pc:spChg>
        <pc:spChg chg="add mod">
          <ac:chgData name="Takafumi Yunoki" userId="b678648e-80dc-4843-ab1a-e6ef3b2f9cf3" providerId="ADAL" clId="{8A4EF3F8-059D-4BC1-9CA6-50892B60092C}" dt="2021-02-16T16:04:06.772" v="860"/>
          <ac:spMkLst>
            <pc:docMk/>
            <pc:sldMk cId="3349158226" sldId="259"/>
            <ac:spMk id="7" creationId="{B17AEEEE-61F7-479B-9A0D-B18F320FF71F}"/>
          </ac:spMkLst>
        </pc:spChg>
        <pc:spChg chg="add mod">
          <ac:chgData name="Takafumi Yunoki" userId="b678648e-80dc-4843-ab1a-e6ef3b2f9cf3" providerId="ADAL" clId="{8A4EF3F8-059D-4BC1-9CA6-50892B60092C}" dt="2021-02-16T16:04:06.772" v="860"/>
          <ac:spMkLst>
            <pc:docMk/>
            <pc:sldMk cId="3349158226" sldId="259"/>
            <ac:spMk id="8" creationId="{2F2B98A3-28DB-4F33-97E5-16F1F16BDE03}"/>
          </ac:spMkLst>
        </pc:spChg>
        <pc:spChg chg="add mod">
          <ac:chgData name="Takafumi Yunoki" userId="b678648e-80dc-4843-ab1a-e6ef3b2f9cf3" providerId="ADAL" clId="{8A4EF3F8-059D-4BC1-9CA6-50892B60092C}" dt="2021-02-16T16:04:06.772" v="860"/>
          <ac:spMkLst>
            <pc:docMk/>
            <pc:sldMk cId="3349158226" sldId="259"/>
            <ac:spMk id="9" creationId="{D5275915-CCFF-4E93-986D-BDC293E73862}"/>
          </ac:spMkLst>
        </pc:spChg>
        <pc:spChg chg="add mod">
          <ac:chgData name="Takafumi Yunoki" userId="b678648e-80dc-4843-ab1a-e6ef3b2f9cf3" providerId="ADAL" clId="{8A4EF3F8-059D-4BC1-9CA6-50892B60092C}" dt="2021-02-16T16:04:06.772" v="860"/>
          <ac:spMkLst>
            <pc:docMk/>
            <pc:sldMk cId="3349158226" sldId="259"/>
            <ac:spMk id="14" creationId="{447E9D17-8C54-4D3C-981F-452D91BD6F10}"/>
          </ac:spMkLst>
        </pc:spChg>
        <pc:spChg chg="add mod">
          <ac:chgData name="Takafumi Yunoki" userId="b678648e-80dc-4843-ab1a-e6ef3b2f9cf3" providerId="ADAL" clId="{8A4EF3F8-059D-4BC1-9CA6-50892B60092C}" dt="2021-02-16T16:04:06.772" v="860"/>
          <ac:spMkLst>
            <pc:docMk/>
            <pc:sldMk cId="3349158226" sldId="259"/>
            <ac:spMk id="16" creationId="{BBF01D75-0C24-40CC-A93B-0A51AFD0F52A}"/>
          </ac:spMkLst>
        </pc:spChg>
        <pc:spChg chg="add mod">
          <ac:chgData name="Takafumi Yunoki" userId="b678648e-80dc-4843-ab1a-e6ef3b2f9cf3" providerId="ADAL" clId="{8A4EF3F8-059D-4BC1-9CA6-50892B60092C}" dt="2021-02-16T16:04:06.772" v="860"/>
          <ac:spMkLst>
            <pc:docMk/>
            <pc:sldMk cId="3349158226" sldId="259"/>
            <ac:spMk id="17" creationId="{7BF9933F-2B22-4FB7-BFB0-C09C18B0BF6F}"/>
          </ac:spMkLst>
        </pc:spChg>
        <pc:spChg chg="add mod">
          <ac:chgData name="Takafumi Yunoki" userId="b678648e-80dc-4843-ab1a-e6ef3b2f9cf3" providerId="ADAL" clId="{8A4EF3F8-059D-4BC1-9CA6-50892B60092C}" dt="2021-02-16T16:04:06.772" v="860"/>
          <ac:spMkLst>
            <pc:docMk/>
            <pc:sldMk cId="3349158226" sldId="259"/>
            <ac:spMk id="18" creationId="{7C6DF68B-90B1-4A57-A6F1-62282389D101}"/>
          </ac:spMkLst>
        </pc:spChg>
        <pc:spChg chg="add mod">
          <ac:chgData name="Takafumi Yunoki" userId="b678648e-80dc-4843-ab1a-e6ef3b2f9cf3" providerId="ADAL" clId="{8A4EF3F8-059D-4BC1-9CA6-50892B60092C}" dt="2021-02-16T16:04:06.772" v="860"/>
          <ac:spMkLst>
            <pc:docMk/>
            <pc:sldMk cId="3349158226" sldId="259"/>
            <ac:spMk id="19" creationId="{C5B787F0-6052-45C3-A853-178C3C78FFE8}"/>
          </ac:spMkLst>
        </pc:spChg>
        <pc:spChg chg="add mod">
          <ac:chgData name="Takafumi Yunoki" userId="b678648e-80dc-4843-ab1a-e6ef3b2f9cf3" providerId="ADAL" clId="{8A4EF3F8-059D-4BC1-9CA6-50892B60092C}" dt="2021-02-16T16:04:06.772" v="860"/>
          <ac:spMkLst>
            <pc:docMk/>
            <pc:sldMk cId="3349158226" sldId="259"/>
            <ac:spMk id="20" creationId="{3019EB2A-7BD8-453A-93FD-C8054CEF94B2}"/>
          </ac:spMkLst>
        </pc:spChg>
        <pc:spChg chg="add mod">
          <ac:chgData name="Takafumi Yunoki" userId="b678648e-80dc-4843-ab1a-e6ef3b2f9cf3" providerId="ADAL" clId="{8A4EF3F8-059D-4BC1-9CA6-50892B60092C}" dt="2021-02-16T16:04:06.772" v="860"/>
          <ac:spMkLst>
            <pc:docMk/>
            <pc:sldMk cId="3349158226" sldId="259"/>
            <ac:spMk id="21" creationId="{87F29CF6-E60C-473A-9E76-16595A00B228}"/>
          </ac:spMkLst>
        </pc:spChg>
        <pc:spChg chg="add mod">
          <ac:chgData name="Takafumi Yunoki" userId="b678648e-80dc-4843-ab1a-e6ef3b2f9cf3" providerId="ADAL" clId="{8A4EF3F8-059D-4BC1-9CA6-50892B60092C}" dt="2021-02-16T16:04:06.772" v="860"/>
          <ac:spMkLst>
            <pc:docMk/>
            <pc:sldMk cId="3349158226" sldId="259"/>
            <ac:spMk id="22" creationId="{E68D00EB-C80B-4E10-8934-7E7EC86B3FC0}"/>
          </ac:spMkLst>
        </pc:spChg>
        <pc:spChg chg="add mod">
          <ac:chgData name="Takafumi Yunoki" userId="b678648e-80dc-4843-ab1a-e6ef3b2f9cf3" providerId="ADAL" clId="{8A4EF3F8-059D-4BC1-9CA6-50892B60092C}" dt="2021-02-16T16:04:06.772" v="860"/>
          <ac:spMkLst>
            <pc:docMk/>
            <pc:sldMk cId="3349158226" sldId="259"/>
            <ac:spMk id="23" creationId="{C4AFB101-6487-4A92-8272-1D4E39272184}"/>
          </ac:spMkLst>
        </pc:spChg>
        <pc:spChg chg="add mod">
          <ac:chgData name="Takafumi Yunoki" userId="b678648e-80dc-4843-ab1a-e6ef3b2f9cf3" providerId="ADAL" clId="{8A4EF3F8-059D-4BC1-9CA6-50892B60092C}" dt="2021-02-16T16:04:06.772" v="860"/>
          <ac:spMkLst>
            <pc:docMk/>
            <pc:sldMk cId="3349158226" sldId="259"/>
            <ac:spMk id="24" creationId="{B872A5EF-9AEE-4CE3-BEAB-49B2BB773306}"/>
          </ac:spMkLst>
        </pc:spChg>
        <pc:spChg chg="add mod">
          <ac:chgData name="Takafumi Yunoki" userId="b678648e-80dc-4843-ab1a-e6ef3b2f9cf3" providerId="ADAL" clId="{8A4EF3F8-059D-4BC1-9CA6-50892B60092C}" dt="2021-02-18T18:51:43.542" v="15965" actId="1076"/>
          <ac:spMkLst>
            <pc:docMk/>
            <pc:sldMk cId="3349158226" sldId="259"/>
            <ac:spMk id="25" creationId="{64053903-DCA2-4ECB-BCB3-6C88D49C596A}"/>
          </ac:spMkLst>
        </pc:spChg>
        <pc:spChg chg="add mod">
          <ac:chgData name="Takafumi Yunoki" userId="b678648e-80dc-4843-ab1a-e6ef3b2f9cf3" providerId="ADAL" clId="{8A4EF3F8-059D-4BC1-9CA6-50892B60092C}" dt="2021-02-16T16:04:06.772" v="860"/>
          <ac:spMkLst>
            <pc:docMk/>
            <pc:sldMk cId="3349158226" sldId="259"/>
            <ac:spMk id="26" creationId="{25133340-C7B5-4829-A1BB-9E3C056EFF8D}"/>
          </ac:spMkLst>
        </pc:spChg>
        <pc:spChg chg="add mod">
          <ac:chgData name="Takafumi Yunoki" userId="b678648e-80dc-4843-ab1a-e6ef3b2f9cf3" providerId="ADAL" clId="{8A4EF3F8-059D-4BC1-9CA6-50892B60092C}" dt="2021-02-16T16:04:06.772" v="860"/>
          <ac:spMkLst>
            <pc:docMk/>
            <pc:sldMk cId="3349158226" sldId="259"/>
            <ac:spMk id="27" creationId="{68F54464-E433-43F6-861A-45B65ABC5083}"/>
          </ac:spMkLst>
        </pc:spChg>
        <pc:spChg chg="add mod">
          <ac:chgData name="Takafumi Yunoki" userId="b678648e-80dc-4843-ab1a-e6ef3b2f9cf3" providerId="ADAL" clId="{8A4EF3F8-059D-4BC1-9CA6-50892B60092C}" dt="2021-02-16T16:04:06.772" v="860"/>
          <ac:spMkLst>
            <pc:docMk/>
            <pc:sldMk cId="3349158226" sldId="259"/>
            <ac:spMk id="29" creationId="{86B9818D-B40B-4C23-862F-8A451EDD7331}"/>
          </ac:spMkLst>
        </pc:spChg>
        <pc:spChg chg="add mod">
          <ac:chgData name="Takafumi Yunoki" userId="b678648e-80dc-4843-ab1a-e6ef3b2f9cf3" providerId="ADAL" clId="{8A4EF3F8-059D-4BC1-9CA6-50892B60092C}" dt="2021-02-16T17:17:59.875" v="1970" actId="14100"/>
          <ac:spMkLst>
            <pc:docMk/>
            <pc:sldMk cId="3349158226" sldId="259"/>
            <ac:spMk id="30" creationId="{C8C0D711-2F57-4909-AFB9-D22BEC2B26CB}"/>
          </ac:spMkLst>
        </pc:spChg>
        <pc:spChg chg="add del mod">
          <ac:chgData name="Takafumi Yunoki" userId="b678648e-80dc-4843-ab1a-e6ef3b2f9cf3" providerId="ADAL" clId="{8A4EF3F8-059D-4BC1-9CA6-50892B60092C}" dt="2021-02-16T17:19:48.749" v="2015" actId="21"/>
          <ac:spMkLst>
            <pc:docMk/>
            <pc:sldMk cId="3349158226" sldId="259"/>
            <ac:spMk id="31" creationId="{8B87C977-B278-459C-97A1-1C2EA624B0DA}"/>
          </ac:spMkLst>
        </pc:spChg>
        <pc:spChg chg="add mod">
          <ac:chgData name="Takafumi Yunoki" userId="b678648e-80dc-4843-ab1a-e6ef3b2f9cf3" providerId="ADAL" clId="{8A4EF3F8-059D-4BC1-9CA6-50892B60092C}" dt="2021-02-17T23:39:48.354" v="7791" actId="1076"/>
          <ac:spMkLst>
            <pc:docMk/>
            <pc:sldMk cId="3349158226" sldId="259"/>
            <ac:spMk id="32" creationId="{5D50FF19-FF3C-46CE-89A5-C15DBF7243C7}"/>
          </ac:spMkLst>
        </pc:spChg>
        <pc:spChg chg="add del mod">
          <ac:chgData name="Takafumi Yunoki" userId="b678648e-80dc-4843-ab1a-e6ef3b2f9cf3" providerId="ADAL" clId="{8A4EF3F8-059D-4BC1-9CA6-50892B60092C}" dt="2021-02-16T17:25:17.655" v="2206" actId="21"/>
          <ac:spMkLst>
            <pc:docMk/>
            <pc:sldMk cId="3349158226" sldId="259"/>
            <ac:spMk id="33" creationId="{1960BAA6-988E-4FAA-B693-35E5E2A91744}"/>
          </ac:spMkLst>
        </pc:spChg>
        <pc:spChg chg="add del mod">
          <ac:chgData name="Takafumi Yunoki" userId="b678648e-80dc-4843-ab1a-e6ef3b2f9cf3" providerId="ADAL" clId="{8A4EF3F8-059D-4BC1-9CA6-50892B60092C}" dt="2021-02-16T17:26:30.478" v="2230" actId="21"/>
          <ac:spMkLst>
            <pc:docMk/>
            <pc:sldMk cId="3349158226" sldId="259"/>
            <ac:spMk id="34" creationId="{04FA6311-519F-4EB1-B9DF-43686A17CF04}"/>
          </ac:spMkLst>
        </pc:spChg>
        <pc:spChg chg="add del mod">
          <ac:chgData name="Takafumi Yunoki" userId="b678648e-80dc-4843-ab1a-e6ef3b2f9cf3" providerId="ADAL" clId="{8A4EF3F8-059D-4BC1-9CA6-50892B60092C}" dt="2021-02-16T17:26:29.191" v="2229" actId="21"/>
          <ac:spMkLst>
            <pc:docMk/>
            <pc:sldMk cId="3349158226" sldId="259"/>
            <ac:spMk id="35" creationId="{0E71AB9E-8A39-4D18-8FF9-446E92086C5A}"/>
          </ac:spMkLst>
        </pc:spChg>
        <pc:cxnChg chg="add mod">
          <ac:chgData name="Takafumi Yunoki" userId="b678648e-80dc-4843-ab1a-e6ef3b2f9cf3" providerId="ADAL" clId="{8A4EF3F8-059D-4BC1-9CA6-50892B60092C}" dt="2021-02-16T16:04:06.772" v="860"/>
          <ac:cxnSpMkLst>
            <pc:docMk/>
            <pc:sldMk cId="3349158226" sldId="259"/>
            <ac:cxnSpMk id="10" creationId="{2ABD8463-E225-421B-A4D8-0F0FDB04969E}"/>
          </ac:cxnSpMkLst>
        </pc:cxnChg>
        <pc:cxnChg chg="add mod">
          <ac:chgData name="Takafumi Yunoki" userId="b678648e-80dc-4843-ab1a-e6ef3b2f9cf3" providerId="ADAL" clId="{8A4EF3F8-059D-4BC1-9CA6-50892B60092C}" dt="2021-02-16T16:04:06.772" v="860"/>
          <ac:cxnSpMkLst>
            <pc:docMk/>
            <pc:sldMk cId="3349158226" sldId="259"/>
            <ac:cxnSpMk id="11" creationId="{D6453543-96D5-412F-8DC0-A2D9629E35F8}"/>
          </ac:cxnSpMkLst>
        </pc:cxnChg>
        <pc:cxnChg chg="add mod">
          <ac:chgData name="Takafumi Yunoki" userId="b678648e-80dc-4843-ab1a-e6ef3b2f9cf3" providerId="ADAL" clId="{8A4EF3F8-059D-4BC1-9CA6-50892B60092C}" dt="2021-02-16T16:04:06.772" v="860"/>
          <ac:cxnSpMkLst>
            <pc:docMk/>
            <pc:sldMk cId="3349158226" sldId="259"/>
            <ac:cxnSpMk id="12" creationId="{1B036E97-8CF7-43BE-8906-6834767501F7}"/>
          </ac:cxnSpMkLst>
        </pc:cxnChg>
        <pc:cxnChg chg="add mod">
          <ac:chgData name="Takafumi Yunoki" userId="b678648e-80dc-4843-ab1a-e6ef3b2f9cf3" providerId="ADAL" clId="{8A4EF3F8-059D-4BC1-9CA6-50892B60092C}" dt="2021-02-16T16:04:06.772" v="860"/>
          <ac:cxnSpMkLst>
            <pc:docMk/>
            <pc:sldMk cId="3349158226" sldId="259"/>
            <ac:cxnSpMk id="13" creationId="{3823EA55-9FCB-4EF8-831A-7BB5A19DD465}"/>
          </ac:cxnSpMkLst>
        </pc:cxnChg>
        <pc:cxnChg chg="add mod">
          <ac:chgData name="Takafumi Yunoki" userId="b678648e-80dc-4843-ab1a-e6ef3b2f9cf3" providerId="ADAL" clId="{8A4EF3F8-059D-4BC1-9CA6-50892B60092C}" dt="2021-02-16T16:04:06.772" v="860"/>
          <ac:cxnSpMkLst>
            <pc:docMk/>
            <pc:sldMk cId="3349158226" sldId="259"/>
            <ac:cxnSpMk id="15" creationId="{2EA9E46C-22BC-41A6-974B-5A6A7372CD50}"/>
          </ac:cxnSpMkLst>
        </pc:cxnChg>
        <pc:cxnChg chg="add mod">
          <ac:chgData name="Takafumi Yunoki" userId="b678648e-80dc-4843-ab1a-e6ef3b2f9cf3" providerId="ADAL" clId="{8A4EF3F8-059D-4BC1-9CA6-50892B60092C}" dt="2021-02-16T16:04:06.772" v="860"/>
          <ac:cxnSpMkLst>
            <pc:docMk/>
            <pc:sldMk cId="3349158226" sldId="259"/>
            <ac:cxnSpMk id="28" creationId="{D72D34C0-9277-48B5-B765-233E4522C621}"/>
          </ac:cxnSpMkLst>
        </pc:cxnChg>
      </pc:sldChg>
      <pc:sldChg chg="addSp delSp modSp new mod modNotesTx">
        <pc:chgData name="Takafumi Yunoki" userId="b678648e-80dc-4843-ab1a-e6ef3b2f9cf3" providerId="ADAL" clId="{8A4EF3F8-059D-4BC1-9CA6-50892B60092C}" dt="2021-02-19T14:20:29.612" v="18781" actId="20577"/>
        <pc:sldMkLst>
          <pc:docMk/>
          <pc:sldMk cId="1950128854" sldId="260"/>
        </pc:sldMkLst>
        <pc:spChg chg="mod">
          <ac:chgData name="Takafumi Yunoki" userId="b678648e-80dc-4843-ab1a-e6ef3b2f9cf3" providerId="ADAL" clId="{8A4EF3F8-059D-4BC1-9CA6-50892B60092C}" dt="2021-02-16T16:16:24.656" v="1260" actId="20577"/>
          <ac:spMkLst>
            <pc:docMk/>
            <pc:sldMk cId="1950128854" sldId="260"/>
            <ac:spMk id="2" creationId="{CBC667AA-22E1-4974-949A-485CE90ACAA7}"/>
          </ac:spMkLst>
        </pc:spChg>
        <pc:spChg chg="add del">
          <ac:chgData name="Takafumi Yunoki" userId="b678648e-80dc-4843-ab1a-e6ef3b2f9cf3" providerId="ADAL" clId="{8A4EF3F8-059D-4BC1-9CA6-50892B60092C}" dt="2021-02-17T23:25:08.936" v="7450" actId="11529"/>
          <ac:spMkLst>
            <pc:docMk/>
            <pc:sldMk cId="1950128854" sldId="260"/>
            <ac:spMk id="3" creationId="{809F5519-C90C-4EDB-92A1-C5F2A5593188}"/>
          </ac:spMkLst>
        </pc:spChg>
        <pc:spChg chg="del">
          <ac:chgData name="Takafumi Yunoki" userId="b678648e-80dc-4843-ab1a-e6ef3b2f9cf3" providerId="ADAL" clId="{8A4EF3F8-059D-4BC1-9CA6-50892B60092C}" dt="2021-02-16T16:16:48.545" v="1261" actId="478"/>
          <ac:spMkLst>
            <pc:docMk/>
            <pc:sldMk cId="1950128854" sldId="260"/>
            <ac:spMk id="3" creationId="{E0294FCB-D982-488E-8524-946232B63FAB}"/>
          </ac:spMkLst>
        </pc:spChg>
        <pc:spChg chg="add mod">
          <ac:chgData name="Takafumi Yunoki" userId="b678648e-80dc-4843-ab1a-e6ef3b2f9cf3" providerId="ADAL" clId="{8A4EF3F8-059D-4BC1-9CA6-50892B60092C}" dt="2021-02-16T16:57:23.059" v="1612" actId="1076"/>
          <ac:spMkLst>
            <pc:docMk/>
            <pc:sldMk cId="1950128854" sldId="260"/>
            <ac:spMk id="5" creationId="{635331B3-9DB8-4301-A53C-9397CE1E5C15}"/>
          </ac:spMkLst>
        </pc:spChg>
        <pc:spChg chg="add mod">
          <ac:chgData name="Takafumi Yunoki" userId="b678648e-80dc-4843-ab1a-e6ef3b2f9cf3" providerId="ADAL" clId="{8A4EF3F8-059D-4BC1-9CA6-50892B60092C}" dt="2021-02-16T16:57:30.069" v="1613" actId="1076"/>
          <ac:spMkLst>
            <pc:docMk/>
            <pc:sldMk cId="1950128854" sldId="260"/>
            <ac:spMk id="6" creationId="{73488B80-5861-4CF9-B371-C20D395A83D2}"/>
          </ac:spMkLst>
        </pc:spChg>
        <pc:spChg chg="add mod">
          <ac:chgData name="Takafumi Yunoki" userId="b678648e-80dc-4843-ab1a-e6ef3b2f9cf3" providerId="ADAL" clId="{8A4EF3F8-059D-4BC1-9CA6-50892B60092C}" dt="2021-02-16T16:57:23.059" v="1612" actId="1076"/>
          <ac:spMkLst>
            <pc:docMk/>
            <pc:sldMk cId="1950128854" sldId="260"/>
            <ac:spMk id="7" creationId="{46734B80-C1CA-4778-83F0-88778CBC4139}"/>
          </ac:spMkLst>
        </pc:spChg>
        <pc:spChg chg="add mod">
          <ac:chgData name="Takafumi Yunoki" userId="b678648e-80dc-4843-ab1a-e6ef3b2f9cf3" providerId="ADAL" clId="{8A4EF3F8-059D-4BC1-9CA6-50892B60092C}" dt="2021-02-16T16:57:30.069" v="1613" actId="1076"/>
          <ac:spMkLst>
            <pc:docMk/>
            <pc:sldMk cId="1950128854" sldId="260"/>
            <ac:spMk id="8" creationId="{211CDA52-8804-4453-8D1B-DBD7BC43E800}"/>
          </ac:spMkLst>
        </pc:spChg>
        <pc:spChg chg="add del mod">
          <ac:chgData name="Takafumi Yunoki" userId="b678648e-80dc-4843-ab1a-e6ef3b2f9cf3" providerId="ADAL" clId="{8A4EF3F8-059D-4BC1-9CA6-50892B60092C}" dt="2021-02-17T23:28:05.317" v="7475" actId="21"/>
          <ac:spMkLst>
            <pc:docMk/>
            <pc:sldMk cId="1950128854" sldId="260"/>
            <ac:spMk id="9" creationId="{82481881-00AC-442F-A930-35191A0E3D32}"/>
          </ac:spMkLst>
        </pc:spChg>
        <pc:spChg chg="add del mod">
          <ac:chgData name="Takafumi Yunoki" userId="b678648e-80dc-4843-ab1a-e6ef3b2f9cf3" providerId="ADAL" clId="{8A4EF3F8-059D-4BC1-9CA6-50892B60092C}" dt="2021-02-16T16:46:12.496" v="1351" actId="21"/>
          <ac:spMkLst>
            <pc:docMk/>
            <pc:sldMk cId="1950128854" sldId="260"/>
            <ac:spMk id="9" creationId="{CDE80462-3559-45C2-A7E0-5957D969AC72}"/>
          </ac:spMkLst>
        </pc:spChg>
        <pc:spChg chg="add del mod">
          <ac:chgData name="Takafumi Yunoki" userId="b678648e-80dc-4843-ab1a-e6ef3b2f9cf3" providerId="ADAL" clId="{8A4EF3F8-059D-4BC1-9CA6-50892B60092C}" dt="2021-02-16T16:52:22.860" v="1507" actId="21"/>
          <ac:spMkLst>
            <pc:docMk/>
            <pc:sldMk cId="1950128854" sldId="260"/>
            <ac:spMk id="11" creationId="{39155ADD-97B8-4C92-A3D3-4EA6521B40FB}"/>
          </ac:spMkLst>
        </pc:spChg>
        <pc:spChg chg="add mod">
          <ac:chgData name="Takafumi Yunoki" userId="b678648e-80dc-4843-ab1a-e6ef3b2f9cf3" providerId="ADAL" clId="{8A4EF3F8-059D-4BC1-9CA6-50892B60092C}" dt="2021-02-16T16:57:23.059" v="1612" actId="1076"/>
          <ac:spMkLst>
            <pc:docMk/>
            <pc:sldMk cId="1950128854" sldId="260"/>
            <ac:spMk id="12" creationId="{79B888B8-EAF1-40BC-ACCA-20C7B07BEB34}"/>
          </ac:spMkLst>
        </pc:spChg>
        <pc:spChg chg="add del mod">
          <ac:chgData name="Takafumi Yunoki" userId="b678648e-80dc-4843-ab1a-e6ef3b2f9cf3" providerId="ADAL" clId="{8A4EF3F8-059D-4BC1-9CA6-50892B60092C}" dt="2021-02-16T16:52:25.435" v="1508" actId="21"/>
          <ac:spMkLst>
            <pc:docMk/>
            <pc:sldMk cId="1950128854" sldId="260"/>
            <ac:spMk id="13" creationId="{BFD2BB0C-2E89-400E-8BC8-3F235C6FC259}"/>
          </ac:spMkLst>
        </pc:spChg>
        <pc:spChg chg="add del mod">
          <ac:chgData name="Takafumi Yunoki" userId="b678648e-80dc-4843-ab1a-e6ef3b2f9cf3" providerId="ADAL" clId="{8A4EF3F8-059D-4BC1-9CA6-50892B60092C}" dt="2021-02-16T16:52:26.622" v="1509" actId="21"/>
          <ac:spMkLst>
            <pc:docMk/>
            <pc:sldMk cId="1950128854" sldId="260"/>
            <ac:spMk id="14" creationId="{15CAB8EF-B288-4903-859A-E9EEAC1D143D}"/>
          </ac:spMkLst>
        </pc:spChg>
        <pc:spChg chg="add del mod">
          <ac:chgData name="Takafumi Yunoki" userId="b678648e-80dc-4843-ab1a-e6ef3b2f9cf3" providerId="ADAL" clId="{8A4EF3F8-059D-4BC1-9CA6-50892B60092C}" dt="2021-02-16T16:52:21.469" v="1506" actId="21"/>
          <ac:spMkLst>
            <pc:docMk/>
            <pc:sldMk cId="1950128854" sldId="260"/>
            <ac:spMk id="16" creationId="{3E28F8B8-3C6B-4AE5-8D8D-F9CB98C0A668}"/>
          </ac:spMkLst>
        </pc:spChg>
        <pc:spChg chg="add del mod">
          <ac:chgData name="Takafumi Yunoki" userId="b678648e-80dc-4843-ab1a-e6ef3b2f9cf3" providerId="ADAL" clId="{8A4EF3F8-059D-4BC1-9CA6-50892B60092C}" dt="2021-02-16T16:49:42.767" v="1445" actId="21"/>
          <ac:spMkLst>
            <pc:docMk/>
            <pc:sldMk cId="1950128854" sldId="260"/>
            <ac:spMk id="17" creationId="{AB248C12-78DE-4EE8-8088-D028D7B5DCCB}"/>
          </ac:spMkLst>
        </pc:spChg>
        <pc:spChg chg="add mod">
          <ac:chgData name="Takafumi Yunoki" userId="b678648e-80dc-4843-ab1a-e6ef3b2f9cf3" providerId="ADAL" clId="{8A4EF3F8-059D-4BC1-9CA6-50892B60092C}" dt="2021-02-16T16:47:38.446" v="1385" actId="1076"/>
          <ac:spMkLst>
            <pc:docMk/>
            <pc:sldMk cId="1950128854" sldId="260"/>
            <ac:spMk id="19" creationId="{B8FC71C4-5013-4F81-9767-CEE8DA2AED06}"/>
          </ac:spMkLst>
        </pc:spChg>
        <pc:spChg chg="add del mod">
          <ac:chgData name="Takafumi Yunoki" userId="b678648e-80dc-4843-ab1a-e6ef3b2f9cf3" providerId="ADAL" clId="{8A4EF3F8-059D-4BC1-9CA6-50892B60092C}" dt="2021-02-16T16:55:15.115" v="1576" actId="21"/>
          <ac:spMkLst>
            <pc:docMk/>
            <pc:sldMk cId="1950128854" sldId="260"/>
            <ac:spMk id="21" creationId="{5E12432C-A5BC-4E70-9848-AB2790E147B4}"/>
          </ac:spMkLst>
        </pc:spChg>
        <pc:spChg chg="add mod">
          <ac:chgData name="Takafumi Yunoki" userId="b678648e-80dc-4843-ab1a-e6ef3b2f9cf3" providerId="ADAL" clId="{8A4EF3F8-059D-4BC1-9CA6-50892B60092C}" dt="2021-02-16T16:59:56.952" v="1663" actId="20577"/>
          <ac:spMkLst>
            <pc:docMk/>
            <pc:sldMk cId="1950128854" sldId="260"/>
            <ac:spMk id="25" creationId="{10EB2EDA-91B0-453E-BC21-D96796493170}"/>
          </ac:spMkLst>
        </pc:spChg>
        <pc:spChg chg="add mod">
          <ac:chgData name="Takafumi Yunoki" userId="b678648e-80dc-4843-ab1a-e6ef3b2f9cf3" providerId="ADAL" clId="{8A4EF3F8-059D-4BC1-9CA6-50892B60092C}" dt="2021-02-16T16:57:23.059" v="1612" actId="1076"/>
          <ac:spMkLst>
            <pc:docMk/>
            <pc:sldMk cId="1950128854" sldId="260"/>
            <ac:spMk id="26" creationId="{67C3D700-19B4-4779-B0BB-A3F9949BFCA9}"/>
          </ac:spMkLst>
        </pc:spChg>
        <pc:spChg chg="add mod">
          <ac:chgData name="Takafumi Yunoki" userId="b678648e-80dc-4843-ab1a-e6ef3b2f9cf3" providerId="ADAL" clId="{8A4EF3F8-059D-4BC1-9CA6-50892B60092C}" dt="2021-02-16T16:57:23.059" v="1612" actId="1076"/>
          <ac:spMkLst>
            <pc:docMk/>
            <pc:sldMk cId="1950128854" sldId="260"/>
            <ac:spMk id="27" creationId="{30D161FF-EF68-491E-B032-4EB39CF1E221}"/>
          </ac:spMkLst>
        </pc:spChg>
        <pc:spChg chg="add mod">
          <ac:chgData name="Takafumi Yunoki" userId="b678648e-80dc-4843-ab1a-e6ef3b2f9cf3" providerId="ADAL" clId="{8A4EF3F8-059D-4BC1-9CA6-50892B60092C}" dt="2021-02-16T16:57:23.059" v="1612" actId="1076"/>
          <ac:spMkLst>
            <pc:docMk/>
            <pc:sldMk cId="1950128854" sldId="260"/>
            <ac:spMk id="29" creationId="{A2663381-BB32-457B-8E5E-C8D6FA412CFB}"/>
          </ac:spMkLst>
        </pc:spChg>
        <pc:spChg chg="add mod">
          <ac:chgData name="Takafumi Yunoki" userId="b678648e-80dc-4843-ab1a-e6ef3b2f9cf3" providerId="ADAL" clId="{8A4EF3F8-059D-4BC1-9CA6-50892B60092C}" dt="2021-02-16T16:57:23.059" v="1612" actId="1076"/>
          <ac:spMkLst>
            <pc:docMk/>
            <pc:sldMk cId="1950128854" sldId="260"/>
            <ac:spMk id="31" creationId="{2174FD10-2823-428E-9834-B46C69D82A80}"/>
          </ac:spMkLst>
        </pc:spChg>
        <pc:spChg chg="add mod">
          <ac:chgData name="Takafumi Yunoki" userId="b678648e-80dc-4843-ab1a-e6ef3b2f9cf3" providerId="ADAL" clId="{8A4EF3F8-059D-4BC1-9CA6-50892B60092C}" dt="2021-02-17T23:26:14.587" v="7463" actId="1076"/>
          <ac:spMkLst>
            <pc:docMk/>
            <pc:sldMk cId="1950128854" sldId="260"/>
            <ac:spMk id="32" creationId="{F94C6A6A-26C1-43A8-A50B-6E4A0E9B3CD8}"/>
          </ac:spMkLst>
        </pc:spChg>
        <pc:spChg chg="add del mod">
          <ac:chgData name="Takafumi Yunoki" userId="b678648e-80dc-4843-ab1a-e6ef3b2f9cf3" providerId="ADAL" clId="{8A4EF3F8-059D-4BC1-9CA6-50892B60092C}" dt="2021-02-17T23:27:16.697" v="7468" actId="21"/>
          <ac:spMkLst>
            <pc:docMk/>
            <pc:sldMk cId="1950128854" sldId="260"/>
            <ac:spMk id="35" creationId="{E5AC660B-C8F8-4108-A40C-73152E286157}"/>
          </ac:spMkLst>
        </pc:spChg>
        <pc:spChg chg="add mod">
          <ac:chgData name="Takafumi Yunoki" userId="b678648e-80dc-4843-ab1a-e6ef3b2f9cf3" providerId="ADAL" clId="{8A4EF3F8-059D-4BC1-9CA6-50892B60092C}" dt="2021-02-17T23:28:17.584" v="7478" actId="14100"/>
          <ac:spMkLst>
            <pc:docMk/>
            <pc:sldMk cId="1950128854" sldId="260"/>
            <ac:spMk id="38" creationId="{37533E8C-912C-473A-89F0-DC199C74BF6D}"/>
          </ac:spMkLst>
        </pc:spChg>
        <pc:spChg chg="add mod">
          <ac:chgData name="Takafumi Yunoki" userId="b678648e-80dc-4843-ab1a-e6ef3b2f9cf3" providerId="ADAL" clId="{8A4EF3F8-059D-4BC1-9CA6-50892B60092C}" dt="2021-02-16T17:00:17.043" v="1669" actId="20577"/>
          <ac:spMkLst>
            <pc:docMk/>
            <pc:sldMk cId="1950128854" sldId="260"/>
            <ac:spMk id="39" creationId="{945E37D9-6970-4C65-9327-A4EE240695DE}"/>
          </ac:spMkLst>
        </pc:spChg>
        <pc:spChg chg="add mod">
          <ac:chgData name="Takafumi Yunoki" userId="b678648e-80dc-4843-ab1a-e6ef3b2f9cf3" providerId="ADAL" clId="{8A4EF3F8-059D-4BC1-9CA6-50892B60092C}" dt="2021-02-16T17:14:30.010" v="1926" actId="404"/>
          <ac:spMkLst>
            <pc:docMk/>
            <pc:sldMk cId="1950128854" sldId="260"/>
            <ac:spMk id="41" creationId="{1D1B3ECA-FC9D-478D-8458-B4CA9093250E}"/>
          </ac:spMkLst>
        </pc:spChg>
        <pc:spChg chg="add mod">
          <ac:chgData name="Takafumi Yunoki" userId="b678648e-80dc-4843-ab1a-e6ef3b2f9cf3" providerId="ADAL" clId="{8A4EF3F8-059D-4BC1-9CA6-50892B60092C}" dt="2021-02-16T16:57:30.069" v="1613" actId="1076"/>
          <ac:spMkLst>
            <pc:docMk/>
            <pc:sldMk cId="1950128854" sldId="260"/>
            <ac:spMk id="42" creationId="{70DE4D25-EF55-432B-BAD2-6337531A4B9A}"/>
          </ac:spMkLst>
        </pc:spChg>
        <pc:spChg chg="add mod">
          <ac:chgData name="Takafumi Yunoki" userId="b678648e-80dc-4843-ab1a-e6ef3b2f9cf3" providerId="ADAL" clId="{8A4EF3F8-059D-4BC1-9CA6-50892B60092C}" dt="2021-02-16T16:57:30.069" v="1613" actId="1076"/>
          <ac:spMkLst>
            <pc:docMk/>
            <pc:sldMk cId="1950128854" sldId="260"/>
            <ac:spMk id="43" creationId="{F7089A06-4E42-4F28-B5E2-EC74113CE213}"/>
          </ac:spMkLst>
        </pc:spChg>
        <pc:spChg chg="add mod">
          <ac:chgData name="Takafumi Yunoki" userId="b678648e-80dc-4843-ab1a-e6ef3b2f9cf3" providerId="ADAL" clId="{8A4EF3F8-059D-4BC1-9CA6-50892B60092C}" dt="2021-02-17T23:28:34.069" v="7484" actId="20577"/>
          <ac:spMkLst>
            <pc:docMk/>
            <pc:sldMk cId="1950128854" sldId="260"/>
            <ac:spMk id="44" creationId="{618343F2-34C1-4C0D-B1ED-1EC6B318F18A}"/>
          </ac:spMkLst>
        </pc:spChg>
        <pc:spChg chg="add mod">
          <ac:chgData name="Takafumi Yunoki" userId="b678648e-80dc-4843-ab1a-e6ef3b2f9cf3" providerId="ADAL" clId="{8A4EF3F8-059D-4BC1-9CA6-50892B60092C}" dt="2021-02-17T23:32:02.874" v="7496" actId="207"/>
          <ac:spMkLst>
            <pc:docMk/>
            <pc:sldMk cId="1950128854" sldId="260"/>
            <ac:spMk id="47" creationId="{C325F82D-F99B-4EDC-B68C-A415EDC06494}"/>
          </ac:spMkLst>
        </pc:spChg>
        <pc:spChg chg="add mod">
          <ac:chgData name="Takafumi Yunoki" userId="b678648e-80dc-4843-ab1a-e6ef3b2f9cf3" providerId="ADAL" clId="{8A4EF3F8-059D-4BC1-9CA6-50892B60092C}" dt="2021-02-17T23:27:53.047" v="7471" actId="1076"/>
          <ac:spMkLst>
            <pc:docMk/>
            <pc:sldMk cId="1950128854" sldId="260"/>
            <ac:spMk id="48" creationId="{1DF48790-1B4C-415E-9EEE-6C56ED360AAC}"/>
          </ac:spMkLst>
        </pc:spChg>
        <pc:spChg chg="add del mod">
          <ac:chgData name="Takafumi Yunoki" userId="b678648e-80dc-4843-ab1a-e6ef3b2f9cf3" providerId="ADAL" clId="{8A4EF3F8-059D-4BC1-9CA6-50892B60092C}" dt="2021-02-17T23:24:53.979" v="7448" actId="21"/>
          <ac:spMkLst>
            <pc:docMk/>
            <pc:sldMk cId="1950128854" sldId="260"/>
            <ac:spMk id="49" creationId="{CB53695F-C7DA-4A80-A7CB-35B34C8A0D74}"/>
          </ac:spMkLst>
        </pc:spChg>
        <pc:spChg chg="add mod">
          <ac:chgData name="Takafumi Yunoki" userId="b678648e-80dc-4843-ab1a-e6ef3b2f9cf3" providerId="ADAL" clId="{8A4EF3F8-059D-4BC1-9CA6-50892B60092C}" dt="2021-02-17T23:32:05.379" v="7497" actId="207"/>
          <ac:spMkLst>
            <pc:docMk/>
            <pc:sldMk cId="1950128854" sldId="260"/>
            <ac:spMk id="50" creationId="{4B69CD71-DC93-427E-AD2D-2519CB1CE4C1}"/>
          </ac:spMkLst>
        </pc:spChg>
        <pc:spChg chg="add mod">
          <ac:chgData name="Takafumi Yunoki" userId="b678648e-80dc-4843-ab1a-e6ef3b2f9cf3" providerId="ADAL" clId="{8A4EF3F8-059D-4BC1-9CA6-50892B60092C}" dt="2021-02-16T17:12:43.988" v="1880" actId="1076"/>
          <ac:spMkLst>
            <pc:docMk/>
            <pc:sldMk cId="1950128854" sldId="260"/>
            <ac:spMk id="51" creationId="{7AEC69F4-F9AA-48C4-93A4-D3DCF560A6DE}"/>
          </ac:spMkLst>
        </pc:spChg>
        <pc:cxnChg chg="add mod">
          <ac:chgData name="Takafumi Yunoki" userId="b678648e-80dc-4843-ab1a-e6ef3b2f9cf3" providerId="ADAL" clId="{8A4EF3F8-059D-4BC1-9CA6-50892B60092C}" dt="2021-02-16T16:57:23.059" v="1612" actId="1076"/>
          <ac:cxnSpMkLst>
            <pc:docMk/>
            <pc:sldMk cId="1950128854" sldId="260"/>
            <ac:cxnSpMk id="10" creationId="{EE8E6EFE-9748-4A4A-8210-2DF734BBBF30}"/>
          </ac:cxnSpMkLst>
        </pc:cxnChg>
        <pc:cxnChg chg="add del mod">
          <ac:chgData name="Takafumi Yunoki" userId="b678648e-80dc-4843-ab1a-e6ef3b2f9cf3" providerId="ADAL" clId="{8A4EF3F8-059D-4BC1-9CA6-50892B60092C}" dt="2021-02-16T16:52:17.988" v="1504" actId="21"/>
          <ac:cxnSpMkLst>
            <pc:docMk/>
            <pc:sldMk cId="1950128854" sldId="260"/>
            <ac:cxnSpMk id="15" creationId="{065E78FB-4D5C-4561-AA55-F36422A133F1}"/>
          </ac:cxnSpMkLst>
        </pc:cxnChg>
        <pc:cxnChg chg="add del mod">
          <ac:chgData name="Takafumi Yunoki" userId="b678648e-80dc-4843-ab1a-e6ef3b2f9cf3" providerId="ADAL" clId="{8A4EF3F8-059D-4BC1-9CA6-50892B60092C}" dt="2021-02-16T16:52:19.364" v="1505" actId="21"/>
          <ac:cxnSpMkLst>
            <pc:docMk/>
            <pc:sldMk cId="1950128854" sldId="260"/>
            <ac:cxnSpMk id="18" creationId="{08486214-0D87-4321-AE27-13A79D51008D}"/>
          </ac:cxnSpMkLst>
        </pc:cxnChg>
        <pc:cxnChg chg="add mod">
          <ac:chgData name="Takafumi Yunoki" userId="b678648e-80dc-4843-ab1a-e6ef3b2f9cf3" providerId="ADAL" clId="{8A4EF3F8-059D-4BC1-9CA6-50892B60092C}" dt="2021-02-16T16:57:23.059" v="1612" actId="1076"/>
          <ac:cxnSpMkLst>
            <pc:docMk/>
            <pc:sldMk cId="1950128854" sldId="260"/>
            <ac:cxnSpMk id="20" creationId="{D8DDEEE3-772A-47FD-AA71-7B59CA5146BC}"/>
          </ac:cxnSpMkLst>
        </pc:cxnChg>
        <pc:cxnChg chg="add mod">
          <ac:chgData name="Takafumi Yunoki" userId="b678648e-80dc-4843-ab1a-e6ef3b2f9cf3" providerId="ADAL" clId="{8A4EF3F8-059D-4BC1-9CA6-50892B60092C}" dt="2021-02-16T16:57:36.732" v="1615" actId="14100"/>
          <ac:cxnSpMkLst>
            <pc:docMk/>
            <pc:sldMk cId="1950128854" sldId="260"/>
            <ac:cxnSpMk id="23" creationId="{8C069DD5-CF11-4F20-92A5-10917259D5B9}"/>
          </ac:cxnSpMkLst>
        </pc:cxnChg>
        <pc:cxnChg chg="add mod">
          <ac:chgData name="Takafumi Yunoki" userId="b678648e-80dc-4843-ab1a-e6ef3b2f9cf3" providerId="ADAL" clId="{8A4EF3F8-059D-4BC1-9CA6-50892B60092C}" dt="2021-02-16T16:57:23.059" v="1612" actId="1076"/>
          <ac:cxnSpMkLst>
            <pc:docMk/>
            <pc:sldMk cId="1950128854" sldId="260"/>
            <ac:cxnSpMk id="28" creationId="{1776C7CC-4527-4312-8BD0-6034A02CA413}"/>
          </ac:cxnSpMkLst>
        </pc:cxnChg>
        <pc:cxnChg chg="add mod">
          <ac:chgData name="Takafumi Yunoki" userId="b678648e-80dc-4843-ab1a-e6ef3b2f9cf3" providerId="ADAL" clId="{8A4EF3F8-059D-4BC1-9CA6-50892B60092C}" dt="2021-02-16T16:57:55.251" v="1618" actId="14100"/>
          <ac:cxnSpMkLst>
            <pc:docMk/>
            <pc:sldMk cId="1950128854" sldId="260"/>
            <ac:cxnSpMk id="33" creationId="{88F59A9C-AF7B-4110-8314-DE1914427DFF}"/>
          </ac:cxnSpMkLst>
        </pc:cxnChg>
        <pc:cxnChg chg="add mod">
          <ac:chgData name="Takafumi Yunoki" userId="b678648e-80dc-4843-ab1a-e6ef3b2f9cf3" providerId="ADAL" clId="{8A4EF3F8-059D-4BC1-9CA6-50892B60092C}" dt="2021-02-16T16:57:53.112" v="1617" actId="1076"/>
          <ac:cxnSpMkLst>
            <pc:docMk/>
            <pc:sldMk cId="1950128854" sldId="260"/>
            <ac:cxnSpMk id="36" creationId="{71C2CF5F-B059-40B2-84FE-E5A077160CEB}"/>
          </ac:cxnSpMkLst>
        </pc:cxnChg>
        <pc:cxnChg chg="add mod">
          <ac:chgData name="Takafumi Yunoki" userId="b678648e-80dc-4843-ab1a-e6ef3b2f9cf3" providerId="ADAL" clId="{8A4EF3F8-059D-4BC1-9CA6-50892B60092C}" dt="2021-02-16T16:57:59.924" v="1619" actId="1076"/>
          <ac:cxnSpMkLst>
            <pc:docMk/>
            <pc:sldMk cId="1950128854" sldId="260"/>
            <ac:cxnSpMk id="37" creationId="{83B47121-35DF-4ECF-B6D6-B8B31C6E13C1}"/>
          </ac:cxnSpMkLst>
        </pc:cxnChg>
        <pc:cxnChg chg="add mod">
          <ac:chgData name="Takafumi Yunoki" userId="b678648e-80dc-4843-ab1a-e6ef3b2f9cf3" providerId="ADAL" clId="{8A4EF3F8-059D-4BC1-9CA6-50892B60092C}" dt="2021-02-16T16:57:30.069" v="1613" actId="1076"/>
          <ac:cxnSpMkLst>
            <pc:docMk/>
            <pc:sldMk cId="1950128854" sldId="260"/>
            <ac:cxnSpMk id="40" creationId="{1BE33D40-6AF1-4342-AC50-5996BB61EF61}"/>
          </ac:cxnSpMkLst>
        </pc:cxnChg>
      </pc:sldChg>
      <pc:sldChg chg="addSp delSp modSp mod modNotesTx">
        <pc:chgData name="Takafumi Yunoki" userId="b678648e-80dc-4843-ab1a-e6ef3b2f9cf3" providerId="ADAL" clId="{8A4EF3F8-059D-4BC1-9CA6-50892B60092C}" dt="2021-02-19T14:23:08.455" v="18783" actId="20577"/>
        <pc:sldMkLst>
          <pc:docMk/>
          <pc:sldMk cId="4089379390" sldId="261"/>
        </pc:sldMkLst>
        <pc:spChg chg="mod">
          <ac:chgData name="Takafumi Yunoki" userId="b678648e-80dc-4843-ab1a-e6ef3b2f9cf3" providerId="ADAL" clId="{8A4EF3F8-059D-4BC1-9CA6-50892B60092C}" dt="2021-02-16T17:03:57.273" v="1743" actId="20577"/>
          <ac:spMkLst>
            <pc:docMk/>
            <pc:sldMk cId="4089379390" sldId="261"/>
            <ac:spMk id="2" creationId="{CBC667AA-22E1-4974-949A-485CE90ACAA7}"/>
          </ac:spMkLst>
        </pc:spChg>
        <pc:spChg chg="mod">
          <ac:chgData name="Takafumi Yunoki" userId="b678648e-80dc-4843-ab1a-e6ef3b2f9cf3" providerId="ADAL" clId="{8A4EF3F8-059D-4BC1-9CA6-50892B60092C}" dt="2021-02-16T17:08:53.244" v="1793" actId="14100"/>
          <ac:spMkLst>
            <pc:docMk/>
            <pc:sldMk cId="4089379390" sldId="261"/>
            <ac:spMk id="5" creationId="{635331B3-9DB8-4301-A53C-9397CE1E5C15}"/>
          </ac:spMkLst>
        </pc:spChg>
        <pc:spChg chg="mod">
          <ac:chgData name="Takafumi Yunoki" userId="b678648e-80dc-4843-ab1a-e6ef3b2f9cf3" providerId="ADAL" clId="{8A4EF3F8-059D-4BC1-9CA6-50892B60092C}" dt="2021-02-16T17:14:34.838" v="1928" actId="1076"/>
          <ac:spMkLst>
            <pc:docMk/>
            <pc:sldMk cId="4089379390" sldId="261"/>
            <ac:spMk id="6" creationId="{73488B80-5861-4CF9-B371-C20D395A83D2}"/>
          </ac:spMkLst>
        </pc:spChg>
        <pc:spChg chg="mod">
          <ac:chgData name="Takafumi Yunoki" userId="b678648e-80dc-4843-ab1a-e6ef3b2f9cf3" providerId="ADAL" clId="{8A4EF3F8-059D-4BC1-9CA6-50892B60092C}" dt="2021-02-16T17:04:41.204" v="1769" actId="20577"/>
          <ac:spMkLst>
            <pc:docMk/>
            <pc:sldMk cId="4089379390" sldId="261"/>
            <ac:spMk id="12" creationId="{79B888B8-EAF1-40BC-ACCA-20C7B07BEB34}"/>
          </ac:spMkLst>
        </pc:spChg>
        <pc:spChg chg="mod">
          <ac:chgData name="Takafumi Yunoki" userId="b678648e-80dc-4843-ab1a-e6ef3b2f9cf3" providerId="ADAL" clId="{8A4EF3F8-059D-4BC1-9CA6-50892B60092C}" dt="2021-02-16T17:04:34.886" v="1766" actId="20577"/>
          <ac:spMkLst>
            <pc:docMk/>
            <pc:sldMk cId="4089379390" sldId="261"/>
            <ac:spMk id="25" creationId="{10EB2EDA-91B0-453E-BC21-D96796493170}"/>
          </ac:spMkLst>
        </pc:spChg>
        <pc:spChg chg="mod">
          <ac:chgData name="Takafumi Yunoki" userId="b678648e-80dc-4843-ab1a-e6ef3b2f9cf3" providerId="ADAL" clId="{8A4EF3F8-059D-4BC1-9CA6-50892B60092C}" dt="2021-02-16T20:39:12.308" v="7366" actId="20577"/>
          <ac:spMkLst>
            <pc:docMk/>
            <pc:sldMk cId="4089379390" sldId="261"/>
            <ac:spMk id="26" creationId="{67C3D700-19B4-4779-B0BB-A3F9949BFCA9}"/>
          </ac:spMkLst>
        </pc:spChg>
        <pc:spChg chg="mod">
          <ac:chgData name="Takafumi Yunoki" userId="b678648e-80dc-4843-ab1a-e6ef3b2f9cf3" providerId="ADAL" clId="{8A4EF3F8-059D-4BC1-9CA6-50892B60092C}" dt="2021-02-16T17:06:16.388" v="1782" actId="1076"/>
          <ac:spMkLst>
            <pc:docMk/>
            <pc:sldMk cId="4089379390" sldId="261"/>
            <ac:spMk id="27" creationId="{30D161FF-EF68-491E-B032-4EB39CF1E221}"/>
          </ac:spMkLst>
        </pc:spChg>
        <pc:spChg chg="mod">
          <ac:chgData name="Takafumi Yunoki" userId="b678648e-80dc-4843-ab1a-e6ef3b2f9cf3" providerId="ADAL" clId="{8A4EF3F8-059D-4BC1-9CA6-50892B60092C}" dt="2021-02-16T17:06:31.306" v="1785" actId="1076"/>
          <ac:spMkLst>
            <pc:docMk/>
            <pc:sldMk cId="4089379390" sldId="261"/>
            <ac:spMk id="29" creationId="{A2663381-BB32-457B-8E5E-C8D6FA412CFB}"/>
          </ac:spMkLst>
        </pc:spChg>
        <pc:spChg chg="mod">
          <ac:chgData name="Takafumi Yunoki" userId="b678648e-80dc-4843-ab1a-e6ef3b2f9cf3" providerId="ADAL" clId="{8A4EF3F8-059D-4BC1-9CA6-50892B60092C}" dt="2021-02-16T17:09:57.100" v="1820" actId="20577"/>
          <ac:spMkLst>
            <pc:docMk/>
            <pc:sldMk cId="4089379390" sldId="261"/>
            <ac:spMk id="31" creationId="{2174FD10-2823-428E-9834-B46C69D82A80}"/>
          </ac:spMkLst>
        </pc:spChg>
        <pc:spChg chg="add mod">
          <ac:chgData name="Takafumi Yunoki" userId="b678648e-80dc-4843-ab1a-e6ef3b2f9cf3" providerId="ADAL" clId="{8A4EF3F8-059D-4BC1-9CA6-50892B60092C}" dt="2021-02-16T17:10:23.581" v="1832" actId="1076"/>
          <ac:spMkLst>
            <pc:docMk/>
            <pc:sldMk cId="4089379390" sldId="261"/>
            <ac:spMk id="32" creationId="{4AAD09E1-183B-4636-9A18-8EB3C253072E}"/>
          </ac:spMkLst>
        </pc:spChg>
        <pc:spChg chg="add mod">
          <ac:chgData name="Takafumi Yunoki" userId="b678648e-80dc-4843-ab1a-e6ef3b2f9cf3" providerId="ADAL" clId="{8A4EF3F8-059D-4BC1-9CA6-50892B60092C}" dt="2021-02-16T17:11:36.610" v="1856" actId="1076"/>
          <ac:spMkLst>
            <pc:docMk/>
            <pc:sldMk cId="4089379390" sldId="261"/>
            <ac:spMk id="35" creationId="{8AB66527-03C9-4870-BB12-27DA8E8E0C0E}"/>
          </ac:spMkLst>
        </pc:spChg>
        <pc:spChg chg="add mod">
          <ac:chgData name="Takafumi Yunoki" userId="b678648e-80dc-4843-ab1a-e6ef3b2f9cf3" providerId="ADAL" clId="{8A4EF3F8-059D-4BC1-9CA6-50892B60092C}" dt="2021-02-17T23:33:14.177" v="7499" actId="1076"/>
          <ac:spMkLst>
            <pc:docMk/>
            <pc:sldMk cId="4089379390" sldId="261"/>
            <ac:spMk id="37" creationId="{C42053F8-1DB9-401F-BE90-F6CC5BFCBAF1}"/>
          </ac:spMkLst>
        </pc:spChg>
        <pc:spChg chg="mod">
          <ac:chgData name="Takafumi Yunoki" userId="b678648e-80dc-4843-ab1a-e6ef3b2f9cf3" providerId="ADAL" clId="{8A4EF3F8-059D-4BC1-9CA6-50892B60092C}" dt="2021-02-16T17:07:26.241" v="1792" actId="1076"/>
          <ac:spMkLst>
            <pc:docMk/>
            <pc:sldMk cId="4089379390" sldId="261"/>
            <ac:spMk id="39" creationId="{945E37D9-6970-4C65-9327-A4EE240695DE}"/>
          </ac:spMkLst>
        </pc:spChg>
        <pc:spChg chg="mod">
          <ac:chgData name="Takafumi Yunoki" userId="b678648e-80dc-4843-ab1a-e6ef3b2f9cf3" providerId="ADAL" clId="{8A4EF3F8-059D-4BC1-9CA6-50892B60092C}" dt="2021-02-16T17:14:38.298" v="1929" actId="404"/>
          <ac:spMkLst>
            <pc:docMk/>
            <pc:sldMk cId="4089379390" sldId="261"/>
            <ac:spMk id="41" creationId="{1D1B3ECA-FC9D-478D-8458-B4CA9093250E}"/>
          </ac:spMkLst>
        </pc:spChg>
        <pc:spChg chg="mod">
          <ac:chgData name="Takafumi Yunoki" userId="b678648e-80dc-4843-ab1a-e6ef3b2f9cf3" providerId="ADAL" clId="{8A4EF3F8-059D-4BC1-9CA6-50892B60092C}" dt="2021-02-16T17:11:33.663" v="1855" actId="1076"/>
          <ac:spMkLst>
            <pc:docMk/>
            <pc:sldMk cId="4089379390" sldId="261"/>
            <ac:spMk id="42" creationId="{70DE4D25-EF55-432B-BAD2-6337531A4B9A}"/>
          </ac:spMkLst>
        </pc:spChg>
        <pc:spChg chg="mod">
          <ac:chgData name="Takafumi Yunoki" userId="b678648e-80dc-4843-ab1a-e6ef3b2f9cf3" providerId="ADAL" clId="{8A4EF3F8-059D-4BC1-9CA6-50892B60092C}" dt="2021-02-16T17:11:33.663" v="1855" actId="1076"/>
          <ac:spMkLst>
            <pc:docMk/>
            <pc:sldMk cId="4089379390" sldId="261"/>
            <ac:spMk id="43" creationId="{F7089A06-4E42-4F28-B5E2-EC74113CE213}"/>
          </ac:spMkLst>
        </pc:spChg>
        <pc:spChg chg="add mod">
          <ac:chgData name="Takafumi Yunoki" userId="b678648e-80dc-4843-ab1a-e6ef3b2f9cf3" providerId="ADAL" clId="{8A4EF3F8-059D-4BC1-9CA6-50892B60092C}" dt="2021-02-16T17:13:12.253" v="1889" actId="1076"/>
          <ac:spMkLst>
            <pc:docMk/>
            <pc:sldMk cId="4089379390" sldId="261"/>
            <ac:spMk id="45" creationId="{BE4E1640-79AD-4620-83DE-4024402DA2C5}"/>
          </ac:spMkLst>
        </pc:spChg>
        <pc:spChg chg="mod">
          <ac:chgData name="Takafumi Yunoki" userId="b678648e-80dc-4843-ab1a-e6ef3b2f9cf3" providerId="ADAL" clId="{8A4EF3F8-059D-4BC1-9CA6-50892B60092C}" dt="2021-02-17T23:31:55.114" v="7494" actId="207"/>
          <ac:spMkLst>
            <pc:docMk/>
            <pc:sldMk cId="4089379390" sldId="261"/>
            <ac:spMk id="47" creationId="{C325F82D-F99B-4EDC-B68C-A415EDC06494}"/>
          </ac:spMkLst>
        </pc:spChg>
        <pc:spChg chg="del mod">
          <ac:chgData name="Takafumi Yunoki" userId="b678648e-80dc-4843-ab1a-e6ef3b2f9cf3" providerId="ADAL" clId="{8A4EF3F8-059D-4BC1-9CA6-50892B60092C}" dt="2021-02-16T17:36:19.173" v="2370" actId="21"/>
          <ac:spMkLst>
            <pc:docMk/>
            <pc:sldMk cId="4089379390" sldId="261"/>
            <ac:spMk id="48" creationId="{1DF48790-1B4C-415E-9EEE-6C56ED360AAC}"/>
          </ac:spMkLst>
        </pc:spChg>
        <pc:spChg chg="mod">
          <ac:chgData name="Takafumi Yunoki" userId="b678648e-80dc-4843-ab1a-e6ef3b2f9cf3" providerId="ADAL" clId="{8A4EF3F8-059D-4BC1-9CA6-50892B60092C}" dt="2021-02-17T23:33:19.069" v="7500" actId="1076"/>
          <ac:spMkLst>
            <pc:docMk/>
            <pc:sldMk cId="4089379390" sldId="261"/>
            <ac:spMk id="49" creationId="{CB53695F-C7DA-4A80-A7CB-35B34C8A0D74}"/>
          </ac:spMkLst>
        </pc:spChg>
        <pc:spChg chg="mod">
          <ac:chgData name="Takafumi Yunoki" userId="b678648e-80dc-4843-ab1a-e6ef3b2f9cf3" providerId="ADAL" clId="{8A4EF3F8-059D-4BC1-9CA6-50892B60092C}" dt="2021-02-17T23:31:58.130" v="7495" actId="207"/>
          <ac:spMkLst>
            <pc:docMk/>
            <pc:sldMk cId="4089379390" sldId="261"/>
            <ac:spMk id="50" creationId="{4B69CD71-DC93-427E-AD2D-2519CB1CE4C1}"/>
          </ac:spMkLst>
        </pc:spChg>
        <pc:cxnChg chg="mod">
          <ac:chgData name="Takafumi Yunoki" userId="b678648e-80dc-4843-ab1a-e6ef3b2f9cf3" providerId="ADAL" clId="{8A4EF3F8-059D-4BC1-9CA6-50892B60092C}" dt="2021-02-16T17:06:31.306" v="1785" actId="1076"/>
          <ac:cxnSpMkLst>
            <pc:docMk/>
            <pc:sldMk cId="4089379390" sldId="261"/>
            <ac:cxnSpMk id="10" creationId="{EE8E6EFE-9748-4A4A-8210-2DF734BBBF30}"/>
          </ac:cxnSpMkLst>
        </pc:cxnChg>
        <pc:cxnChg chg="mod">
          <ac:chgData name="Takafumi Yunoki" userId="b678648e-80dc-4843-ab1a-e6ef3b2f9cf3" providerId="ADAL" clId="{8A4EF3F8-059D-4BC1-9CA6-50892B60092C}" dt="2021-02-16T17:07:03.480" v="1788" actId="1076"/>
          <ac:cxnSpMkLst>
            <pc:docMk/>
            <pc:sldMk cId="4089379390" sldId="261"/>
            <ac:cxnSpMk id="20" creationId="{D8DDEEE3-772A-47FD-AA71-7B59CA5146BC}"/>
          </ac:cxnSpMkLst>
        </pc:cxnChg>
        <pc:cxnChg chg="mod">
          <ac:chgData name="Takafumi Yunoki" userId="b678648e-80dc-4843-ab1a-e6ef3b2f9cf3" providerId="ADAL" clId="{8A4EF3F8-059D-4BC1-9CA6-50892B60092C}" dt="2021-02-16T17:06:31.306" v="1785" actId="1076"/>
          <ac:cxnSpMkLst>
            <pc:docMk/>
            <pc:sldMk cId="4089379390" sldId="261"/>
            <ac:cxnSpMk id="28" creationId="{1776C7CC-4527-4312-8BD0-6034A02CA413}"/>
          </ac:cxnSpMkLst>
        </pc:cxnChg>
        <pc:cxnChg chg="mod">
          <ac:chgData name="Takafumi Yunoki" userId="b678648e-80dc-4843-ab1a-e6ef3b2f9cf3" providerId="ADAL" clId="{8A4EF3F8-059D-4BC1-9CA6-50892B60092C}" dt="2021-02-16T17:07:10.575" v="1790" actId="1076"/>
          <ac:cxnSpMkLst>
            <pc:docMk/>
            <pc:sldMk cId="4089379390" sldId="261"/>
            <ac:cxnSpMk id="33" creationId="{88F59A9C-AF7B-4110-8314-DE1914427DFF}"/>
          </ac:cxnSpMkLst>
        </pc:cxnChg>
        <pc:cxnChg chg="add mod">
          <ac:chgData name="Takafumi Yunoki" userId="b678648e-80dc-4843-ab1a-e6ef3b2f9cf3" providerId="ADAL" clId="{8A4EF3F8-059D-4BC1-9CA6-50892B60092C}" dt="2021-02-16T17:11:25.542" v="1853" actId="14100"/>
          <ac:cxnSpMkLst>
            <pc:docMk/>
            <pc:sldMk cId="4089379390" sldId="261"/>
            <ac:cxnSpMk id="34" creationId="{1B63F56D-8BD7-462A-AF8D-097F7563891A}"/>
          </ac:cxnSpMkLst>
        </pc:cxnChg>
        <pc:cxnChg chg="mod">
          <ac:chgData name="Takafumi Yunoki" userId="b678648e-80dc-4843-ab1a-e6ef3b2f9cf3" providerId="ADAL" clId="{8A4EF3F8-059D-4BC1-9CA6-50892B60092C}" dt="2021-02-16T17:07:17.667" v="1791" actId="1076"/>
          <ac:cxnSpMkLst>
            <pc:docMk/>
            <pc:sldMk cId="4089379390" sldId="261"/>
            <ac:cxnSpMk id="36" creationId="{71C2CF5F-B059-40B2-84FE-E5A077160CEB}"/>
          </ac:cxnSpMkLst>
        </pc:cxnChg>
        <pc:cxnChg chg="del">
          <ac:chgData name="Takafumi Yunoki" userId="b678648e-80dc-4843-ab1a-e6ef3b2f9cf3" providerId="ADAL" clId="{8A4EF3F8-059D-4BC1-9CA6-50892B60092C}" dt="2021-02-16T17:06:58.098" v="1787" actId="21"/>
          <ac:cxnSpMkLst>
            <pc:docMk/>
            <pc:sldMk cId="4089379390" sldId="261"/>
            <ac:cxnSpMk id="37" creationId="{83B47121-35DF-4ECF-B6D6-B8B31C6E13C1}"/>
          </ac:cxnSpMkLst>
        </pc:cxnChg>
        <pc:cxnChg chg="add del mod">
          <ac:chgData name="Takafumi Yunoki" userId="b678648e-80dc-4843-ab1a-e6ef3b2f9cf3" providerId="ADAL" clId="{8A4EF3F8-059D-4BC1-9CA6-50892B60092C}" dt="2021-02-16T17:11:40.775" v="1857" actId="21"/>
          <ac:cxnSpMkLst>
            <pc:docMk/>
            <pc:sldMk cId="4089379390" sldId="261"/>
            <ac:cxnSpMk id="38" creationId="{B30FBC90-D945-4345-B87D-7DB3D40EE31F}"/>
          </ac:cxnSpMkLst>
        </pc:cxnChg>
        <pc:cxnChg chg="del mod">
          <ac:chgData name="Takafumi Yunoki" userId="b678648e-80dc-4843-ab1a-e6ef3b2f9cf3" providerId="ADAL" clId="{8A4EF3F8-059D-4BC1-9CA6-50892B60092C}" dt="2021-02-16T17:11:27.082" v="1854" actId="21"/>
          <ac:cxnSpMkLst>
            <pc:docMk/>
            <pc:sldMk cId="4089379390" sldId="261"/>
            <ac:cxnSpMk id="40" creationId="{1BE33D40-6AF1-4342-AC50-5996BB61EF61}"/>
          </ac:cxnSpMkLst>
        </pc:cxnChg>
        <pc:cxnChg chg="add mod">
          <ac:chgData name="Takafumi Yunoki" userId="b678648e-80dc-4843-ab1a-e6ef3b2f9cf3" providerId="ADAL" clId="{8A4EF3F8-059D-4BC1-9CA6-50892B60092C}" dt="2021-02-16T17:11:54.830" v="1860" actId="1076"/>
          <ac:cxnSpMkLst>
            <pc:docMk/>
            <pc:sldMk cId="4089379390" sldId="261"/>
            <ac:cxnSpMk id="44" creationId="{70E9BDAE-8623-4995-B90E-CF34A812CC1D}"/>
          </ac:cxnSpMkLst>
        </pc:cxnChg>
        <pc:cxnChg chg="add mod">
          <ac:chgData name="Takafumi Yunoki" userId="b678648e-80dc-4843-ab1a-e6ef3b2f9cf3" providerId="ADAL" clId="{8A4EF3F8-059D-4BC1-9CA6-50892B60092C}" dt="2021-02-16T20:41:49.784" v="7369" actId="14100"/>
          <ac:cxnSpMkLst>
            <pc:docMk/>
            <pc:sldMk cId="4089379390" sldId="261"/>
            <ac:cxnSpMk id="46" creationId="{DECEEBB3-622C-4218-908C-310AB11F8309}"/>
          </ac:cxnSpMkLst>
        </pc:cxnChg>
      </pc:sldChg>
      <pc:sldChg chg="addSp delSp modSp new mod ord modNotesTx">
        <pc:chgData name="Takafumi Yunoki" userId="b678648e-80dc-4843-ab1a-e6ef3b2f9cf3" providerId="ADAL" clId="{8A4EF3F8-059D-4BC1-9CA6-50892B60092C}" dt="2021-02-21T14:21:16.013" v="19285" actId="20577"/>
        <pc:sldMkLst>
          <pc:docMk/>
          <pc:sldMk cId="115120436" sldId="262"/>
        </pc:sldMkLst>
        <pc:spChg chg="mod">
          <ac:chgData name="Takafumi Yunoki" userId="b678648e-80dc-4843-ab1a-e6ef3b2f9cf3" providerId="ADAL" clId="{8A4EF3F8-059D-4BC1-9CA6-50892B60092C}" dt="2021-02-16T17:27:06.900" v="2234"/>
          <ac:spMkLst>
            <pc:docMk/>
            <pc:sldMk cId="115120436" sldId="262"/>
            <ac:spMk id="2" creationId="{3E81A608-08F4-4BC1-B0CD-895D8AD52D2A}"/>
          </ac:spMkLst>
        </pc:spChg>
        <pc:spChg chg="mod">
          <ac:chgData name="Takafumi Yunoki" userId="b678648e-80dc-4843-ab1a-e6ef3b2f9cf3" providerId="ADAL" clId="{8A4EF3F8-059D-4BC1-9CA6-50892B60092C}" dt="2021-02-17T23:38:13.602" v="7763" actId="20577"/>
          <ac:spMkLst>
            <pc:docMk/>
            <pc:sldMk cId="115120436" sldId="262"/>
            <ac:spMk id="3" creationId="{556FD6E9-FD57-4F0A-90A2-4B1E2CDED7D4}"/>
          </ac:spMkLst>
        </pc:spChg>
        <pc:spChg chg="add del mod">
          <ac:chgData name="Takafumi Yunoki" userId="b678648e-80dc-4843-ab1a-e6ef3b2f9cf3" providerId="ADAL" clId="{8A4EF3F8-059D-4BC1-9CA6-50892B60092C}" dt="2021-02-16T17:43:26.082" v="2611" actId="21"/>
          <ac:spMkLst>
            <pc:docMk/>
            <pc:sldMk cId="115120436" sldId="262"/>
            <ac:spMk id="6" creationId="{06F70310-C956-49A7-A490-230A7952DEA8}"/>
          </ac:spMkLst>
        </pc:spChg>
        <pc:spChg chg="add del mod">
          <ac:chgData name="Takafumi Yunoki" userId="b678648e-80dc-4843-ab1a-e6ef3b2f9cf3" providerId="ADAL" clId="{8A4EF3F8-059D-4BC1-9CA6-50892B60092C}" dt="2021-02-16T17:41:57.595" v="2599"/>
          <ac:spMkLst>
            <pc:docMk/>
            <pc:sldMk cId="115120436" sldId="262"/>
            <ac:spMk id="7" creationId="{AB584119-FC28-4CD3-86D7-C3DA49B7FEBC}"/>
          </ac:spMkLst>
        </pc:spChg>
        <pc:spChg chg="add del mod">
          <ac:chgData name="Takafumi Yunoki" userId="b678648e-80dc-4843-ab1a-e6ef3b2f9cf3" providerId="ADAL" clId="{8A4EF3F8-059D-4BC1-9CA6-50892B60092C}" dt="2021-02-16T17:46:45.130" v="2720" actId="21"/>
          <ac:spMkLst>
            <pc:docMk/>
            <pc:sldMk cId="115120436" sldId="262"/>
            <ac:spMk id="10" creationId="{9A5EEFC0-3E44-47FA-B427-C07CB6E00C32}"/>
          </ac:spMkLst>
        </pc:spChg>
        <pc:spChg chg="add del mod">
          <ac:chgData name="Takafumi Yunoki" userId="b678648e-80dc-4843-ab1a-e6ef3b2f9cf3" providerId="ADAL" clId="{8A4EF3F8-059D-4BC1-9CA6-50892B60092C}" dt="2021-02-16T17:44:48.328" v="2644"/>
          <ac:spMkLst>
            <pc:docMk/>
            <pc:sldMk cId="115120436" sldId="262"/>
            <ac:spMk id="11" creationId="{767B8427-7252-4700-A4EA-9CEE91A72374}"/>
          </ac:spMkLst>
        </pc:spChg>
        <pc:spChg chg="add mod">
          <ac:chgData name="Takafumi Yunoki" userId="b678648e-80dc-4843-ab1a-e6ef3b2f9cf3" providerId="ADAL" clId="{8A4EF3F8-059D-4BC1-9CA6-50892B60092C}" dt="2021-02-17T23:39:22.761" v="7789" actId="404"/>
          <ac:spMkLst>
            <pc:docMk/>
            <pc:sldMk cId="115120436" sldId="262"/>
            <ac:spMk id="13" creationId="{620A9E61-A31E-4860-A790-603BA73A0B97}"/>
          </ac:spMkLst>
        </pc:spChg>
        <pc:spChg chg="add mod">
          <ac:chgData name="Takafumi Yunoki" userId="b678648e-80dc-4843-ab1a-e6ef3b2f9cf3" providerId="ADAL" clId="{8A4EF3F8-059D-4BC1-9CA6-50892B60092C}" dt="2021-02-17T23:38:17.930" v="7764" actId="1076"/>
          <ac:spMkLst>
            <pc:docMk/>
            <pc:sldMk cId="115120436" sldId="262"/>
            <ac:spMk id="14" creationId="{91ECF182-C2CC-4E7F-8267-B057AFC46862}"/>
          </ac:spMkLst>
        </pc:spChg>
        <pc:graphicFrameChg chg="add mod modGraphic">
          <ac:chgData name="Takafumi Yunoki" userId="b678648e-80dc-4843-ab1a-e6ef3b2f9cf3" providerId="ADAL" clId="{8A4EF3F8-059D-4BC1-9CA6-50892B60092C}" dt="2021-02-17T23:37:47.229" v="7736" actId="1076"/>
          <ac:graphicFrameMkLst>
            <pc:docMk/>
            <pc:sldMk cId="115120436" sldId="262"/>
            <ac:graphicFrameMk id="5" creationId="{08CB7A2E-F9B7-48AB-8A83-AA4E49F4329C}"/>
          </ac:graphicFrameMkLst>
        </pc:graphicFrameChg>
        <pc:cxnChg chg="add del">
          <ac:chgData name="Takafumi Yunoki" userId="b678648e-80dc-4843-ab1a-e6ef3b2f9cf3" providerId="ADAL" clId="{8A4EF3F8-059D-4BC1-9CA6-50892B60092C}" dt="2021-02-16T17:41:57.582" v="2597" actId="21"/>
          <ac:cxnSpMkLst>
            <pc:docMk/>
            <pc:sldMk cId="115120436" sldId="262"/>
            <ac:cxnSpMk id="9" creationId="{F618E689-F9EF-4232-AF7F-CB5B461A27BD}"/>
          </ac:cxnSpMkLst>
        </pc:cxnChg>
      </pc:sldChg>
      <pc:sldChg chg="addSp delSp modSp new mod modNotesTx">
        <pc:chgData name="Takafumi Yunoki" userId="b678648e-80dc-4843-ab1a-e6ef3b2f9cf3" providerId="ADAL" clId="{8A4EF3F8-059D-4BC1-9CA6-50892B60092C}" dt="2021-02-21T15:19:55.447" v="19343" actId="1076"/>
        <pc:sldMkLst>
          <pc:docMk/>
          <pc:sldMk cId="3540132392" sldId="263"/>
        </pc:sldMkLst>
        <pc:spChg chg="mod">
          <ac:chgData name="Takafumi Yunoki" userId="b678648e-80dc-4843-ab1a-e6ef3b2f9cf3" providerId="ADAL" clId="{8A4EF3F8-059D-4BC1-9CA6-50892B60092C}" dt="2021-02-16T17:48:54.442" v="2887" actId="20577"/>
          <ac:spMkLst>
            <pc:docMk/>
            <pc:sldMk cId="3540132392" sldId="263"/>
            <ac:spMk id="2" creationId="{FAFB771C-6DFE-44C5-8E62-F891777197B8}"/>
          </ac:spMkLst>
        </pc:spChg>
        <pc:spChg chg="add del mod">
          <ac:chgData name="Takafumi Yunoki" userId="b678648e-80dc-4843-ab1a-e6ef3b2f9cf3" providerId="ADAL" clId="{8A4EF3F8-059D-4BC1-9CA6-50892B60092C}" dt="2021-02-21T13:36:00.503" v="19264" actId="20577"/>
          <ac:spMkLst>
            <pc:docMk/>
            <pc:sldMk cId="3540132392" sldId="263"/>
            <ac:spMk id="3" creationId="{0C400FA6-4D0B-480D-B9A6-49DBB56003D9}"/>
          </ac:spMkLst>
        </pc:spChg>
        <pc:spChg chg="del">
          <ac:chgData name="Takafumi Yunoki" userId="b678648e-80dc-4843-ab1a-e6ef3b2f9cf3" providerId="ADAL" clId="{8A4EF3F8-059D-4BC1-9CA6-50892B60092C}" dt="2021-02-16T17:50:19.261" v="2890" actId="21"/>
          <ac:spMkLst>
            <pc:docMk/>
            <pc:sldMk cId="3540132392" sldId="263"/>
            <ac:spMk id="3" creationId="{F1209427-2308-44AD-BC9A-7C009C6614C2}"/>
          </ac:spMkLst>
        </pc:spChg>
        <pc:spChg chg="add mod">
          <ac:chgData name="Takafumi Yunoki" userId="b678648e-80dc-4843-ab1a-e6ef3b2f9cf3" providerId="ADAL" clId="{8A4EF3F8-059D-4BC1-9CA6-50892B60092C}" dt="2021-02-21T13:10:30.917" v="18976" actId="1076"/>
          <ac:spMkLst>
            <pc:docMk/>
            <pc:sldMk cId="3540132392" sldId="263"/>
            <ac:spMk id="5" creationId="{0486A886-1C77-4A9F-80B6-C1C2C7E7FA34}"/>
          </ac:spMkLst>
        </pc:spChg>
        <pc:spChg chg="add mod">
          <ac:chgData name="Takafumi Yunoki" userId="b678648e-80dc-4843-ab1a-e6ef3b2f9cf3" providerId="ADAL" clId="{8A4EF3F8-059D-4BC1-9CA6-50892B60092C}" dt="2021-02-21T13:10:30.917" v="18976" actId="1076"/>
          <ac:spMkLst>
            <pc:docMk/>
            <pc:sldMk cId="3540132392" sldId="263"/>
            <ac:spMk id="6" creationId="{521B9D63-2048-4452-909C-709661126F12}"/>
          </ac:spMkLst>
        </pc:spChg>
        <pc:spChg chg="add mod">
          <ac:chgData name="Takafumi Yunoki" userId="b678648e-80dc-4843-ab1a-e6ef3b2f9cf3" providerId="ADAL" clId="{8A4EF3F8-059D-4BC1-9CA6-50892B60092C}" dt="2021-02-21T13:10:30.917" v="18976" actId="1076"/>
          <ac:spMkLst>
            <pc:docMk/>
            <pc:sldMk cId="3540132392" sldId="263"/>
            <ac:spMk id="7" creationId="{B410D219-90B2-497A-B8EC-B61FFE6385A5}"/>
          </ac:spMkLst>
        </pc:spChg>
        <pc:spChg chg="add mod">
          <ac:chgData name="Takafumi Yunoki" userId="b678648e-80dc-4843-ab1a-e6ef3b2f9cf3" providerId="ADAL" clId="{8A4EF3F8-059D-4BC1-9CA6-50892B60092C}" dt="2021-02-21T13:10:30.917" v="18976" actId="1076"/>
          <ac:spMkLst>
            <pc:docMk/>
            <pc:sldMk cId="3540132392" sldId="263"/>
            <ac:spMk id="8" creationId="{314537C1-3E79-4806-9DF0-771BECF961F1}"/>
          </ac:spMkLst>
        </pc:spChg>
        <pc:spChg chg="add mod ord">
          <ac:chgData name="Takafumi Yunoki" userId="b678648e-80dc-4843-ab1a-e6ef3b2f9cf3" providerId="ADAL" clId="{8A4EF3F8-059D-4BC1-9CA6-50892B60092C}" dt="2021-02-21T13:10:30.917" v="18976" actId="1076"/>
          <ac:spMkLst>
            <pc:docMk/>
            <pc:sldMk cId="3540132392" sldId="263"/>
            <ac:spMk id="9" creationId="{9E2659CB-1723-4366-BE7F-C6D7720D0FAF}"/>
          </ac:spMkLst>
        </pc:spChg>
        <pc:spChg chg="add del mod">
          <ac:chgData name="Takafumi Yunoki" userId="b678648e-80dc-4843-ab1a-e6ef3b2f9cf3" providerId="ADAL" clId="{8A4EF3F8-059D-4BC1-9CA6-50892B60092C}" dt="2021-02-16T18:02:52.457" v="3267" actId="21"/>
          <ac:spMkLst>
            <pc:docMk/>
            <pc:sldMk cId="3540132392" sldId="263"/>
            <ac:spMk id="10" creationId="{0376F3A1-9261-4236-A36A-695F001DBFB6}"/>
          </ac:spMkLst>
        </pc:spChg>
        <pc:spChg chg="add del">
          <ac:chgData name="Takafumi Yunoki" userId="b678648e-80dc-4843-ab1a-e6ef3b2f9cf3" providerId="ADAL" clId="{8A4EF3F8-059D-4BC1-9CA6-50892B60092C}" dt="2021-02-21T13:05:35.896" v="18955" actId="11529"/>
          <ac:spMkLst>
            <pc:docMk/>
            <pc:sldMk cId="3540132392" sldId="263"/>
            <ac:spMk id="10" creationId="{09DDEE99-3AFF-45B9-90E0-247240D9E236}"/>
          </ac:spMkLst>
        </pc:spChg>
        <pc:spChg chg="add mod">
          <ac:chgData name="Takafumi Yunoki" userId="b678648e-80dc-4843-ab1a-e6ef3b2f9cf3" providerId="ADAL" clId="{8A4EF3F8-059D-4BC1-9CA6-50892B60092C}" dt="2021-02-21T15:19:49.645" v="19342" actId="1076"/>
          <ac:spMkLst>
            <pc:docMk/>
            <pc:sldMk cId="3540132392" sldId="263"/>
            <ac:spMk id="11" creationId="{5DC17D37-9088-487B-BE16-2C750552E67D}"/>
          </ac:spMkLst>
        </pc:spChg>
        <pc:spChg chg="add mod">
          <ac:chgData name="Takafumi Yunoki" userId="b678648e-80dc-4843-ab1a-e6ef3b2f9cf3" providerId="ADAL" clId="{8A4EF3F8-059D-4BC1-9CA6-50892B60092C}" dt="2021-02-21T13:33:48.406" v="19252" actId="1076"/>
          <ac:spMkLst>
            <pc:docMk/>
            <pc:sldMk cId="3540132392" sldId="263"/>
            <ac:spMk id="12" creationId="{6CD5B7C5-10C5-40FB-8E4C-6FEA4423E1E1}"/>
          </ac:spMkLst>
        </pc:spChg>
        <pc:spChg chg="add mod">
          <ac:chgData name="Takafumi Yunoki" userId="b678648e-80dc-4843-ab1a-e6ef3b2f9cf3" providerId="ADAL" clId="{8A4EF3F8-059D-4BC1-9CA6-50892B60092C}" dt="2021-02-21T15:19:55.447" v="19343" actId="1076"/>
          <ac:spMkLst>
            <pc:docMk/>
            <pc:sldMk cId="3540132392" sldId="263"/>
            <ac:spMk id="13" creationId="{5FC1271F-ACEF-4AFA-99AE-00970B3D2493}"/>
          </ac:spMkLst>
        </pc:spChg>
        <pc:spChg chg="add del mod">
          <ac:chgData name="Takafumi Yunoki" userId="b678648e-80dc-4843-ab1a-e6ef3b2f9cf3" providerId="ADAL" clId="{8A4EF3F8-059D-4BC1-9CA6-50892B60092C}" dt="2021-02-21T13:10:30.625" v="18967" actId="11529"/>
          <ac:spMkLst>
            <pc:docMk/>
            <pc:sldMk cId="3540132392" sldId="263"/>
            <ac:spMk id="14" creationId="{32FDEE0B-2757-4C02-A8A8-25AA3F988542}"/>
          </ac:spMkLst>
        </pc:spChg>
        <pc:spChg chg="add del mod">
          <ac:chgData name="Takafumi Yunoki" userId="b678648e-80dc-4843-ab1a-e6ef3b2f9cf3" providerId="ADAL" clId="{8A4EF3F8-059D-4BC1-9CA6-50892B60092C}" dt="2021-02-21T13:10:30.570" v="18964" actId="767"/>
          <ac:spMkLst>
            <pc:docMk/>
            <pc:sldMk cId="3540132392" sldId="263"/>
            <ac:spMk id="15" creationId="{BA6EA072-2691-40C9-A08B-BC2E648FCAAF}"/>
          </ac:spMkLst>
        </pc:spChg>
        <pc:spChg chg="add mod">
          <ac:chgData name="Takafumi Yunoki" userId="b678648e-80dc-4843-ab1a-e6ef3b2f9cf3" providerId="ADAL" clId="{8A4EF3F8-059D-4BC1-9CA6-50892B60092C}" dt="2021-02-21T13:26:16.630" v="19128" actId="14100"/>
          <ac:spMkLst>
            <pc:docMk/>
            <pc:sldMk cId="3540132392" sldId="263"/>
            <ac:spMk id="16" creationId="{8E4FAA79-628A-45D3-897D-8DD0A3005207}"/>
          </ac:spMkLst>
        </pc:spChg>
        <pc:spChg chg="add del mod">
          <ac:chgData name="Takafumi Yunoki" userId="b678648e-80dc-4843-ab1a-e6ef3b2f9cf3" providerId="ADAL" clId="{8A4EF3F8-059D-4BC1-9CA6-50892B60092C}" dt="2021-02-21T13:28:03.889" v="19150" actId="21"/>
          <ac:spMkLst>
            <pc:docMk/>
            <pc:sldMk cId="3540132392" sldId="263"/>
            <ac:spMk id="17" creationId="{AB55B8FC-2FC2-4B73-8236-0E09F990E341}"/>
          </ac:spMkLst>
        </pc:spChg>
      </pc:sldChg>
      <pc:sldChg chg="addSp delSp modSp new mod modNotesTx">
        <pc:chgData name="Takafumi Yunoki" userId="b678648e-80dc-4843-ab1a-e6ef3b2f9cf3" providerId="ADAL" clId="{8A4EF3F8-059D-4BC1-9CA6-50892B60092C}" dt="2021-02-21T15:22:38.195" v="19347" actId="1076"/>
        <pc:sldMkLst>
          <pc:docMk/>
          <pc:sldMk cId="921366125" sldId="264"/>
        </pc:sldMkLst>
        <pc:spChg chg="mod">
          <ac:chgData name="Takafumi Yunoki" userId="b678648e-80dc-4843-ab1a-e6ef3b2f9cf3" providerId="ADAL" clId="{8A4EF3F8-059D-4BC1-9CA6-50892B60092C}" dt="2021-02-16T18:05:20.998" v="3384"/>
          <ac:spMkLst>
            <pc:docMk/>
            <pc:sldMk cId="921366125" sldId="264"/>
            <ac:spMk id="2" creationId="{264E100B-ECB9-465F-B7C4-60EA5BBC02A6}"/>
          </ac:spMkLst>
        </pc:spChg>
        <pc:spChg chg="del">
          <ac:chgData name="Takafumi Yunoki" userId="b678648e-80dc-4843-ab1a-e6ef3b2f9cf3" providerId="ADAL" clId="{8A4EF3F8-059D-4BC1-9CA6-50892B60092C}" dt="2021-02-16T18:05:26.933" v="3385" actId="21"/>
          <ac:spMkLst>
            <pc:docMk/>
            <pc:sldMk cId="921366125" sldId="264"/>
            <ac:spMk id="3" creationId="{76F72B37-21C0-4CEC-BA59-DFA1252AB782}"/>
          </ac:spMkLst>
        </pc:spChg>
        <pc:spChg chg="add mod">
          <ac:chgData name="Takafumi Yunoki" userId="b678648e-80dc-4843-ab1a-e6ef3b2f9cf3" providerId="ADAL" clId="{8A4EF3F8-059D-4BC1-9CA6-50892B60092C}" dt="2021-02-16T18:17:55.989" v="3590" actId="1076"/>
          <ac:spMkLst>
            <pc:docMk/>
            <pc:sldMk cId="921366125" sldId="264"/>
            <ac:spMk id="6" creationId="{779DB194-0EB1-4D41-BC64-A38C67D45F23}"/>
          </ac:spMkLst>
        </pc:spChg>
        <pc:spChg chg="add del mod">
          <ac:chgData name="Takafumi Yunoki" userId="b678648e-80dc-4843-ab1a-e6ef3b2f9cf3" providerId="ADAL" clId="{8A4EF3F8-059D-4BC1-9CA6-50892B60092C}" dt="2021-02-16T18:17:40.445" v="3587"/>
          <ac:spMkLst>
            <pc:docMk/>
            <pc:sldMk cId="921366125" sldId="264"/>
            <ac:spMk id="8" creationId="{51392CF0-3798-4B7E-8EC5-55AA8DC7C95E}"/>
          </ac:spMkLst>
        </pc:spChg>
        <pc:spChg chg="add del mod">
          <ac:chgData name="Takafumi Yunoki" userId="b678648e-80dc-4843-ab1a-e6ef3b2f9cf3" providerId="ADAL" clId="{8A4EF3F8-059D-4BC1-9CA6-50892B60092C}" dt="2021-02-16T18:17:40.445" v="3587"/>
          <ac:spMkLst>
            <pc:docMk/>
            <pc:sldMk cId="921366125" sldId="264"/>
            <ac:spMk id="9" creationId="{1E55DE89-7C61-4276-B3B1-726C2E48D3B1}"/>
          </ac:spMkLst>
        </pc:spChg>
        <pc:spChg chg="add del mod">
          <ac:chgData name="Takafumi Yunoki" userId="b678648e-80dc-4843-ab1a-e6ef3b2f9cf3" providerId="ADAL" clId="{8A4EF3F8-059D-4BC1-9CA6-50892B60092C}" dt="2021-02-16T18:17:40.445" v="3587"/>
          <ac:spMkLst>
            <pc:docMk/>
            <pc:sldMk cId="921366125" sldId="264"/>
            <ac:spMk id="10" creationId="{0E0BCB0D-0FED-41D6-8247-291AF7BBA0A5}"/>
          </ac:spMkLst>
        </pc:spChg>
        <pc:spChg chg="add del mod">
          <ac:chgData name="Takafumi Yunoki" userId="b678648e-80dc-4843-ab1a-e6ef3b2f9cf3" providerId="ADAL" clId="{8A4EF3F8-059D-4BC1-9CA6-50892B60092C}" dt="2021-02-16T18:17:40.445" v="3587"/>
          <ac:spMkLst>
            <pc:docMk/>
            <pc:sldMk cId="921366125" sldId="264"/>
            <ac:spMk id="11" creationId="{0C39E395-0C2C-444F-8128-380C0400B9D0}"/>
          </ac:spMkLst>
        </pc:spChg>
        <pc:spChg chg="add del mod">
          <ac:chgData name="Takafumi Yunoki" userId="b678648e-80dc-4843-ab1a-e6ef3b2f9cf3" providerId="ADAL" clId="{8A4EF3F8-059D-4BC1-9CA6-50892B60092C}" dt="2021-02-16T18:17:40.445" v="3587"/>
          <ac:spMkLst>
            <pc:docMk/>
            <pc:sldMk cId="921366125" sldId="264"/>
            <ac:spMk id="13" creationId="{B59B0635-4524-46E3-8AD2-AA15708F257E}"/>
          </ac:spMkLst>
        </pc:spChg>
        <pc:spChg chg="add del mod">
          <ac:chgData name="Takafumi Yunoki" userId="b678648e-80dc-4843-ab1a-e6ef3b2f9cf3" providerId="ADAL" clId="{8A4EF3F8-059D-4BC1-9CA6-50892B60092C}" dt="2021-02-16T18:17:40.445" v="3587"/>
          <ac:spMkLst>
            <pc:docMk/>
            <pc:sldMk cId="921366125" sldId="264"/>
            <ac:spMk id="15" creationId="{9EC0D3AE-5391-47B1-97A1-BA2A75CB2A82}"/>
          </ac:spMkLst>
        </pc:spChg>
        <pc:spChg chg="add del mod">
          <ac:chgData name="Takafumi Yunoki" userId="b678648e-80dc-4843-ab1a-e6ef3b2f9cf3" providerId="ADAL" clId="{8A4EF3F8-059D-4BC1-9CA6-50892B60092C}" dt="2021-02-16T18:17:40.445" v="3587"/>
          <ac:spMkLst>
            <pc:docMk/>
            <pc:sldMk cId="921366125" sldId="264"/>
            <ac:spMk id="16" creationId="{2DDB00B8-0C85-4319-99AB-EB0A9FB8F924}"/>
          </ac:spMkLst>
        </pc:spChg>
        <pc:spChg chg="add del mod">
          <ac:chgData name="Takafumi Yunoki" userId="b678648e-80dc-4843-ab1a-e6ef3b2f9cf3" providerId="ADAL" clId="{8A4EF3F8-059D-4BC1-9CA6-50892B60092C}" dt="2021-02-16T18:17:40.445" v="3587"/>
          <ac:spMkLst>
            <pc:docMk/>
            <pc:sldMk cId="921366125" sldId="264"/>
            <ac:spMk id="18" creationId="{4AD68015-5155-4EEC-8E3E-DEBA9C307C34}"/>
          </ac:spMkLst>
        </pc:spChg>
        <pc:spChg chg="add del mod">
          <ac:chgData name="Takafumi Yunoki" userId="b678648e-80dc-4843-ab1a-e6ef3b2f9cf3" providerId="ADAL" clId="{8A4EF3F8-059D-4BC1-9CA6-50892B60092C}" dt="2021-02-16T18:17:40.445" v="3587"/>
          <ac:spMkLst>
            <pc:docMk/>
            <pc:sldMk cId="921366125" sldId="264"/>
            <ac:spMk id="19" creationId="{64F7D97D-1046-481A-88C4-417C4F46C5D0}"/>
          </ac:spMkLst>
        </pc:spChg>
        <pc:spChg chg="add del mod">
          <ac:chgData name="Takafumi Yunoki" userId="b678648e-80dc-4843-ab1a-e6ef3b2f9cf3" providerId="ADAL" clId="{8A4EF3F8-059D-4BC1-9CA6-50892B60092C}" dt="2021-02-16T18:17:40.445" v="3587"/>
          <ac:spMkLst>
            <pc:docMk/>
            <pc:sldMk cId="921366125" sldId="264"/>
            <ac:spMk id="20" creationId="{A434D36A-8CDC-4DEA-B592-625E07A86CE2}"/>
          </ac:spMkLst>
        </pc:spChg>
        <pc:spChg chg="add del mod">
          <ac:chgData name="Takafumi Yunoki" userId="b678648e-80dc-4843-ab1a-e6ef3b2f9cf3" providerId="ADAL" clId="{8A4EF3F8-059D-4BC1-9CA6-50892B60092C}" dt="2021-02-16T18:17:40.445" v="3587"/>
          <ac:spMkLst>
            <pc:docMk/>
            <pc:sldMk cId="921366125" sldId="264"/>
            <ac:spMk id="21" creationId="{3904C50A-00A0-4A89-A82B-C290CA7181EC}"/>
          </ac:spMkLst>
        </pc:spChg>
        <pc:spChg chg="add del mod">
          <ac:chgData name="Takafumi Yunoki" userId="b678648e-80dc-4843-ab1a-e6ef3b2f9cf3" providerId="ADAL" clId="{8A4EF3F8-059D-4BC1-9CA6-50892B60092C}" dt="2021-02-16T18:17:40.445" v="3587"/>
          <ac:spMkLst>
            <pc:docMk/>
            <pc:sldMk cId="921366125" sldId="264"/>
            <ac:spMk id="24" creationId="{39C76B7C-E0F1-46BD-9947-7CAA5260DF7A}"/>
          </ac:spMkLst>
        </pc:spChg>
        <pc:spChg chg="add del mod">
          <ac:chgData name="Takafumi Yunoki" userId="b678648e-80dc-4843-ab1a-e6ef3b2f9cf3" providerId="ADAL" clId="{8A4EF3F8-059D-4BC1-9CA6-50892B60092C}" dt="2021-02-16T18:17:40.445" v="3587"/>
          <ac:spMkLst>
            <pc:docMk/>
            <pc:sldMk cId="921366125" sldId="264"/>
            <ac:spMk id="26" creationId="{97D9EC40-1A9F-492A-B2FC-EAFEBEC05963}"/>
          </ac:spMkLst>
        </pc:spChg>
        <pc:spChg chg="add del mod">
          <ac:chgData name="Takafumi Yunoki" userId="b678648e-80dc-4843-ab1a-e6ef3b2f9cf3" providerId="ADAL" clId="{8A4EF3F8-059D-4BC1-9CA6-50892B60092C}" dt="2021-02-16T18:17:40.445" v="3587"/>
          <ac:spMkLst>
            <pc:docMk/>
            <pc:sldMk cId="921366125" sldId="264"/>
            <ac:spMk id="27" creationId="{B73D92CF-ABA6-4CBB-99D2-C286B60DF22A}"/>
          </ac:spMkLst>
        </pc:spChg>
        <pc:spChg chg="add del mod">
          <ac:chgData name="Takafumi Yunoki" userId="b678648e-80dc-4843-ab1a-e6ef3b2f9cf3" providerId="ADAL" clId="{8A4EF3F8-059D-4BC1-9CA6-50892B60092C}" dt="2021-02-16T18:17:40.445" v="3587"/>
          <ac:spMkLst>
            <pc:docMk/>
            <pc:sldMk cId="921366125" sldId="264"/>
            <ac:spMk id="30" creationId="{56F737C0-D69E-4C74-A8CF-F3E939175559}"/>
          </ac:spMkLst>
        </pc:spChg>
        <pc:spChg chg="add mod">
          <ac:chgData name="Takafumi Yunoki" userId="b678648e-80dc-4843-ab1a-e6ef3b2f9cf3" providerId="ADAL" clId="{8A4EF3F8-059D-4BC1-9CA6-50892B60092C}" dt="2021-02-16T18:17:46.712" v="3589" actId="1076"/>
          <ac:spMkLst>
            <pc:docMk/>
            <pc:sldMk cId="921366125" sldId="264"/>
            <ac:spMk id="32" creationId="{02894F61-1C4C-43F3-B676-7D34EDE9F584}"/>
          </ac:spMkLst>
        </pc:spChg>
        <pc:spChg chg="add mod">
          <ac:chgData name="Takafumi Yunoki" userId="b678648e-80dc-4843-ab1a-e6ef3b2f9cf3" providerId="ADAL" clId="{8A4EF3F8-059D-4BC1-9CA6-50892B60092C}" dt="2021-02-16T18:21:13.012" v="3619" actId="208"/>
          <ac:spMkLst>
            <pc:docMk/>
            <pc:sldMk cId="921366125" sldId="264"/>
            <ac:spMk id="33" creationId="{699964C1-3B97-4E74-AFE4-ED38576DE5A2}"/>
          </ac:spMkLst>
        </pc:spChg>
        <pc:spChg chg="add mod">
          <ac:chgData name="Takafumi Yunoki" userId="b678648e-80dc-4843-ab1a-e6ef3b2f9cf3" providerId="ADAL" clId="{8A4EF3F8-059D-4BC1-9CA6-50892B60092C}" dt="2021-02-16T18:21:16.993" v="3620" actId="1076"/>
          <ac:spMkLst>
            <pc:docMk/>
            <pc:sldMk cId="921366125" sldId="264"/>
            <ac:spMk id="34" creationId="{31056229-C7CC-47A7-8F5A-ECB0F4A6D48D}"/>
          </ac:spMkLst>
        </pc:spChg>
        <pc:spChg chg="add mod">
          <ac:chgData name="Takafumi Yunoki" userId="b678648e-80dc-4843-ab1a-e6ef3b2f9cf3" providerId="ADAL" clId="{8A4EF3F8-059D-4BC1-9CA6-50892B60092C}" dt="2021-02-16T18:17:46.712" v="3589" actId="1076"/>
          <ac:spMkLst>
            <pc:docMk/>
            <pc:sldMk cId="921366125" sldId="264"/>
            <ac:spMk id="35" creationId="{1FDA941A-B805-4BEC-90F4-D9624BD3C807}"/>
          </ac:spMkLst>
        </pc:spChg>
        <pc:spChg chg="add mod">
          <ac:chgData name="Takafumi Yunoki" userId="b678648e-80dc-4843-ab1a-e6ef3b2f9cf3" providerId="ADAL" clId="{8A4EF3F8-059D-4BC1-9CA6-50892B60092C}" dt="2021-02-17T23:40:16.658" v="7799" actId="1076"/>
          <ac:spMkLst>
            <pc:docMk/>
            <pc:sldMk cId="921366125" sldId="264"/>
            <ac:spMk id="37" creationId="{4E5672A9-922E-4F6E-8160-5B826347D344}"/>
          </ac:spMkLst>
        </pc:spChg>
        <pc:spChg chg="add mod">
          <ac:chgData name="Takafumi Yunoki" userId="b678648e-80dc-4843-ab1a-e6ef3b2f9cf3" providerId="ADAL" clId="{8A4EF3F8-059D-4BC1-9CA6-50892B60092C}" dt="2021-02-16T18:18:40.955" v="3595" actId="20577"/>
          <ac:spMkLst>
            <pc:docMk/>
            <pc:sldMk cId="921366125" sldId="264"/>
            <ac:spMk id="39" creationId="{5C7E2233-62F7-45EB-BA18-B1F6900EE768}"/>
          </ac:spMkLst>
        </pc:spChg>
        <pc:spChg chg="add mod">
          <ac:chgData name="Takafumi Yunoki" userId="b678648e-80dc-4843-ab1a-e6ef3b2f9cf3" providerId="ADAL" clId="{8A4EF3F8-059D-4BC1-9CA6-50892B60092C}" dt="2021-02-16T18:21:17.336" v="3621" actId="1076"/>
          <ac:spMkLst>
            <pc:docMk/>
            <pc:sldMk cId="921366125" sldId="264"/>
            <ac:spMk id="40" creationId="{956F9072-4977-4F44-AE5D-E512BD0ED2F3}"/>
          </ac:spMkLst>
        </pc:spChg>
        <pc:spChg chg="add mod">
          <ac:chgData name="Takafumi Yunoki" userId="b678648e-80dc-4843-ab1a-e6ef3b2f9cf3" providerId="ADAL" clId="{8A4EF3F8-059D-4BC1-9CA6-50892B60092C}" dt="2021-02-16T18:20:03.425" v="3613" actId="208"/>
          <ac:spMkLst>
            <pc:docMk/>
            <pc:sldMk cId="921366125" sldId="264"/>
            <ac:spMk id="42" creationId="{2C9E7F21-D8E7-4C13-B50E-90967D7A09D2}"/>
          </ac:spMkLst>
        </pc:spChg>
        <pc:spChg chg="add mod">
          <ac:chgData name="Takafumi Yunoki" userId="b678648e-80dc-4843-ab1a-e6ef3b2f9cf3" providerId="ADAL" clId="{8A4EF3F8-059D-4BC1-9CA6-50892B60092C}" dt="2021-02-16T18:19:53.970" v="3612" actId="1076"/>
          <ac:spMkLst>
            <pc:docMk/>
            <pc:sldMk cId="921366125" sldId="264"/>
            <ac:spMk id="43" creationId="{0E794C89-F93F-4493-B4E6-FE9AB1717F14}"/>
          </ac:spMkLst>
        </pc:spChg>
        <pc:spChg chg="add mod">
          <ac:chgData name="Takafumi Yunoki" userId="b678648e-80dc-4843-ab1a-e6ef3b2f9cf3" providerId="ADAL" clId="{8A4EF3F8-059D-4BC1-9CA6-50892B60092C}" dt="2021-02-16T20:10:27.886" v="6032" actId="208"/>
          <ac:spMkLst>
            <pc:docMk/>
            <pc:sldMk cId="921366125" sldId="264"/>
            <ac:spMk id="44" creationId="{05DC3EE1-D351-4903-B5E7-D18764AFCAE6}"/>
          </ac:spMkLst>
        </pc:spChg>
        <pc:spChg chg="add mod">
          <ac:chgData name="Takafumi Yunoki" userId="b678648e-80dc-4843-ab1a-e6ef3b2f9cf3" providerId="ADAL" clId="{8A4EF3F8-059D-4BC1-9CA6-50892B60092C}" dt="2021-02-16T18:17:46.712" v="3589" actId="1076"/>
          <ac:spMkLst>
            <pc:docMk/>
            <pc:sldMk cId="921366125" sldId="264"/>
            <ac:spMk id="45" creationId="{2852D277-6C61-46FA-B393-8FF96BA509FA}"/>
          </ac:spMkLst>
        </pc:spChg>
        <pc:spChg chg="add mod">
          <ac:chgData name="Takafumi Yunoki" userId="b678648e-80dc-4843-ab1a-e6ef3b2f9cf3" providerId="ADAL" clId="{8A4EF3F8-059D-4BC1-9CA6-50892B60092C}" dt="2021-02-21T15:22:38.195" v="19347" actId="1076"/>
          <ac:spMkLst>
            <pc:docMk/>
            <pc:sldMk cId="921366125" sldId="264"/>
            <ac:spMk id="48" creationId="{90EBC5B3-6781-493A-8B2D-BB97CE4B21D8}"/>
          </ac:spMkLst>
        </pc:spChg>
        <pc:spChg chg="add mod">
          <ac:chgData name="Takafumi Yunoki" userId="b678648e-80dc-4843-ab1a-e6ef3b2f9cf3" providerId="ADAL" clId="{8A4EF3F8-059D-4BC1-9CA6-50892B60092C}" dt="2021-02-16T18:20:57.268" v="3614" actId="208"/>
          <ac:spMkLst>
            <pc:docMk/>
            <pc:sldMk cId="921366125" sldId="264"/>
            <ac:spMk id="50" creationId="{9B794F8B-BF7D-41E0-9F08-9DCDEE870B40}"/>
          </ac:spMkLst>
        </pc:spChg>
        <pc:spChg chg="add mod">
          <ac:chgData name="Takafumi Yunoki" userId="b678648e-80dc-4843-ab1a-e6ef3b2f9cf3" providerId="ADAL" clId="{8A4EF3F8-059D-4BC1-9CA6-50892B60092C}" dt="2021-02-16T18:17:46.712" v="3589" actId="1076"/>
          <ac:spMkLst>
            <pc:docMk/>
            <pc:sldMk cId="921366125" sldId="264"/>
            <ac:spMk id="51" creationId="{79949F93-F7DA-4163-AD8B-70EE2CE0C842}"/>
          </ac:spMkLst>
        </pc:spChg>
        <pc:spChg chg="add mod">
          <ac:chgData name="Takafumi Yunoki" userId="b678648e-80dc-4843-ab1a-e6ef3b2f9cf3" providerId="ADAL" clId="{8A4EF3F8-059D-4BC1-9CA6-50892B60092C}" dt="2021-02-21T15:22:26.980" v="19345" actId="1076"/>
          <ac:spMkLst>
            <pc:docMk/>
            <pc:sldMk cId="921366125" sldId="264"/>
            <ac:spMk id="54" creationId="{F8851D47-480D-4436-82C4-B738B6B17584}"/>
          </ac:spMkLst>
        </pc:spChg>
        <pc:graphicFrameChg chg="add mod modGraphic">
          <ac:chgData name="Takafumi Yunoki" userId="b678648e-80dc-4843-ab1a-e6ef3b2f9cf3" providerId="ADAL" clId="{8A4EF3F8-059D-4BC1-9CA6-50892B60092C}" dt="2021-02-16T18:17:55.989" v="3590" actId="1076"/>
          <ac:graphicFrameMkLst>
            <pc:docMk/>
            <pc:sldMk cId="921366125" sldId="264"/>
            <ac:graphicFrameMk id="5" creationId="{A332FE9B-A5E5-48CA-9DA0-AEC5C5C10036}"/>
          </ac:graphicFrameMkLst>
        </pc:graphicFrameChg>
        <pc:picChg chg="add del mod">
          <ac:chgData name="Takafumi Yunoki" userId="b678648e-80dc-4843-ab1a-e6ef3b2f9cf3" providerId="ADAL" clId="{8A4EF3F8-059D-4BC1-9CA6-50892B60092C}" dt="2021-02-16T18:17:40.445" v="3587"/>
          <ac:picMkLst>
            <pc:docMk/>
            <pc:sldMk cId="921366125" sldId="264"/>
            <ac:picMk id="7" creationId="{F8A58CB9-4646-4CB0-A743-2E17F96F9848}"/>
          </ac:picMkLst>
        </pc:picChg>
        <pc:picChg chg="add del mod">
          <ac:chgData name="Takafumi Yunoki" userId="b678648e-80dc-4843-ab1a-e6ef3b2f9cf3" providerId="ADAL" clId="{8A4EF3F8-059D-4BC1-9CA6-50892B60092C}" dt="2021-02-16T18:17:40.445" v="3587"/>
          <ac:picMkLst>
            <pc:docMk/>
            <pc:sldMk cId="921366125" sldId="264"/>
            <ac:picMk id="14" creationId="{7892520E-366C-43B3-865D-BC2DC02CED4B}"/>
          </ac:picMkLst>
        </pc:picChg>
        <pc:picChg chg="add mod">
          <ac:chgData name="Takafumi Yunoki" userId="b678648e-80dc-4843-ab1a-e6ef3b2f9cf3" providerId="ADAL" clId="{8A4EF3F8-059D-4BC1-9CA6-50892B60092C}" dt="2021-02-16T18:17:46.712" v="3589" actId="1076"/>
          <ac:picMkLst>
            <pc:docMk/>
            <pc:sldMk cId="921366125" sldId="264"/>
            <ac:picMk id="31" creationId="{4954FB5C-13B5-4E23-AFCA-5F9E7AB17ED3}"/>
          </ac:picMkLst>
        </pc:picChg>
        <pc:picChg chg="add mod">
          <ac:chgData name="Takafumi Yunoki" userId="b678648e-80dc-4843-ab1a-e6ef3b2f9cf3" providerId="ADAL" clId="{8A4EF3F8-059D-4BC1-9CA6-50892B60092C}" dt="2021-02-16T18:17:46.712" v="3589" actId="1076"/>
          <ac:picMkLst>
            <pc:docMk/>
            <pc:sldMk cId="921366125" sldId="264"/>
            <ac:picMk id="38" creationId="{CE778D4E-8BEB-4B23-BE0C-27D305535E93}"/>
          </ac:picMkLst>
        </pc:picChg>
        <pc:cxnChg chg="add del mod">
          <ac:chgData name="Takafumi Yunoki" userId="b678648e-80dc-4843-ab1a-e6ef3b2f9cf3" providerId="ADAL" clId="{8A4EF3F8-059D-4BC1-9CA6-50892B60092C}" dt="2021-02-16T18:17:40.445" v="3587"/>
          <ac:cxnSpMkLst>
            <pc:docMk/>
            <pc:sldMk cId="921366125" sldId="264"/>
            <ac:cxnSpMk id="12" creationId="{B04521DC-4C59-4193-AF6E-CD8E71AD5B6F}"/>
          </ac:cxnSpMkLst>
        </pc:cxnChg>
        <pc:cxnChg chg="add del mod">
          <ac:chgData name="Takafumi Yunoki" userId="b678648e-80dc-4843-ab1a-e6ef3b2f9cf3" providerId="ADAL" clId="{8A4EF3F8-059D-4BC1-9CA6-50892B60092C}" dt="2021-02-16T18:17:40.445" v="3587"/>
          <ac:cxnSpMkLst>
            <pc:docMk/>
            <pc:sldMk cId="921366125" sldId="264"/>
            <ac:cxnSpMk id="17" creationId="{CAEFB800-12E9-4593-98C7-D6A72E85BA3D}"/>
          </ac:cxnSpMkLst>
        </pc:cxnChg>
        <pc:cxnChg chg="add del mod">
          <ac:chgData name="Takafumi Yunoki" userId="b678648e-80dc-4843-ab1a-e6ef3b2f9cf3" providerId="ADAL" clId="{8A4EF3F8-059D-4BC1-9CA6-50892B60092C}" dt="2021-02-16T18:17:40.445" v="3587"/>
          <ac:cxnSpMkLst>
            <pc:docMk/>
            <pc:sldMk cId="921366125" sldId="264"/>
            <ac:cxnSpMk id="22" creationId="{BA23D952-3966-458B-8BA9-CCFDF2324551}"/>
          </ac:cxnSpMkLst>
        </pc:cxnChg>
        <pc:cxnChg chg="add del mod">
          <ac:chgData name="Takafumi Yunoki" userId="b678648e-80dc-4843-ab1a-e6ef3b2f9cf3" providerId="ADAL" clId="{8A4EF3F8-059D-4BC1-9CA6-50892B60092C}" dt="2021-02-16T18:17:40.445" v="3587"/>
          <ac:cxnSpMkLst>
            <pc:docMk/>
            <pc:sldMk cId="921366125" sldId="264"/>
            <ac:cxnSpMk id="23" creationId="{EBF05289-8A12-43CD-92AF-056D311458F8}"/>
          </ac:cxnSpMkLst>
        </pc:cxnChg>
        <pc:cxnChg chg="add del mod">
          <ac:chgData name="Takafumi Yunoki" userId="b678648e-80dc-4843-ab1a-e6ef3b2f9cf3" providerId="ADAL" clId="{8A4EF3F8-059D-4BC1-9CA6-50892B60092C}" dt="2021-02-16T18:17:40.445" v="3587"/>
          <ac:cxnSpMkLst>
            <pc:docMk/>
            <pc:sldMk cId="921366125" sldId="264"/>
            <ac:cxnSpMk id="25" creationId="{56D7E1A0-4915-4AEF-B954-9B067EB888CD}"/>
          </ac:cxnSpMkLst>
        </pc:cxnChg>
        <pc:cxnChg chg="add del mod">
          <ac:chgData name="Takafumi Yunoki" userId="b678648e-80dc-4843-ab1a-e6ef3b2f9cf3" providerId="ADAL" clId="{8A4EF3F8-059D-4BC1-9CA6-50892B60092C}" dt="2021-02-16T18:17:40.445" v="3587"/>
          <ac:cxnSpMkLst>
            <pc:docMk/>
            <pc:sldMk cId="921366125" sldId="264"/>
            <ac:cxnSpMk id="28" creationId="{9029BD52-072B-438D-9D81-EB9DED8A965F}"/>
          </ac:cxnSpMkLst>
        </pc:cxnChg>
        <pc:cxnChg chg="add del mod">
          <ac:chgData name="Takafumi Yunoki" userId="b678648e-80dc-4843-ab1a-e6ef3b2f9cf3" providerId="ADAL" clId="{8A4EF3F8-059D-4BC1-9CA6-50892B60092C}" dt="2021-02-16T18:17:40.445" v="3587"/>
          <ac:cxnSpMkLst>
            <pc:docMk/>
            <pc:sldMk cId="921366125" sldId="264"/>
            <ac:cxnSpMk id="29" creationId="{00369A71-1CE6-4750-9DCD-C22F3A6A3284}"/>
          </ac:cxnSpMkLst>
        </pc:cxnChg>
        <pc:cxnChg chg="add mod">
          <ac:chgData name="Takafumi Yunoki" userId="b678648e-80dc-4843-ab1a-e6ef3b2f9cf3" providerId="ADAL" clId="{8A4EF3F8-059D-4BC1-9CA6-50892B60092C}" dt="2021-02-16T18:17:46.712" v="3589" actId="1076"/>
          <ac:cxnSpMkLst>
            <pc:docMk/>
            <pc:sldMk cId="921366125" sldId="264"/>
            <ac:cxnSpMk id="36" creationId="{8EC93D20-75C3-4121-9B83-62D18792D4B6}"/>
          </ac:cxnSpMkLst>
        </pc:cxnChg>
        <pc:cxnChg chg="add mod">
          <ac:chgData name="Takafumi Yunoki" userId="b678648e-80dc-4843-ab1a-e6ef3b2f9cf3" providerId="ADAL" clId="{8A4EF3F8-059D-4BC1-9CA6-50892B60092C}" dt="2021-02-16T18:17:46.712" v="3589" actId="1076"/>
          <ac:cxnSpMkLst>
            <pc:docMk/>
            <pc:sldMk cId="921366125" sldId="264"/>
            <ac:cxnSpMk id="41" creationId="{6E7D80D0-A74B-4B1B-B817-6DB49F8F4289}"/>
          </ac:cxnSpMkLst>
        </pc:cxnChg>
        <pc:cxnChg chg="add mod">
          <ac:chgData name="Takafumi Yunoki" userId="b678648e-80dc-4843-ab1a-e6ef3b2f9cf3" providerId="ADAL" clId="{8A4EF3F8-059D-4BC1-9CA6-50892B60092C}" dt="2021-02-16T18:17:46.712" v="3589" actId="1076"/>
          <ac:cxnSpMkLst>
            <pc:docMk/>
            <pc:sldMk cId="921366125" sldId="264"/>
            <ac:cxnSpMk id="46" creationId="{89AD1F01-9A83-468E-A5EA-C7980CE2149A}"/>
          </ac:cxnSpMkLst>
        </pc:cxnChg>
        <pc:cxnChg chg="add mod">
          <ac:chgData name="Takafumi Yunoki" userId="b678648e-80dc-4843-ab1a-e6ef3b2f9cf3" providerId="ADAL" clId="{8A4EF3F8-059D-4BC1-9CA6-50892B60092C}" dt="2021-02-16T18:17:46.712" v="3589" actId="1076"/>
          <ac:cxnSpMkLst>
            <pc:docMk/>
            <pc:sldMk cId="921366125" sldId="264"/>
            <ac:cxnSpMk id="47" creationId="{D11173E7-A02E-4566-B112-701046DCE2EF}"/>
          </ac:cxnSpMkLst>
        </pc:cxnChg>
        <pc:cxnChg chg="add mod">
          <ac:chgData name="Takafumi Yunoki" userId="b678648e-80dc-4843-ab1a-e6ef3b2f9cf3" providerId="ADAL" clId="{8A4EF3F8-059D-4BC1-9CA6-50892B60092C}" dt="2021-02-16T18:17:46.712" v="3589" actId="1076"/>
          <ac:cxnSpMkLst>
            <pc:docMk/>
            <pc:sldMk cId="921366125" sldId="264"/>
            <ac:cxnSpMk id="49" creationId="{C0D9C611-059F-4F84-B4A5-C5BF63FA6A26}"/>
          </ac:cxnSpMkLst>
        </pc:cxnChg>
        <pc:cxnChg chg="add mod">
          <ac:chgData name="Takafumi Yunoki" userId="b678648e-80dc-4843-ab1a-e6ef3b2f9cf3" providerId="ADAL" clId="{8A4EF3F8-059D-4BC1-9CA6-50892B60092C}" dt="2021-02-16T18:17:46.712" v="3589" actId="1076"/>
          <ac:cxnSpMkLst>
            <pc:docMk/>
            <pc:sldMk cId="921366125" sldId="264"/>
            <ac:cxnSpMk id="52" creationId="{2600FEAC-36DC-4829-8D55-104D5C2729AF}"/>
          </ac:cxnSpMkLst>
        </pc:cxnChg>
        <pc:cxnChg chg="add mod">
          <ac:chgData name="Takafumi Yunoki" userId="b678648e-80dc-4843-ab1a-e6ef3b2f9cf3" providerId="ADAL" clId="{8A4EF3F8-059D-4BC1-9CA6-50892B60092C}" dt="2021-02-16T18:17:46.712" v="3589" actId="1076"/>
          <ac:cxnSpMkLst>
            <pc:docMk/>
            <pc:sldMk cId="921366125" sldId="264"/>
            <ac:cxnSpMk id="53" creationId="{8128A940-D11D-4805-A513-6F7E138C3911}"/>
          </ac:cxnSpMkLst>
        </pc:cxnChg>
      </pc:sldChg>
      <pc:sldChg chg="addSp delSp modSp new mod modNotesTx">
        <pc:chgData name="Takafumi Yunoki" userId="b678648e-80dc-4843-ab1a-e6ef3b2f9cf3" providerId="ADAL" clId="{8A4EF3F8-059D-4BC1-9CA6-50892B60092C}" dt="2021-02-21T13:37:01.160" v="19266" actId="2085"/>
        <pc:sldMkLst>
          <pc:docMk/>
          <pc:sldMk cId="849763091" sldId="265"/>
        </pc:sldMkLst>
        <pc:spChg chg="mod">
          <ac:chgData name="Takafumi Yunoki" userId="b678648e-80dc-4843-ab1a-e6ef3b2f9cf3" providerId="ADAL" clId="{8A4EF3F8-059D-4BC1-9CA6-50892B60092C}" dt="2021-02-16T18:21:35.015" v="3637" actId="20577"/>
          <ac:spMkLst>
            <pc:docMk/>
            <pc:sldMk cId="849763091" sldId="265"/>
            <ac:spMk id="2" creationId="{B73CCD7B-545C-49AC-9589-DCA417FF873B}"/>
          </ac:spMkLst>
        </pc:spChg>
        <pc:spChg chg="del">
          <ac:chgData name="Takafumi Yunoki" userId="b678648e-80dc-4843-ab1a-e6ef3b2f9cf3" providerId="ADAL" clId="{8A4EF3F8-059D-4BC1-9CA6-50892B60092C}" dt="2021-02-16T18:21:55.119" v="3639" actId="21"/>
          <ac:spMkLst>
            <pc:docMk/>
            <pc:sldMk cId="849763091" sldId="265"/>
            <ac:spMk id="3" creationId="{6F51F171-D55A-4A4F-A41C-7DBC2BAD85CF}"/>
          </ac:spMkLst>
        </pc:spChg>
        <pc:spChg chg="add mod">
          <ac:chgData name="Takafumi Yunoki" userId="b678648e-80dc-4843-ab1a-e6ef3b2f9cf3" providerId="ADAL" clId="{8A4EF3F8-059D-4BC1-9CA6-50892B60092C}" dt="2021-02-16T18:33:18.917" v="4139" actId="14100"/>
          <ac:spMkLst>
            <pc:docMk/>
            <pc:sldMk cId="849763091" sldId="265"/>
            <ac:spMk id="5" creationId="{16EDFD46-928B-4793-B0B0-8736897AA68A}"/>
          </ac:spMkLst>
        </pc:spChg>
        <pc:spChg chg="add mod">
          <ac:chgData name="Takafumi Yunoki" userId="b678648e-80dc-4843-ab1a-e6ef3b2f9cf3" providerId="ADAL" clId="{8A4EF3F8-059D-4BC1-9CA6-50892B60092C}" dt="2021-02-16T18:28:01.761" v="4013" actId="1076"/>
          <ac:spMkLst>
            <pc:docMk/>
            <pc:sldMk cId="849763091" sldId="265"/>
            <ac:spMk id="6" creationId="{E5B3D885-2FA1-4350-88A4-7182DEBD87C4}"/>
          </ac:spMkLst>
        </pc:spChg>
        <pc:spChg chg="add mod">
          <ac:chgData name="Takafumi Yunoki" userId="b678648e-80dc-4843-ab1a-e6ef3b2f9cf3" providerId="ADAL" clId="{8A4EF3F8-059D-4BC1-9CA6-50892B60092C}" dt="2021-02-16T18:28:01.761" v="4013" actId="1076"/>
          <ac:spMkLst>
            <pc:docMk/>
            <pc:sldMk cId="849763091" sldId="265"/>
            <ac:spMk id="7" creationId="{313B782E-4AB4-458A-84B1-C2E91375266D}"/>
          </ac:spMkLst>
        </pc:spChg>
        <pc:spChg chg="add mod">
          <ac:chgData name="Takafumi Yunoki" userId="b678648e-80dc-4843-ab1a-e6ef3b2f9cf3" providerId="ADAL" clId="{8A4EF3F8-059D-4BC1-9CA6-50892B60092C}" dt="2021-02-16T18:28:01.761" v="4013" actId="1076"/>
          <ac:spMkLst>
            <pc:docMk/>
            <pc:sldMk cId="849763091" sldId="265"/>
            <ac:spMk id="8" creationId="{A92B8D7F-8E7D-42FA-86D9-115B7DC026EB}"/>
          </ac:spMkLst>
        </pc:spChg>
        <pc:spChg chg="add mod">
          <ac:chgData name="Takafumi Yunoki" userId="b678648e-80dc-4843-ab1a-e6ef3b2f9cf3" providerId="ADAL" clId="{8A4EF3F8-059D-4BC1-9CA6-50892B60092C}" dt="2021-02-16T18:28:01.761" v="4013" actId="1076"/>
          <ac:spMkLst>
            <pc:docMk/>
            <pc:sldMk cId="849763091" sldId="265"/>
            <ac:spMk id="9" creationId="{19BD0314-204B-4486-953E-765046FBF903}"/>
          </ac:spMkLst>
        </pc:spChg>
        <pc:spChg chg="add mod">
          <ac:chgData name="Takafumi Yunoki" userId="b678648e-80dc-4843-ab1a-e6ef3b2f9cf3" providerId="ADAL" clId="{8A4EF3F8-059D-4BC1-9CA6-50892B60092C}" dt="2021-02-16T18:29:31.649" v="4081" actId="1076"/>
          <ac:spMkLst>
            <pc:docMk/>
            <pc:sldMk cId="849763091" sldId="265"/>
            <ac:spMk id="10" creationId="{E45945FF-3400-418A-BFD0-1F82C91B1266}"/>
          </ac:spMkLst>
        </pc:spChg>
        <pc:spChg chg="add mod">
          <ac:chgData name="Takafumi Yunoki" userId="b678648e-80dc-4843-ab1a-e6ef3b2f9cf3" providerId="ADAL" clId="{8A4EF3F8-059D-4BC1-9CA6-50892B60092C}" dt="2021-02-16T18:28:37.700" v="4056" actId="20577"/>
          <ac:spMkLst>
            <pc:docMk/>
            <pc:sldMk cId="849763091" sldId="265"/>
            <ac:spMk id="11" creationId="{2199B5E6-1318-4FCF-88E3-952640B8AFA6}"/>
          </ac:spMkLst>
        </pc:spChg>
        <pc:spChg chg="add del mod">
          <ac:chgData name="Takafumi Yunoki" userId="b678648e-80dc-4843-ab1a-e6ef3b2f9cf3" providerId="ADAL" clId="{8A4EF3F8-059D-4BC1-9CA6-50892B60092C}" dt="2021-02-16T18:30:36.588" v="4086" actId="21"/>
          <ac:spMkLst>
            <pc:docMk/>
            <pc:sldMk cId="849763091" sldId="265"/>
            <ac:spMk id="12" creationId="{D5503784-653A-47E2-9F6F-2DEB2F56450D}"/>
          </ac:spMkLst>
        </pc:spChg>
        <pc:spChg chg="add mod">
          <ac:chgData name="Takafumi Yunoki" userId="b678648e-80dc-4843-ab1a-e6ef3b2f9cf3" providerId="ADAL" clId="{8A4EF3F8-059D-4BC1-9CA6-50892B60092C}" dt="2021-02-21T13:37:01.160" v="19266" actId="2085"/>
          <ac:spMkLst>
            <pc:docMk/>
            <pc:sldMk cId="849763091" sldId="265"/>
            <ac:spMk id="13" creationId="{DEBA8CFC-0D4A-472B-834D-1097738A11CA}"/>
          </ac:spMkLst>
        </pc:spChg>
        <pc:spChg chg="add mod">
          <ac:chgData name="Takafumi Yunoki" userId="b678648e-80dc-4843-ab1a-e6ef3b2f9cf3" providerId="ADAL" clId="{8A4EF3F8-059D-4BC1-9CA6-50892B60092C}" dt="2021-02-16T18:31:38.807" v="4100" actId="208"/>
          <ac:spMkLst>
            <pc:docMk/>
            <pc:sldMk cId="849763091" sldId="265"/>
            <ac:spMk id="14" creationId="{6EF491C1-3930-4BCC-9E93-504071FADD7C}"/>
          </ac:spMkLst>
        </pc:spChg>
        <pc:spChg chg="add mod">
          <ac:chgData name="Takafumi Yunoki" userId="b678648e-80dc-4843-ab1a-e6ef3b2f9cf3" providerId="ADAL" clId="{8A4EF3F8-059D-4BC1-9CA6-50892B60092C}" dt="2021-02-16T18:33:50.336" v="4146" actId="14100"/>
          <ac:spMkLst>
            <pc:docMk/>
            <pc:sldMk cId="849763091" sldId="265"/>
            <ac:spMk id="15" creationId="{DA645AB5-B5E6-4F67-B55C-FE67CF0FEA43}"/>
          </ac:spMkLst>
        </pc:spChg>
        <pc:spChg chg="add mod">
          <ac:chgData name="Takafumi Yunoki" userId="b678648e-80dc-4843-ab1a-e6ef3b2f9cf3" providerId="ADAL" clId="{8A4EF3F8-059D-4BC1-9CA6-50892B60092C}" dt="2021-02-16T18:33:02.933" v="4138" actId="207"/>
          <ac:spMkLst>
            <pc:docMk/>
            <pc:sldMk cId="849763091" sldId="265"/>
            <ac:spMk id="16" creationId="{4254A8A4-429B-49FD-B898-CBB4C49A2C11}"/>
          </ac:spMkLst>
        </pc:spChg>
        <pc:spChg chg="add mod">
          <ac:chgData name="Takafumi Yunoki" userId="b678648e-80dc-4843-ab1a-e6ef3b2f9cf3" providerId="ADAL" clId="{8A4EF3F8-059D-4BC1-9CA6-50892B60092C}" dt="2021-02-21T13:36:55.803" v="19265" actId="2085"/>
          <ac:spMkLst>
            <pc:docMk/>
            <pc:sldMk cId="849763091" sldId="265"/>
            <ac:spMk id="17" creationId="{9D41C294-E9F5-4E7B-81D2-E6D2BA74C253}"/>
          </ac:spMkLst>
        </pc:spChg>
      </pc:sldChg>
      <pc:sldChg chg="addSp delSp modSp mod modNotesTx">
        <pc:chgData name="Takafumi Yunoki" userId="b678648e-80dc-4843-ab1a-e6ef3b2f9cf3" providerId="ADAL" clId="{8A4EF3F8-059D-4BC1-9CA6-50892B60092C}" dt="2021-02-21T15:22:14.765" v="19344" actId="14100"/>
        <pc:sldMkLst>
          <pc:docMk/>
          <pc:sldMk cId="3349501603" sldId="266"/>
        </pc:sldMkLst>
        <pc:spChg chg="del mod">
          <ac:chgData name="Takafumi Yunoki" userId="b678648e-80dc-4843-ab1a-e6ef3b2f9cf3" providerId="ADAL" clId="{8A4EF3F8-059D-4BC1-9CA6-50892B60092C}" dt="2021-02-16T18:34:32.550" v="4147" actId="478"/>
          <ac:spMkLst>
            <pc:docMk/>
            <pc:sldMk cId="3349501603" sldId="266"/>
            <ac:spMk id="5" creationId="{16EDFD46-928B-4793-B0B0-8736897AA68A}"/>
          </ac:spMkLst>
        </pc:spChg>
        <pc:spChg chg="del mod">
          <ac:chgData name="Takafumi Yunoki" userId="b678648e-80dc-4843-ab1a-e6ef3b2f9cf3" providerId="ADAL" clId="{8A4EF3F8-059D-4BC1-9CA6-50892B60092C}" dt="2021-02-16T18:34:32.550" v="4147" actId="478"/>
          <ac:spMkLst>
            <pc:docMk/>
            <pc:sldMk cId="3349501603" sldId="266"/>
            <ac:spMk id="6" creationId="{E5B3D885-2FA1-4350-88A4-7182DEBD87C4}"/>
          </ac:spMkLst>
        </pc:spChg>
        <pc:spChg chg="del mod">
          <ac:chgData name="Takafumi Yunoki" userId="b678648e-80dc-4843-ab1a-e6ef3b2f9cf3" providerId="ADAL" clId="{8A4EF3F8-059D-4BC1-9CA6-50892B60092C}" dt="2021-02-16T18:34:32.550" v="4147" actId="478"/>
          <ac:spMkLst>
            <pc:docMk/>
            <pc:sldMk cId="3349501603" sldId="266"/>
            <ac:spMk id="7" creationId="{313B782E-4AB4-458A-84B1-C2E91375266D}"/>
          </ac:spMkLst>
        </pc:spChg>
        <pc:spChg chg="del mod">
          <ac:chgData name="Takafumi Yunoki" userId="b678648e-80dc-4843-ab1a-e6ef3b2f9cf3" providerId="ADAL" clId="{8A4EF3F8-059D-4BC1-9CA6-50892B60092C}" dt="2021-02-16T18:34:32.550" v="4147" actId="478"/>
          <ac:spMkLst>
            <pc:docMk/>
            <pc:sldMk cId="3349501603" sldId="266"/>
            <ac:spMk id="8" creationId="{A92B8D7F-8E7D-42FA-86D9-115B7DC026EB}"/>
          </ac:spMkLst>
        </pc:spChg>
        <pc:spChg chg="del mod">
          <ac:chgData name="Takafumi Yunoki" userId="b678648e-80dc-4843-ab1a-e6ef3b2f9cf3" providerId="ADAL" clId="{8A4EF3F8-059D-4BC1-9CA6-50892B60092C}" dt="2021-02-16T18:34:32.550" v="4147" actId="478"/>
          <ac:spMkLst>
            <pc:docMk/>
            <pc:sldMk cId="3349501603" sldId="266"/>
            <ac:spMk id="9" creationId="{19BD0314-204B-4486-953E-765046FBF903}"/>
          </ac:spMkLst>
        </pc:spChg>
        <pc:spChg chg="mod">
          <ac:chgData name="Takafumi Yunoki" userId="b678648e-80dc-4843-ab1a-e6ef3b2f9cf3" providerId="ADAL" clId="{8A4EF3F8-059D-4BC1-9CA6-50892B60092C}" dt="2021-02-16T18:37:55.211" v="4411" actId="20577"/>
          <ac:spMkLst>
            <pc:docMk/>
            <pc:sldMk cId="3349501603" sldId="266"/>
            <ac:spMk id="10" creationId="{E45945FF-3400-418A-BFD0-1F82C91B1266}"/>
          </ac:spMkLst>
        </pc:spChg>
        <pc:spChg chg="add mod ord">
          <ac:chgData name="Takafumi Yunoki" userId="b678648e-80dc-4843-ab1a-e6ef3b2f9cf3" providerId="ADAL" clId="{8A4EF3F8-059D-4BC1-9CA6-50892B60092C}" dt="2021-02-16T18:28:58.193" v="4057" actId="167"/>
          <ac:spMkLst>
            <pc:docMk/>
            <pc:sldMk cId="3349501603" sldId="266"/>
            <ac:spMk id="11" creationId="{F0FA336E-DCBA-4816-8CD6-D3A18023DAAF}"/>
          </ac:spMkLst>
        </pc:spChg>
        <pc:spChg chg="add mod">
          <ac:chgData name="Takafumi Yunoki" userId="b678648e-80dc-4843-ab1a-e6ef3b2f9cf3" providerId="ADAL" clId="{8A4EF3F8-059D-4BC1-9CA6-50892B60092C}" dt="2021-02-16T18:34:33.325" v="4148"/>
          <ac:spMkLst>
            <pc:docMk/>
            <pc:sldMk cId="3349501603" sldId="266"/>
            <ac:spMk id="12" creationId="{DCF1C8B8-C845-4DE2-B648-B5A735AE9B3F}"/>
          </ac:spMkLst>
        </pc:spChg>
        <pc:spChg chg="add mod">
          <ac:chgData name="Takafumi Yunoki" userId="b678648e-80dc-4843-ab1a-e6ef3b2f9cf3" providerId="ADAL" clId="{8A4EF3F8-059D-4BC1-9CA6-50892B60092C}" dt="2021-02-16T18:34:33.325" v="4148"/>
          <ac:spMkLst>
            <pc:docMk/>
            <pc:sldMk cId="3349501603" sldId="266"/>
            <ac:spMk id="13" creationId="{BCC4D259-88FC-4C18-822A-29ECC15F8166}"/>
          </ac:spMkLst>
        </pc:spChg>
        <pc:spChg chg="add mod">
          <ac:chgData name="Takafumi Yunoki" userId="b678648e-80dc-4843-ab1a-e6ef3b2f9cf3" providerId="ADAL" clId="{8A4EF3F8-059D-4BC1-9CA6-50892B60092C}" dt="2021-02-16T18:34:33.325" v="4148"/>
          <ac:spMkLst>
            <pc:docMk/>
            <pc:sldMk cId="3349501603" sldId="266"/>
            <ac:spMk id="14" creationId="{4B2E33C5-0A44-44F0-976A-EAF547496C86}"/>
          </ac:spMkLst>
        </pc:spChg>
        <pc:spChg chg="add mod">
          <ac:chgData name="Takafumi Yunoki" userId="b678648e-80dc-4843-ab1a-e6ef3b2f9cf3" providerId="ADAL" clId="{8A4EF3F8-059D-4BC1-9CA6-50892B60092C}" dt="2021-02-16T18:34:33.325" v="4148"/>
          <ac:spMkLst>
            <pc:docMk/>
            <pc:sldMk cId="3349501603" sldId="266"/>
            <ac:spMk id="15" creationId="{5C8DA498-0E41-4238-82D3-7DCC68311069}"/>
          </ac:spMkLst>
        </pc:spChg>
        <pc:spChg chg="add mod">
          <ac:chgData name="Takafumi Yunoki" userId="b678648e-80dc-4843-ab1a-e6ef3b2f9cf3" providerId="ADAL" clId="{8A4EF3F8-059D-4BC1-9CA6-50892B60092C}" dt="2021-02-16T18:34:33.325" v="4148"/>
          <ac:spMkLst>
            <pc:docMk/>
            <pc:sldMk cId="3349501603" sldId="266"/>
            <ac:spMk id="16" creationId="{5C0C133F-FCA7-435E-A1E6-6FB239C3F5A0}"/>
          </ac:spMkLst>
        </pc:spChg>
        <pc:spChg chg="add mod">
          <ac:chgData name="Takafumi Yunoki" userId="b678648e-80dc-4843-ab1a-e6ef3b2f9cf3" providerId="ADAL" clId="{8A4EF3F8-059D-4BC1-9CA6-50892B60092C}" dt="2021-02-21T13:37:08.654" v="19267" actId="2085"/>
          <ac:spMkLst>
            <pc:docMk/>
            <pc:sldMk cId="3349501603" sldId="266"/>
            <ac:spMk id="17" creationId="{8FF1B05D-F520-40BD-8A75-11A1A1204210}"/>
          </ac:spMkLst>
        </pc:spChg>
        <pc:spChg chg="add mod">
          <ac:chgData name="Takafumi Yunoki" userId="b678648e-80dc-4843-ab1a-e6ef3b2f9cf3" providerId="ADAL" clId="{8A4EF3F8-059D-4BC1-9CA6-50892B60092C}" dt="2021-02-21T15:22:14.765" v="19344" actId="14100"/>
          <ac:spMkLst>
            <pc:docMk/>
            <pc:sldMk cId="3349501603" sldId="266"/>
            <ac:spMk id="18" creationId="{066C2B67-8E15-4565-96A8-A7D539EAF2B4}"/>
          </ac:spMkLst>
        </pc:spChg>
        <pc:spChg chg="add mod">
          <ac:chgData name="Takafumi Yunoki" userId="b678648e-80dc-4843-ab1a-e6ef3b2f9cf3" providerId="ADAL" clId="{8A4EF3F8-059D-4BC1-9CA6-50892B60092C}" dt="2021-02-16T18:34:33.325" v="4148"/>
          <ac:spMkLst>
            <pc:docMk/>
            <pc:sldMk cId="3349501603" sldId="266"/>
            <ac:spMk id="19" creationId="{5C1897BC-F7FF-488A-B710-59C28E169D4F}"/>
          </ac:spMkLst>
        </pc:spChg>
        <pc:spChg chg="add mod">
          <ac:chgData name="Takafumi Yunoki" userId="b678648e-80dc-4843-ab1a-e6ef3b2f9cf3" providerId="ADAL" clId="{8A4EF3F8-059D-4BC1-9CA6-50892B60092C}" dt="2021-02-21T13:37:14.627" v="19268" actId="2085"/>
          <ac:spMkLst>
            <pc:docMk/>
            <pc:sldMk cId="3349501603" sldId="266"/>
            <ac:spMk id="20" creationId="{8EA0207D-481C-4250-B631-0EF81C82158B}"/>
          </ac:spMkLst>
        </pc:spChg>
        <pc:spChg chg="add mod">
          <ac:chgData name="Takafumi Yunoki" userId="b678648e-80dc-4843-ab1a-e6ef3b2f9cf3" providerId="ADAL" clId="{8A4EF3F8-059D-4BC1-9CA6-50892B60092C}" dt="2021-02-16T18:35:19.151" v="4168" actId="14100"/>
          <ac:spMkLst>
            <pc:docMk/>
            <pc:sldMk cId="3349501603" sldId="266"/>
            <ac:spMk id="21" creationId="{3706A20E-3ED9-40A2-AEA4-49CA51A90DBD}"/>
          </ac:spMkLst>
        </pc:spChg>
      </pc:sldChg>
      <pc:sldChg chg="addSp delSp modSp new mod modNotesTx">
        <pc:chgData name="Takafumi Yunoki" userId="b678648e-80dc-4843-ab1a-e6ef3b2f9cf3" providerId="ADAL" clId="{8A4EF3F8-059D-4BC1-9CA6-50892B60092C}" dt="2021-02-19T14:29:37.375" v="18861" actId="20577"/>
        <pc:sldMkLst>
          <pc:docMk/>
          <pc:sldMk cId="2632051973" sldId="267"/>
        </pc:sldMkLst>
        <pc:spChg chg="mod">
          <ac:chgData name="Takafumi Yunoki" userId="b678648e-80dc-4843-ab1a-e6ef3b2f9cf3" providerId="ADAL" clId="{8A4EF3F8-059D-4BC1-9CA6-50892B60092C}" dt="2021-02-16T18:38:30.817" v="4428" actId="20577"/>
          <ac:spMkLst>
            <pc:docMk/>
            <pc:sldMk cId="2632051973" sldId="267"/>
            <ac:spMk id="2" creationId="{16DCB20F-0C89-42A4-97F3-A769F1AAE9A1}"/>
          </ac:spMkLst>
        </pc:spChg>
        <pc:spChg chg="del mod">
          <ac:chgData name="Takafumi Yunoki" userId="b678648e-80dc-4843-ab1a-e6ef3b2f9cf3" providerId="ADAL" clId="{8A4EF3F8-059D-4BC1-9CA6-50892B60092C}" dt="2021-02-16T18:43:10.265" v="4501" actId="21"/>
          <ac:spMkLst>
            <pc:docMk/>
            <pc:sldMk cId="2632051973" sldId="267"/>
            <ac:spMk id="3" creationId="{52D530DB-CEF1-4983-8329-6FC14BB538FF}"/>
          </ac:spMkLst>
        </pc:spChg>
        <pc:spChg chg="add mod">
          <ac:chgData name="Takafumi Yunoki" userId="b678648e-80dc-4843-ab1a-e6ef3b2f9cf3" providerId="ADAL" clId="{8A4EF3F8-059D-4BC1-9CA6-50892B60092C}" dt="2021-02-17T23:42:06.084" v="7825" actId="404"/>
          <ac:spMkLst>
            <pc:docMk/>
            <pc:sldMk cId="2632051973" sldId="267"/>
            <ac:spMk id="5" creationId="{A9D10CFC-6599-46A4-BF50-E056AEAD6280}"/>
          </ac:spMkLst>
        </pc:spChg>
        <pc:spChg chg="add mod">
          <ac:chgData name="Takafumi Yunoki" userId="b678648e-80dc-4843-ab1a-e6ef3b2f9cf3" providerId="ADAL" clId="{8A4EF3F8-059D-4BC1-9CA6-50892B60092C}" dt="2021-02-17T23:43:28.544" v="7897" actId="404"/>
          <ac:spMkLst>
            <pc:docMk/>
            <pc:sldMk cId="2632051973" sldId="267"/>
            <ac:spMk id="7" creationId="{76A95E9D-64BC-4DC9-84B3-CEE619BC872D}"/>
          </ac:spMkLst>
        </pc:spChg>
        <pc:spChg chg="add mod">
          <ac:chgData name="Takafumi Yunoki" userId="b678648e-80dc-4843-ab1a-e6ef3b2f9cf3" providerId="ADAL" clId="{8A4EF3F8-059D-4BC1-9CA6-50892B60092C}" dt="2021-02-16T18:48:21.119" v="4639" actId="14100"/>
          <ac:spMkLst>
            <pc:docMk/>
            <pc:sldMk cId="2632051973" sldId="267"/>
            <ac:spMk id="10" creationId="{E8DBCAB5-6C53-4824-B1F5-1701847FC335}"/>
          </ac:spMkLst>
        </pc:spChg>
        <pc:graphicFrameChg chg="add mod modGraphic">
          <ac:chgData name="Takafumi Yunoki" userId="b678648e-80dc-4843-ab1a-e6ef3b2f9cf3" providerId="ADAL" clId="{8A4EF3F8-059D-4BC1-9CA6-50892B60092C}" dt="2021-02-16T20:50:53.271" v="7371" actId="403"/>
          <ac:graphicFrameMkLst>
            <pc:docMk/>
            <pc:sldMk cId="2632051973" sldId="267"/>
            <ac:graphicFrameMk id="6" creationId="{04B914B3-E73A-43CB-91DA-6EA2D3E20F02}"/>
          </ac:graphicFrameMkLst>
        </pc:graphicFrameChg>
        <pc:graphicFrameChg chg="add mod modGraphic">
          <ac:chgData name="Takafumi Yunoki" userId="b678648e-80dc-4843-ab1a-e6ef3b2f9cf3" providerId="ADAL" clId="{8A4EF3F8-059D-4BC1-9CA6-50892B60092C}" dt="2021-02-16T18:46:33.642" v="4593" actId="1076"/>
          <ac:graphicFrameMkLst>
            <pc:docMk/>
            <pc:sldMk cId="2632051973" sldId="267"/>
            <ac:graphicFrameMk id="8" creationId="{B45742F8-5266-457E-8388-256415F2922D}"/>
          </ac:graphicFrameMkLst>
        </pc:graphicFrameChg>
      </pc:sldChg>
      <pc:sldChg chg="addSp delSp modSp new del mod">
        <pc:chgData name="Takafumi Yunoki" userId="b678648e-80dc-4843-ab1a-e6ef3b2f9cf3" providerId="ADAL" clId="{8A4EF3F8-059D-4BC1-9CA6-50892B60092C}" dt="2021-02-17T23:55:29.584" v="8277" actId="2696"/>
        <pc:sldMkLst>
          <pc:docMk/>
          <pc:sldMk cId="723568155" sldId="268"/>
        </pc:sldMkLst>
        <pc:spChg chg="mod">
          <ac:chgData name="Takafumi Yunoki" userId="b678648e-80dc-4843-ab1a-e6ef3b2f9cf3" providerId="ADAL" clId="{8A4EF3F8-059D-4BC1-9CA6-50892B60092C}" dt="2021-02-16T18:43:56.188" v="4526" actId="20577"/>
          <ac:spMkLst>
            <pc:docMk/>
            <pc:sldMk cId="723568155" sldId="268"/>
            <ac:spMk id="2" creationId="{3CCA26BE-4E6C-4EF1-BC4C-C1EA0B357B38}"/>
          </ac:spMkLst>
        </pc:spChg>
        <pc:spChg chg="del">
          <ac:chgData name="Takafumi Yunoki" userId="b678648e-80dc-4843-ab1a-e6ef3b2f9cf3" providerId="ADAL" clId="{8A4EF3F8-059D-4BC1-9CA6-50892B60092C}" dt="2021-02-16T18:44:00.249" v="4527" actId="21"/>
          <ac:spMkLst>
            <pc:docMk/>
            <pc:sldMk cId="723568155" sldId="268"/>
            <ac:spMk id="3" creationId="{178AB72B-779E-48E5-8FBA-BCC9C0ADFFF1}"/>
          </ac:spMkLst>
        </pc:spChg>
        <pc:spChg chg="add mod">
          <ac:chgData name="Takafumi Yunoki" userId="b678648e-80dc-4843-ab1a-e6ef3b2f9cf3" providerId="ADAL" clId="{8A4EF3F8-059D-4BC1-9CA6-50892B60092C}" dt="2021-02-17T23:44:05.044" v="7926" actId="14100"/>
          <ac:spMkLst>
            <pc:docMk/>
            <pc:sldMk cId="723568155" sldId="268"/>
            <ac:spMk id="5" creationId="{87E0A580-9EFE-407B-984D-0E7B9E8C6169}"/>
          </ac:spMkLst>
        </pc:spChg>
        <pc:spChg chg="add mod">
          <ac:chgData name="Takafumi Yunoki" userId="b678648e-80dc-4843-ab1a-e6ef3b2f9cf3" providerId="ADAL" clId="{8A4EF3F8-059D-4BC1-9CA6-50892B60092C}" dt="2021-02-17T23:44:46.091" v="7963" actId="1076"/>
          <ac:spMkLst>
            <pc:docMk/>
            <pc:sldMk cId="723568155" sldId="268"/>
            <ac:spMk id="6" creationId="{3A9FE1DB-1A8B-4440-9623-DC501E7BB7EB}"/>
          </ac:spMkLst>
        </pc:spChg>
        <pc:spChg chg="add mod">
          <ac:chgData name="Takafumi Yunoki" userId="b678648e-80dc-4843-ab1a-e6ef3b2f9cf3" providerId="ADAL" clId="{8A4EF3F8-059D-4BC1-9CA6-50892B60092C}" dt="2021-02-16T18:48:32.631" v="4640"/>
          <ac:spMkLst>
            <pc:docMk/>
            <pc:sldMk cId="723568155" sldId="268"/>
            <ac:spMk id="10" creationId="{189F47E1-5944-42B0-95F2-BF5CE76FF13D}"/>
          </ac:spMkLst>
        </pc:spChg>
        <pc:graphicFrameChg chg="add mod modGraphic">
          <ac:chgData name="Takafumi Yunoki" userId="b678648e-80dc-4843-ab1a-e6ef3b2f9cf3" providerId="ADAL" clId="{8A4EF3F8-059D-4BC1-9CA6-50892B60092C}" dt="2021-02-16T18:49:19.859" v="4655" actId="403"/>
          <ac:graphicFrameMkLst>
            <pc:docMk/>
            <pc:sldMk cId="723568155" sldId="268"/>
            <ac:graphicFrameMk id="7" creationId="{782B0EDB-EEF4-452E-9515-C0F53E0E5760}"/>
          </ac:graphicFrameMkLst>
        </pc:graphicFrameChg>
        <pc:graphicFrameChg chg="add mod modGraphic">
          <ac:chgData name="Takafumi Yunoki" userId="b678648e-80dc-4843-ab1a-e6ef3b2f9cf3" providerId="ADAL" clId="{8A4EF3F8-059D-4BC1-9CA6-50892B60092C}" dt="2021-02-16T18:50:01.061" v="4670" actId="403"/>
          <ac:graphicFrameMkLst>
            <pc:docMk/>
            <pc:sldMk cId="723568155" sldId="268"/>
            <ac:graphicFrameMk id="8" creationId="{625832A9-76A8-47ED-818B-32788BC92DD0}"/>
          </ac:graphicFrameMkLst>
        </pc:graphicFrameChg>
        <pc:graphicFrameChg chg="add del mod">
          <ac:chgData name="Takafumi Yunoki" userId="b678648e-80dc-4843-ab1a-e6ef3b2f9cf3" providerId="ADAL" clId="{8A4EF3F8-059D-4BC1-9CA6-50892B60092C}" dt="2021-02-16T18:45:15.587" v="4572" actId="21"/>
          <ac:graphicFrameMkLst>
            <pc:docMk/>
            <pc:sldMk cId="723568155" sldId="268"/>
            <ac:graphicFrameMk id="9" creationId="{953A3ECB-6EE6-4C9F-A2E0-83FAF32662B2}"/>
          </ac:graphicFrameMkLst>
        </pc:graphicFrameChg>
      </pc:sldChg>
      <pc:sldChg chg="mod modShow modNotesTx">
        <pc:chgData name="Takafumi Yunoki" userId="b678648e-80dc-4843-ab1a-e6ef3b2f9cf3" providerId="ADAL" clId="{8A4EF3F8-059D-4BC1-9CA6-50892B60092C}" dt="2021-02-19T14:30:24.662" v="18877" actId="20577"/>
        <pc:sldMkLst>
          <pc:docMk/>
          <pc:sldMk cId="141840964" sldId="269"/>
        </pc:sldMkLst>
      </pc:sldChg>
      <pc:sldChg chg="del mod modShow">
        <pc:chgData name="Takafumi Yunoki" userId="b678648e-80dc-4843-ab1a-e6ef3b2f9cf3" providerId="ADAL" clId="{8A4EF3F8-059D-4BC1-9CA6-50892B60092C}" dt="2021-02-18T00:06:20.408" v="8513" actId="2696"/>
        <pc:sldMkLst>
          <pc:docMk/>
          <pc:sldMk cId="866327631" sldId="269"/>
        </pc:sldMkLst>
      </pc:sldChg>
      <pc:sldChg chg="addSp delSp modSp new del mod">
        <pc:chgData name="Takafumi Yunoki" userId="b678648e-80dc-4843-ab1a-e6ef3b2f9cf3" providerId="ADAL" clId="{8A4EF3F8-059D-4BC1-9CA6-50892B60092C}" dt="2021-02-17T23:56:34.667" v="8278" actId="2696"/>
        <pc:sldMkLst>
          <pc:docMk/>
          <pc:sldMk cId="2695732062" sldId="269"/>
        </pc:sldMkLst>
        <pc:spChg chg="mod">
          <ac:chgData name="Takafumi Yunoki" userId="b678648e-80dc-4843-ab1a-e6ef3b2f9cf3" providerId="ADAL" clId="{8A4EF3F8-059D-4BC1-9CA6-50892B60092C}" dt="2021-02-16T18:47:57.379" v="4634" actId="20577"/>
          <ac:spMkLst>
            <pc:docMk/>
            <pc:sldMk cId="2695732062" sldId="269"/>
            <ac:spMk id="2" creationId="{DA331B2E-C144-4841-960F-E39B2AEE6FF7}"/>
          </ac:spMkLst>
        </pc:spChg>
        <pc:spChg chg="del">
          <ac:chgData name="Takafumi Yunoki" userId="b678648e-80dc-4843-ab1a-e6ef3b2f9cf3" providerId="ADAL" clId="{8A4EF3F8-059D-4BC1-9CA6-50892B60092C}" dt="2021-02-16T18:50:39.310" v="4671" actId="478"/>
          <ac:spMkLst>
            <pc:docMk/>
            <pc:sldMk cId="2695732062" sldId="269"/>
            <ac:spMk id="3" creationId="{3062B505-4B0F-4EEA-B680-DD0C7693F477}"/>
          </ac:spMkLst>
        </pc:spChg>
        <pc:spChg chg="add mod">
          <ac:chgData name="Takafumi Yunoki" userId="b678648e-80dc-4843-ab1a-e6ef3b2f9cf3" providerId="ADAL" clId="{8A4EF3F8-059D-4BC1-9CA6-50892B60092C}" dt="2021-02-16T18:50:56.833" v="4678" actId="1076"/>
          <ac:spMkLst>
            <pc:docMk/>
            <pc:sldMk cId="2695732062" sldId="269"/>
            <ac:spMk id="6" creationId="{D6AC6E60-97DD-473D-90E6-725A90C4E214}"/>
          </ac:spMkLst>
        </pc:spChg>
        <pc:spChg chg="add mod">
          <ac:chgData name="Takafumi Yunoki" userId="b678648e-80dc-4843-ab1a-e6ef3b2f9cf3" providerId="ADAL" clId="{8A4EF3F8-059D-4BC1-9CA6-50892B60092C}" dt="2021-02-17T23:45:20.168" v="7984" actId="404"/>
          <ac:spMkLst>
            <pc:docMk/>
            <pc:sldMk cId="2695732062" sldId="269"/>
            <ac:spMk id="7" creationId="{96AB3E91-D971-44FC-8BF3-92AF7336A7AE}"/>
          </ac:spMkLst>
        </pc:spChg>
        <pc:spChg chg="add mod">
          <ac:chgData name="Takafumi Yunoki" userId="b678648e-80dc-4843-ab1a-e6ef3b2f9cf3" providerId="ADAL" clId="{8A4EF3F8-059D-4BC1-9CA6-50892B60092C}" dt="2021-02-17T23:45:51.469" v="8022" actId="1076"/>
          <ac:spMkLst>
            <pc:docMk/>
            <pc:sldMk cId="2695732062" sldId="269"/>
            <ac:spMk id="8" creationId="{291F1DE2-37BE-49A7-89B4-55C1B7605312}"/>
          </ac:spMkLst>
        </pc:spChg>
        <pc:graphicFrameChg chg="add mod modGraphic">
          <ac:chgData name="Takafumi Yunoki" userId="b678648e-80dc-4843-ab1a-e6ef3b2f9cf3" providerId="ADAL" clId="{8A4EF3F8-059D-4BC1-9CA6-50892B60092C}" dt="2021-02-16T20:15:43.640" v="6358" actId="20577"/>
          <ac:graphicFrameMkLst>
            <pc:docMk/>
            <pc:sldMk cId="2695732062" sldId="269"/>
            <ac:graphicFrameMk id="9" creationId="{DC6B97A7-180C-4DF9-AE89-95992553C91F}"/>
          </ac:graphicFrameMkLst>
        </pc:graphicFrameChg>
        <pc:graphicFrameChg chg="add mod modGraphic">
          <ac:chgData name="Takafumi Yunoki" userId="b678648e-80dc-4843-ab1a-e6ef3b2f9cf3" providerId="ADAL" clId="{8A4EF3F8-059D-4BC1-9CA6-50892B60092C}" dt="2021-02-16T18:54:06.083" v="4751" actId="1076"/>
          <ac:graphicFrameMkLst>
            <pc:docMk/>
            <pc:sldMk cId="2695732062" sldId="269"/>
            <ac:graphicFrameMk id="10" creationId="{A2B48813-E750-4C6C-BFEE-BCC44593435B}"/>
          </ac:graphicFrameMkLst>
        </pc:graphicFrameChg>
      </pc:sldChg>
      <pc:sldChg chg="modSp new mod modNotesTx">
        <pc:chgData name="Takafumi Yunoki" userId="b678648e-80dc-4843-ab1a-e6ef3b2f9cf3" providerId="ADAL" clId="{8A4EF3F8-059D-4BC1-9CA6-50892B60092C}" dt="2021-02-19T14:32:02.258" v="18896" actId="20577"/>
        <pc:sldMkLst>
          <pc:docMk/>
          <pc:sldMk cId="1011122835" sldId="270"/>
        </pc:sldMkLst>
        <pc:spChg chg="mod">
          <ac:chgData name="Takafumi Yunoki" userId="b678648e-80dc-4843-ab1a-e6ef3b2f9cf3" providerId="ADAL" clId="{8A4EF3F8-059D-4BC1-9CA6-50892B60092C}" dt="2021-02-16T18:54:32.147" v="4761" actId="20577"/>
          <ac:spMkLst>
            <pc:docMk/>
            <pc:sldMk cId="1011122835" sldId="270"/>
            <ac:spMk id="2" creationId="{7FA8852B-B971-42E4-B3A5-3DC43EED14EE}"/>
          </ac:spMkLst>
        </pc:spChg>
        <pc:spChg chg="mod">
          <ac:chgData name="Takafumi Yunoki" userId="b678648e-80dc-4843-ab1a-e6ef3b2f9cf3" providerId="ADAL" clId="{8A4EF3F8-059D-4BC1-9CA6-50892B60092C}" dt="2021-02-18T00:06:08.217" v="8512" actId="2711"/>
          <ac:spMkLst>
            <pc:docMk/>
            <pc:sldMk cId="1011122835" sldId="270"/>
            <ac:spMk id="3" creationId="{F2A7ECBC-2D16-495F-B889-9ED7B42650F7}"/>
          </ac:spMkLst>
        </pc:spChg>
      </pc:sldChg>
      <pc:sldChg chg="addSp delSp modSp new mod modNotesTx">
        <pc:chgData name="Takafumi Yunoki" userId="b678648e-80dc-4843-ab1a-e6ef3b2f9cf3" providerId="ADAL" clId="{8A4EF3F8-059D-4BC1-9CA6-50892B60092C}" dt="2021-02-19T14:36:14.951" v="18916" actId="20577"/>
        <pc:sldMkLst>
          <pc:docMk/>
          <pc:sldMk cId="1434771062" sldId="271"/>
        </pc:sldMkLst>
        <pc:spChg chg="mod">
          <ac:chgData name="Takafumi Yunoki" userId="b678648e-80dc-4843-ab1a-e6ef3b2f9cf3" providerId="ADAL" clId="{8A4EF3F8-059D-4BC1-9CA6-50892B60092C}" dt="2021-02-16T19:12:33.149" v="5176" actId="113"/>
          <ac:spMkLst>
            <pc:docMk/>
            <pc:sldMk cId="1434771062" sldId="271"/>
            <ac:spMk id="2" creationId="{B091075D-EEB1-406E-8D82-919C97E51645}"/>
          </ac:spMkLst>
        </pc:spChg>
        <pc:spChg chg="mod">
          <ac:chgData name="Takafumi Yunoki" userId="b678648e-80dc-4843-ab1a-e6ef3b2f9cf3" providerId="ADAL" clId="{8A4EF3F8-059D-4BC1-9CA6-50892B60092C}" dt="2021-02-18T00:44:45.858" v="12809" actId="403"/>
          <ac:spMkLst>
            <pc:docMk/>
            <pc:sldMk cId="1434771062" sldId="271"/>
            <ac:spMk id="3" creationId="{F0E454DC-4FF9-413A-8399-8D57C51F5E2B}"/>
          </ac:spMkLst>
        </pc:spChg>
        <pc:spChg chg="add del mod">
          <ac:chgData name="Takafumi Yunoki" userId="b678648e-80dc-4843-ab1a-e6ef3b2f9cf3" providerId="ADAL" clId="{8A4EF3F8-059D-4BC1-9CA6-50892B60092C}" dt="2021-02-18T00:13:05.328" v="8646" actId="21"/>
          <ac:spMkLst>
            <pc:docMk/>
            <pc:sldMk cId="1434771062" sldId="271"/>
            <ac:spMk id="5" creationId="{1AB8A04F-5C38-4E4B-89F3-39BCDA7AC781}"/>
          </ac:spMkLst>
        </pc:spChg>
        <pc:spChg chg="add del mod">
          <ac:chgData name="Takafumi Yunoki" userId="b678648e-80dc-4843-ab1a-e6ef3b2f9cf3" providerId="ADAL" clId="{8A4EF3F8-059D-4BC1-9CA6-50892B60092C}" dt="2021-02-18T00:12:27.589" v="8606"/>
          <ac:spMkLst>
            <pc:docMk/>
            <pc:sldMk cId="1434771062" sldId="271"/>
            <ac:spMk id="6" creationId="{EACAAD2B-D53A-4A37-A2DD-6C886FA8555F}"/>
          </ac:spMkLst>
        </pc:spChg>
      </pc:sldChg>
      <pc:sldChg chg="modSp mod modShow">
        <pc:chgData name="Takafumi Yunoki" userId="b678648e-80dc-4843-ab1a-e6ef3b2f9cf3" providerId="ADAL" clId="{8A4EF3F8-059D-4BC1-9CA6-50892B60092C}" dt="2021-02-21T15:26:06.570" v="19349" actId="113"/>
        <pc:sldMkLst>
          <pc:docMk/>
          <pc:sldMk cId="2217361738" sldId="272"/>
        </pc:sldMkLst>
        <pc:spChg chg="mod">
          <ac:chgData name="Takafumi Yunoki" userId="b678648e-80dc-4843-ab1a-e6ef3b2f9cf3" providerId="ADAL" clId="{8A4EF3F8-059D-4BC1-9CA6-50892B60092C}" dt="2021-02-21T15:26:03.131" v="19348" actId="113"/>
          <ac:spMkLst>
            <pc:docMk/>
            <pc:sldMk cId="2217361738" sldId="272"/>
            <ac:spMk id="5" creationId="{87E0A580-9EFE-407B-984D-0E7B9E8C6169}"/>
          </ac:spMkLst>
        </pc:spChg>
        <pc:spChg chg="mod">
          <ac:chgData name="Takafumi Yunoki" userId="b678648e-80dc-4843-ab1a-e6ef3b2f9cf3" providerId="ADAL" clId="{8A4EF3F8-059D-4BC1-9CA6-50892B60092C}" dt="2021-02-21T15:26:06.570" v="19349" actId="113"/>
          <ac:spMkLst>
            <pc:docMk/>
            <pc:sldMk cId="2217361738" sldId="272"/>
            <ac:spMk id="6" creationId="{3A9FE1DB-1A8B-4440-9623-DC501E7BB7EB}"/>
          </ac:spMkLst>
        </pc:spChg>
      </pc:sldChg>
      <pc:sldChg chg="modSp mod">
        <pc:chgData name="Takafumi Yunoki" userId="b678648e-80dc-4843-ab1a-e6ef3b2f9cf3" providerId="ADAL" clId="{8A4EF3F8-059D-4BC1-9CA6-50892B60092C}" dt="2021-02-18T20:00:30.459" v="18773" actId="20577"/>
        <pc:sldMkLst>
          <pc:docMk/>
          <pc:sldMk cId="2645120478" sldId="273"/>
        </pc:sldMkLst>
        <pc:spChg chg="mod">
          <ac:chgData name="Takafumi Yunoki" userId="b678648e-80dc-4843-ab1a-e6ef3b2f9cf3" providerId="ADAL" clId="{8A4EF3F8-059D-4BC1-9CA6-50892B60092C}" dt="2021-02-18T20:00:30.459" v="18773" actId="20577"/>
          <ac:spMkLst>
            <pc:docMk/>
            <pc:sldMk cId="2645120478" sldId="273"/>
            <ac:spMk id="3" creationId="{63513189-CB2C-489F-83C9-B5A0E9F38EFF}"/>
          </ac:spMkLst>
        </pc:spChg>
      </pc:sldChg>
      <pc:sldChg chg="modSp new mod">
        <pc:chgData name="Takafumi Yunoki" userId="b678648e-80dc-4843-ab1a-e6ef3b2f9cf3" providerId="ADAL" clId="{8A4EF3F8-059D-4BC1-9CA6-50892B60092C}" dt="2021-02-21T16:24:34.977" v="19366" actId="20577"/>
        <pc:sldMkLst>
          <pc:docMk/>
          <pc:sldMk cId="1459204213" sldId="274"/>
        </pc:sldMkLst>
        <pc:spChg chg="mod">
          <ac:chgData name="Takafumi Yunoki" userId="b678648e-80dc-4843-ab1a-e6ef3b2f9cf3" providerId="ADAL" clId="{8A4EF3F8-059D-4BC1-9CA6-50892B60092C}" dt="2021-02-18T19:43:31.518" v="17471" actId="20577"/>
          <ac:spMkLst>
            <pc:docMk/>
            <pc:sldMk cId="1459204213" sldId="274"/>
            <ac:spMk id="2" creationId="{5A2BD00D-EC3B-40C9-A5C7-D6B6359307C0}"/>
          </ac:spMkLst>
        </pc:spChg>
        <pc:spChg chg="mod">
          <ac:chgData name="Takafumi Yunoki" userId="b678648e-80dc-4843-ab1a-e6ef3b2f9cf3" providerId="ADAL" clId="{8A4EF3F8-059D-4BC1-9CA6-50892B60092C}" dt="2021-02-21T16:24:34.977" v="19366" actId="20577"/>
          <ac:spMkLst>
            <pc:docMk/>
            <pc:sldMk cId="1459204213" sldId="274"/>
            <ac:spMk id="3" creationId="{A0911702-60DE-4860-B3F3-77E5E6BD0BB1}"/>
          </ac:spMkLst>
        </pc:spChg>
      </pc:sldChg>
      <pc:sldChg chg="modSp del mod">
        <pc:chgData name="Takafumi Yunoki" userId="b678648e-80dc-4843-ab1a-e6ef3b2f9cf3" providerId="ADAL" clId="{8A4EF3F8-059D-4BC1-9CA6-50892B60092C}" dt="2021-02-21T13:33:53.874" v="19253" actId="2696"/>
        <pc:sldMkLst>
          <pc:docMk/>
          <pc:sldMk cId="2647431497" sldId="275"/>
        </pc:sldMkLst>
        <pc:spChg chg="mod">
          <ac:chgData name="Takafumi Yunoki" userId="b678648e-80dc-4843-ab1a-e6ef3b2f9cf3" providerId="ADAL" clId="{8A4EF3F8-059D-4BC1-9CA6-50892B60092C}" dt="2021-02-21T13:24:33.532" v="19114" actId="1076"/>
          <ac:spMkLst>
            <pc:docMk/>
            <pc:sldMk cId="2647431497" sldId="275"/>
            <ac:spMk id="3" creationId="{E5D7065B-AC60-4002-A5F5-61BA227F0CA6}"/>
          </ac:spMkLst>
        </pc:spChg>
      </pc:sldChg>
      <pc:sldMasterChg chg="modSldLayout">
        <pc:chgData name="Takafumi Yunoki" userId="b678648e-80dc-4843-ab1a-e6ef3b2f9cf3" providerId="ADAL" clId="{8A4EF3F8-059D-4BC1-9CA6-50892B60092C}" dt="2021-02-16T15:05:41.071" v="239" actId="404"/>
        <pc:sldMasterMkLst>
          <pc:docMk/>
          <pc:sldMasterMk cId="1733309788" sldId="2147483660"/>
        </pc:sldMasterMkLst>
        <pc:sldLayoutChg chg="addSp modSp mod setBg">
          <pc:chgData name="Takafumi Yunoki" userId="b678648e-80dc-4843-ab1a-e6ef3b2f9cf3" providerId="ADAL" clId="{8A4EF3F8-059D-4BC1-9CA6-50892B60092C}" dt="2021-02-16T14:39:18.738" v="113" actId="208"/>
          <pc:sldLayoutMkLst>
            <pc:docMk/>
            <pc:sldMasterMk cId="1733309788" sldId="2147483660"/>
            <pc:sldLayoutMk cId="2613689161" sldId="2147483661"/>
          </pc:sldLayoutMkLst>
          <pc:spChg chg="mod">
            <ac:chgData name="Takafumi Yunoki" userId="b678648e-80dc-4843-ab1a-e6ef3b2f9cf3" providerId="ADAL" clId="{8A4EF3F8-059D-4BC1-9CA6-50892B60092C}" dt="2021-02-16T14:38:30.027" v="108" actId="1076"/>
            <ac:spMkLst>
              <pc:docMk/>
              <pc:sldMasterMk cId="1733309788" sldId="2147483660"/>
              <pc:sldLayoutMk cId="2613689161" sldId="2147483661"/>
              <ac:spMk id="2" creationId="{00000000-0000-0000-0000-000000000000}"/>
            </ac:spMkLst>
          </pc:spChg>
          <pc:cxnChg chg="add mod">
            <ac:chgData name="Takafumi Yunoki" userId="b678648e-80dc-4843-ab1a-e6ef3b2f9cf3" providerId="ADAL" clId="{8A4EF3F8-059D-4BC1-9CA6-50892B60092C}" dt="2021-02-16T14:39:18.738" v="113" actId="208"/>
            <ac:cxnSpMkLst>
              <pc:docMk/>
              <pc:sldMasterMk cId="1733309788" sldId="2147483660"/>
              <pc:sldLayoutMk cId="2613689161" sldId="2147483661"/>
              <ac:cxnSpMk id="8" creationId="{744C9250-4A4D-4862-80C3-51C16F6875AC}"/>
            </ac:cxnSpMkLst>
          </pc:cxnChg>
        </pc:sldLayoutChg>
        <pc:sldLayoutChg chg="modSp setBg">
          <pc:chgData name="Takafumi Yunoki" userId="b678648e-80dc-4843-ab1a-e6ef3b2f9cf3" providerId="ADAL" clId="{8A4EF3F8-059D-4BC1-9CA6-50892B60092C}" dt="2021-02-16T15:05:41.071" v="239" actId="404"/>
          <pc:sldLayoutMkLst>
            <pc:docMk/>
            <pc:sldMasterMk cId="1733309788" sldId="2147483660"/>
            <pc:sldLayoutMk cId="3338525445" sldId="2147483662"/>
          </pc:sldLayoutMkLst>
          <pc:spChg chg="mod">
            <ac:chgData name="Takafumi Yunoki" userId="b678648e-80dc-4843-ab1a-e6ef3b2f9cf3" providerId="ADAL" clId="{8A4EF3F8-059D-4BC1-9CA6-50892B60092C}" dt="2021-02-16T15:05:41.071" v="239" actId="404"/>
            <ac:spMkLst>
              <pc:docMk/>
              <pc:sldMasterMk cId="1733309788" sldId="2147483660"/>
              <pc:sldLayoutMk cId="3338525445" sldId="2147483662"/>
              <ac:spMk id="6"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2232BC-A1C3-44BC-BD4F-2989967C9A0D}" type="datetimeFigureOut">
              <a:rPr kumimoji="1" lang="ja-JP" altLang="en-US" smtClean="0"/>
              <a:t>2021/2/22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37E6B6-3C0A-4CE8-BCE3-7072C73CC790}" type="slidenum">
              <a:rPr kumimoji="1" lang="ja-JP" altLang="en-US" smtClean="0"/>
              <a:t>‹#›</a:t>
            </a:fld>
            <a:endParaRPr kumimoji="1" lang="ja-JP" altLang="en-US"/>
          </a:p>
        </p:txBody>
      </p:sp>
    </p:spTree>
    <p:extLst>
      <p:ext uri="{BB962C8B-B14F-4D97-AF65-F5344CB8AC3E}">
        <p14:creationId xmlns:p14="http://schemas.microsoft.com/office/powerpoint/2010/main" val="381710895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lang="ja-JP" altLang="en-US" sz="1200" u="none" dirty="0">
                <a:ea typeface="ＭＳ Ｐゴシック"/>
                <a:cs typeface="Calibri Light"/>
              </a:rPr>
              <a:t>ワンタイムパスワード認証方式</a:t>
            </a:r>
            <a:r>
              <a:rPr lang="en-US" altLang="ja-JP" sz="1200" u="none" dirty="0">
                <a:ea typeface="ＭＳ Ｐゴシック"/>
                <a:cs typeface="Calibri Light"/>
              </a:rPr>
              <a:t>SAS-L2</a:t>
            </a:r>
            <a:r>
              <a:rPr lang="ja-JP" altLang="en-US" sz="1200" u="none" dirty="0">
                <a:ea typeface="ＭＳ Ｐゴシック"/>
                <a:cs typeface="Calibri Light"/>
              </a:rPr>
              <a:t>の</a:t>
            </a:r>
            <a:r>
              <a:rPr lang="en-US" altLang="ja-JP" sz="1200" u="none" dirty="0">
                <a:ea typeface="ＭＳ Ｐゴシック"/>
                <a:cs typeface="Calibri Light"/>
              </a:rPr>
              <a:t>IoT</a:t>
            </a:r>
            <a:r>
              <a:rPr lang="ja-JP" altLang="en-US" sz="1200" u="none" dirty="0">
                <a:ea typeface="ＭＳ Ｐゴシック"/>
                <a:cs typeface="Calibri Light"/>
              </a:rPr>
              <a:t>システムにおける実装に関する研究</a:t>
            </a:r>
            <a:r>
              <a:rPr lang="ja-JP" altLang="en-US" sz="1200" dirty="0">
                <a:ea typeface="ＭＳ Ｐゴシック"/>
                <a:cs typeface="Calibri Light"/>
              </a:rPr>
              <a:t>」と題しまして</a:t>
            </a:r>
            <a:r>
              <a:rPr kumimoji="1" lang="ja-JP" altLang="en-US" sz="1200" dirty="0">
                <a:ea typeface="ＭＳ Ｐゴシック"/>
                <a:cs typeface="Calibri Light"/>
              </a:rPr>
              <a:t>、</a:t>
            </a:r>
            <a:endParaRPr kumimoji="1" lang="en-US" altLang="ja-JP" sz="1200" dirty="0">
              <a:ea typeface="ＭＳ Ｐゴシック"/>
              <a:cs typeface="Calibri Light"/>
            </a:endParaRPr>
          </a:p>
          <a:p>
            <a:r>
              <a:rPr kumimoji="1" lang="ja-JP" altLang="en-US" sz="1200" dirty="0">
                <a:ea typeface="ＭＳ Ｐゴシック"/>
                <a:cs typeface="Calibri Light"/>
              </a:rPr>
              <a:t>柚木孝文が発表を行います。 </a:t>
            </a:r>
            <a:r>
              <a:rPr kumimoji="1" lang="en-US" altLang="ja-JP" sz="1200" dirty="0">
                <a:ea typeface="ＭＳ Ｐゴシック"/>
                <a:cs typeface="Calibri Light"/>
              </a:rPr>
              <a:t>(10</a:t>
            </a:r>
            <a:r>
              <a:rPr kumimoji="1" lang="ja-JP" altLang="en-US" sz="1200" dirty="0">
                <a:ea typeface="ＭＳ Ｐゴシック"/>
                <a:cs typeface="Calibri Light"/>
              </a:rPr>
              <a:t>秒</a:t>
            </a:r>
            <a:r>
              <a:rPr kumimoji="1" lang="en-US" altLang="ja-JP" sz="1200" dirty="0">
                <a:ea typeface="ＭＳ Ｐゴシック"/>
                <a:cs typeface="Calibri Light"/>
              </a:rPr>
              <a:t>)</a:t>
            </a:r>
            <a:r>
              <a:rPr kumimoji="1" lang="en-US" altLang="ja-JP" dirty="0"/>
              <a:t> (0:10)</a:t>
            </a:r>
            <a:endParaRPr lang="en-US" altLang="ja-JP" sz="1200" dirty="0">
              <a:ea typeface="ＭＳ Ｐゴシック"/>
              <a:cs typeface="Calibri Light"/>
            </a:endParaRPr>
          </a:p>
        </p:txBody>
      </p:sp>
      <p:sp>
        <p:nvSpPr>
          <p:cNvPr id="4" name="スライド番号プレースホルダー 3"/>
          <p:cNvSpPr>
            <a:spLocks noGrp="1"/>
          </p:cNvSpPr>
          <p:nvPr>
            <p:ph type="sldNum" sz="quarter" idx="5"/>
          </p:nvPr>
        </p:nvSpPr>
        <p:spPr/>
        <p:txBody>
          <a:bodyPr/>
          <a:lstStyle/>
          <a:p>
            <a:fld id="{2637E6B6-3C0A-4CE8-BCE3-7072C73CC790}" type="slidenum">
              <a:rPr kumimoji="1" lang="ja-JP" altLang="en-US" smtClean="0"/>
              <a:t>0</a:t>
            </a:fld>
            <a:endParaRPr kumimoji="1" lang="ja-JP" altLang="en-US"/>
          </a:p>
        </p:txBody>
      </p:sp>
    </p:spTree>
    <p:extLst>
      <p:ext uri="{BB962C8B-B14F-4D97-AF65-F5344CB8AC3E}">
        <p14:creationId xmlns:p14="http://schemas.microsoft.com/office/powerpoint/2010/main" val="629446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a:t>
            </a:r>
            <a:r>
              <a:rPr kumimoji="1" lang="en-US" altLang="ja-JP" dirty="0"/>
              <a:t>2</a:t>
            </a:r>
            <a:r>
              <a:rPr kumimoji="1" lang="ja-JP" altLang="en-US" dirty="0"/>
              <a:t>では、</a:t>
            </a:r>
            <a:r>
              <a:rPr kumimoji="1" lang="en-US" altLang="ja-JP" u="sng" dirty="0"/>
              <a:t>CPU</a:t>
            </a:r>
            <a:r>
              <a:rPr kumimoji="1" lang="ja-JP" altLang="en-US" u="sng" dirty="0"/>
              <a:t>使用率とメモリ使用量</a:t>
            </a:r>
            <a:r>
              <a:rPr kumimoji="1" lang="ja-JP" altLang="en-US" dirty="0"/>
              <a:t>を調査しました。認証フェーズを無限ループさせながら測定を行いました。</a:t>
            </a:r>
            <a:endParaRPr kumimoji="1" lang="en-US" altLang="ja-JP" dirty="0"/>
          </a:p>
          <a:p>
            <a:r>
              <a:rPr kumimoji="1" lang="en-US" altLang="ja-JP" dirty="0"/>
              <a:t>CPU</a:t>
            </a:r>
            <a:r>
              <a:rPr kumimoji="1" lang="ja-JP" altLang="en-US" dirty="0"/>
              <a:t>使用率は、</a:t>
            </a:r>
            <a:r>
              <a:rPr kumimoji="1" lang="en-US" altLang="ja-JP" u="sng" dirty="0"/>
              <a:t>1</a:t>
            </a:r>
            <a:r>
              <a:rPr kumimoji="1" lang="ja-JP" altLang="en-US" u="sng" dirty="0"/>
              <a:t>秒ごとに計測を行い、１分間で得られた値の平均値</a:t>
            </a:r>
            <a:r>
              <a:rPr kumimoji="1" lang="ja-JP" altLang="en-US" dirty="0"/>
              <a:t>を実験結果としました。</a:t>
            </a:r>
            <a:endParaRPr kumimoji="1" lang="en-US" altLang="ja-JP" dirty="0"/>
          </a:p>
          <a:p>
            <a:r>
              <a:rPr kumimoji="1" lang="ja-JP" altLang="en-US" dirty="0"/>
              <a:t>メモリ使用量の測定には、</a:t>
            </a:r>
            <a:r>
              <a:rPr kumimoji="1" lang="en-US" altLang="ja-JP" dirty="0"/>
              <a:t>Linux</a:t>
            </a:r>
            <a:r>
              <a:rPr kumimoji="1" lang="ja-JP" altLang="en-US" dirty="0"/>
              <a:t>上の</a:t>
            </a:r>
            <a:r>
              <a:rPr kumimoji="1" lang="en-US" altLang="ja-JP" dirty="0"/>
              <a:t>status</a:t>
            </a:r>
            <a:r>
              <a:rPr kumimoji="1" lang="ja-JP" altLang="en-US" dirty="0"/>
              <a:t>ファイルを使用しました。本研究では、特定のプロセスにおいて、</a:t>
            </a:r>
            <a:r>
              <a:rPr kumimoji="1" lang="ja-JP" altLang="en-US" u="sng" dirty="0"/>
              <a:t>確保した物理メモリサイズのピーク値</a:t>
            </a:r>
            <a:r>
              <a:rPr kumimoji="1" lang="ja-JP" altLang="en-US" dirty="0"/>
              <a:t>を実験結果としました。</a:t>
            </a:r>
            <a:r>
              <a:rPr kumimoji="1" lang="en-US" altLang="ja-JP" dirty="0"/>
              <a:t>(27</a:t>
            </a:r>
            <a:r>
              <a:rPr kumimoji="1" lang="ja-JP" altLang="en-US" dirty="0"/>
              <a:t>秒</a:t>
            </a:r>
            <a:r>
              <a:rPr kumimoji="1" lang="en-US" altLang="ja-JP" dirty="0"/>
              <a:t>)(4:44)</a:t>
            </a:r>
            <a:endParaRPr kumimoji="1" lang="ja-JP" altLang="en-US" dirty="0"/>
          </a:p>
        </p:txBody>
      </p:sp>
      <p:sp>
        <p:nvSpPr>
          <p:cNvPr id="4" name="スライド番号プレースホルダー 3"/>
          <p:cNvSpPr>
            <a:spLocks noGrp="1"/>
          </p:cNvSpPr>
          <p:nvPr>
            <p:ph type="sldNum" sz="quarter" idx="5"/>
          </p:nvPr>
        </p:nvSpPr>
        <p:spPr/>
        <p:txBody>
          <a:bodyPr/>
          <a:lstStyle/>
          <a:p>
            <a:fld id="{2637E6B6-3C0A-4CE8-BCE3-7072C73CC790}" type="slidenum">
              <a:rPr kumimoji="1" lang="ja-JP" altLang="en-US" smtClean="0"/>
              <a:t>9</a:t>
            </a:fld>
            <a:endParaRPr kumimoji="1" lang="ja-JP" altLang="en-US"/>
          </a:p>
        </p:txBody>
      </p:sp>
    </p:spTree>
    <p:extLst>
      <p:ext uri="{BB962C8B-B14F-4D97-AF65-F5344CB8AC3E}">
        <p14:creationId xmlns:p14="http://schemas.microsoft.com/office/powerpoint/2010/main" val="4262547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実験では、組み込みデバイス</a:t>
            </a:r>
            <a:r>
              <a:rPr kumimoji="1" lang="en-US" altLang="ja-JP" dirty="0"/>
              <a:t>Jetson Nano</a:t>
            </a:r>
            <a:r>
              <a:rPr kumimoji="1" lang="ja-JP" altLang="en-US" dirty="0"/>
              <a:t>を</a:t>
            </a:r>
            <a:r>
              <a:rPr kumimoji="1" lang="en-US" altLang="ja-JP" u="sng" dirty="0"/>
              <a:t>2</a:t>
            </a:r>
            <a:r>
              <a:rPr kumimoji="1" lang="ja-JP" altLang="en-US" u="sng" dirty="0"/>
              <a:t>台</a:t>
            </a:r>
            <a:r>
              <a:rPr kumimoji="1" lang="ja-JP" altLang="en-US" dirty="0"/>
              <a:t>使用しました。</a:t>
            </a:r>
            <a:r>
              <a:rPr kumimoji="1" lang="en-US" altLang="ja-JP" dirty="0"/>
              <a:t>ethernet</a:t>
            </a:r>
            <a:r>
              <a:rPr kumimoji="1" lang="ja-JP" altLang="en-US" dirty="0"/>
              <a:t>でデバイス同士を接続し、データ通信を行いました。</a:t>
            </a:r>
            <a:endParaRPr kumimoji="1" lang="en-US" altLang="ja-JP" dirty="0"/>
          </a:p>
          <a:p>
            <a:r>
              <a:rPr kumimoji="1" lang="ja-JP" altLang="en-US" dirty="0"/>
              <a:t>下の図で、</a:t>
            </a:r>
            <a:r>
              <a:rPr kumimoji="1" lang="en-US" altLang="ja-JP" dirty="0"/>
              <a:t>Jetson Nano</a:t>
            </a:r>
            <a:r>
              <a:rPr kumimoji="1" lang="ja-JP" altLang="en-US" dirty="0"/>
              <a:t>のスペック表を示します</a:t>
            </a:r>
            <a:r>
              <a:rPr kumimoji="1" lang="en-US" altLang="ja-JP" dirty="0"/>
              <a:t>(+3</a:t>
            </a:r>
            <a:r>
              <a:rPr kumimoji="1" lang="ja-JP" altLang="en-US" dirty="0"/>
              <a:t>秒。</a:t>
            </a:r>
            <a:r>
              <a:rPr kumimoji="1" lang="en-US" altLang="ja-JP" dirty="0"/>
              <a:t>)(13</a:t>
            </a:r>
            <a:r>
              <a:rPr kumimoji="1" lang="ja-JP" altLang="en-US" dirty="0"/>
              <a:t>秒</a:t>
            </a:r>
            <a:r>
              <a:rPr kumimoji="1" lang="en-US" altLang="ja-JP" dirty="0"/>
              <a:t>)(4:57)</a:t>
            </a:r>
          </a:p>
        </p:txBody>
      </p:sp>
      <p:sp>
        <p:nvSpPr>
          <p:cNvPr id="4" name="スライド番号プレースホルダー 3"/>
          <p:cNvSpPr>
            <a:spLocks noGrp="1"/>
          </p:cNvSpPr>
          <p:nvPr>
            <p:ph type="sldNum" sz="quarter" idx="5"/>
          </p:nvPr>
        </p:nvSpPr>
        <p:spPr/>
        <p:txBody>
          <a:bodyPr/>
          <a:lstStyle/>
          <a:p>
            <a:fld id="{2637E6B6-3C0A-4CE8-BCE3-7072C73CC790}" type="slidenum">
              <a:rPr kumimoji="1" lang="ja-JP" altLang="en-US" smtClean="0"/>
              <a:t>10</a:t>
            </a:fld>
            <a:endParaRPr kumimoji="1" lang="ja-JP" altLang="en-US"/>
          </a:p>
        </p:txBody>
      </p:sp>
    </p:spTree>
    <p:extLst>
      <p:ext uri="{BB962C8B-B14F-4D97-AF65-F5344CB8AC3E}">
        <p14:creationId xmlns:p14="http://schemas.microsoft.com/office/powerpoint/2010/main" val="3806437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a:t>
            </a:r>
            <a:r>
              <a:rPr kumimoji="1" lang="en-US" altLang="ja-JP" dirty="0"/>
              <a:t>1</a:t>
            </a:r>
            <a:r>
              <a:rPr kumimoji="1" lang="ja-JP" altLang="en-US" dirty="0"/>
              <a:t>の結果を示します。上の表は認証フェーズにおける</a:t>
            </a:r>
            <a:r>
              <a:rPr kumimoji="1" lang="ja-JP" altLang="en-US" u="sng" dirty="0"/>
              <a:t>すべての処理</a:t>
            </a:r>
            <a:r>
              <a:rPr kumimoji="1" lang="ja-JP" altLang="en-US" dirty="0"/>
              <a:t>を行う場合の</a:t>
            </a:r>
            <a:r>
              <a:rPr kumimoji="1" lang="en-US" altLang="ja-JP" dirty="0"/>
              <a:t>CPU</a:t>
            </a:r>
            <a:r>
              <a:rPr kumimoji="1" lang="ja-JP" altLang="en-US" dirty="0"/>
              <a:t>時間、</a:t>
            </a:r>
            <a:endParaRPr kumimoji="1" lang="en-US" altLang="ja-JP" dirty="0"/>
          </a:p>
          <a:p>
            <a:r>
              <a:rPr kumimoji="1" lang="ja-JP" altLang="en-US" dirty="0"/>
              <a:t>下の表は</a:t>
            </a:r>
            <a:r>
              <a:rPr kumimoji="1" lang="ja-JP" altLang="en-US" u="sng" dirty="0"/>
              <a:t>演算処理のみ</a:t>
            </a:r>
            <a:r>
              <a:rPr kumimoji="1" lang="ja-JP" altLang="en-US" dirty="0"/>
              <a:t>を行う場合の</a:t>
            </a:r>
            <a:r>
              <a:rPr kumimoji="1" lang="en-US" altLang="ja-JP" dirty="0"/>
              <a:t>CPU</a:t>
            </a:r>
            <a:r>
              <a:rPr kumimoji="1" lang="ja-JP" altLang="en-US" dirty="0"/>
              <a:t>時間を示しています。</a:t>
            </a:r>
            <a:endParaRPr kumimoji="1" lang="en-US" altLang="ja-JP" dirty="0"/>
          </a:p>
          <a:p>
            <a:r>
              <a:rPr kumimoji="1" lang="ja-JP" altLang="en-US" dirty="0"/>
              <a:t>どちらの場合も、認証情報のサイズによらず、</a:t>
            </a:r>
            <a:r>
              <a:rPr kumimoji="1" lang="en-US" altLang="ja-JP" dirty="0"/>
              <a:t>SAS-L2</a:t>
            </a:r>
            <a:r>
              <a:rPr kumimoji="1" lang="ja-JP" altLang="en-US" dirty="0"/>
              <a:t>の方が小さい値を示す傾向にありました。</a:t>
            </a:r>
            <a:r>
              <a:rPr kumimoji="1" lang="en-US" altLang="ja-JP" dirty="0"/>
              <a:t>(17</a:t>
            </a:r>
            <a:r>
              <a:rPr kumimoji="1" lang="ja-JP" altLang="en-US" dirty="0"/>
              <a:t>秒</a:t>
            </a:r>
            <a:r>
              <a:rPr kumimoji="1" lang="en-US" altLang="ja-JP" dirty="0"/>
              <a:t>) (5:14)</a:t>
            </a:r>
            <a:endParaRPr kumimoji="1" lang="ja-JP" altLang="en-US" dirty="0"/>
          </a:p>
        </p:txBody>
      </p:sp>
      <p:sp>
        <p:nvSpPr>
          <p:cNvPr id="4" name="スライド番号プレースホルダー 3"/>
          <p:cNvSpPr>
            <a:spLocks noGrp="1"/>
          </p:cNvSpPr>
          <p:nvPr>
            <p:ph type="sldNum" sz="quarter" idx="5"/>
          </p:nvPr>
        </p:nvSpPr>
        <p:spPr/>
        <p:txBody>
          <a:bodyPr/>
          <a:lstStyle/>
          <a:p>
            <a:fld id="{2637E6B6-3C0A-4CE8-BCE3-7072C73CC790}" type="slidenum">
              <a:rPr kumimoji="1" lang="ja-JP" altLang="en-US" smtClean="0"/>
              <a:t>11</a:t>
            </a:fld>
            <a:endParaRPr kumimoji="1" lang="ja-JP" altLang="en-US"/>
          </a:p>
        </p:txBody>
      </p:sp>
    </p:spTree>
    <p:extLst>
      <p:ext uri="{BB962C8B-B14F-4D97-AF65-F5344CB8AC3E}">
        <p14:creationId xmlns:p14="http://schemas.microsoft.com/office/powerpoint/2010/main" val="373496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次に、リソース使用量です。上の図では認証フェーズの</a:t>
            </a:r>
            <a:r>
              <a:rPr kumimoji="1" lang="en-US" altLang="ja-JP" dirty="0"/>
              <a:t>CPU</a:t>
            </a:r>
            <a:r>
              <a:rPr kumimoji="1" lang="ja-JP" altLang="en-US" dirty="0"/>
              <a:t>使用率を示しています。</a:t>
            </a:r>
            <a:endParaRPr kumimoji="1" lang="en-US" altLang="ja-JP" dirty="0"/>
          </a:p>
          <a:p>
            <a:r>
              <a:rPr kumimoji="1" lang="en-US" altLang="ja-JP" dirty="0"/>
              <a:t>SAS-L2</a:t>
            </a:r>
            <a:r>
              <a:rPr kumimoji="1" lang="ja-JP" altLang="en-US" dirty="0"/>
              <a:t>では、</a:t>
            </a:r>
            <a:r>
              <a:rPr kumimoji="1" lang="ja-JP" altLang="en-US" u="sng" dirty="0"/>
              <a:t>カーネルによる</a:t>
            </a:r>
            <a:r>
              <a:rPr kumimoji="1" lang="en-US" altLang="ja-JP" dirty="0"/>
              <a:t>CPU</a:t>
            </a:r>
            <a:r>
              <a:rPr kumimoji="1" lang="ja-JP" altLang="en-US" dirty="0"/>
              <a:t>使用率は増加しましたが、それ以上に</a:t>
            </a:r>
            <a:r>
              <a:rPr kumimoji="1" lang="ja-JP" altLang="en-US" i="1" u="sng" dirty="0"/>
              <a:t>アプリケーションによる</a:t>
            </a:r>
            <a:r>
              <a:rPr kumimoji="1" lang="en-US" altLang="ja-JP" dirty="0"/>
              <a:t>CPU</a:t>
            </a:r>
            <a:r>
              <a:rPr kumimoji="1" lang="ja-JP" altLang="en-US" dirty="0"/>
              <a:t>使用率が減少し、全体の</a:t>
            </a:r>
            <a:r>
              <a:rPr kumimoji="1" lang="en-US" altLang="ja-JP" dirty="0"/>
              <a:t>CPU</a:t>
            </a:r>
            <a:r>
              <a:rPr kumimoji="1" lang="ja-JP" altLang="en-US" dirty="0"/>
              <a:t>使用率は</a:t>
            </a:r>
            <a:r>
              <a:rPr kumimoji="1" lang="en-US" altLang="ja-JP" dirty="0"/>
              <a:t>0.15%</a:t>
            </a:r>
            <a:r>
              <a:rPr kumimoji="1" lang="ja-JP" altLang="en-US" dirty="0"/>
              <a:t>減少していました。</a:t>
            </a:r>
            <a:endParaRPr kumimoji="1" lang="en-US" altLang="ja-JP" dirty="0"/>
          </a:p>
          <a:p>
            <a:r>
              <a:rPr kumimoji="1" lang="ja-JP" altLang="en-US" dirty="0"/>
              <a:t>下の図では、認証フェーズのメモリ使用量を示しています。</a:t>
            </a:r>
            <a:endParaRPr kumimoji="1" lang="en-US" altLang="ja-JP" dirty="0"/>
          </a:p>
          <a:p>
            <a:r>
              <a:rPr kumimoji="1" lang="ja-JP" altLang="en-US" dirty="0"/>
              <a:t>認証情報のサイズによらす、</a:t>
            </a:r>
            <a:r>
              <a:rPr kumimoji="1" lang="en-US" altLang="ja-JP" dirty="0"/>
              <a:t>SAS-L2</a:t>
            </a:r>
            <a:r>
              <a:rPr kumimoji="1" lang="ja-JP" altLang="en-US" dirty="0"/>
              <a:t>の方が小さい値となりました。</a:t>
            </a:r>
            <a:r>
              <a:rPr kumimoji="1" lang="en-US" altLang="ja-JP" dirty="0"/>
              <a:t>(25</a:t>
            </a:r>
            <a:r>
              <a:rPr kumimoji="1" lang="ja-JP" altLang="en-US" dirty="0"/>
              <a:t>秒</a:t>
            </a:r>
            <a:r>
              <a:rPr kumimoji="1" lang="en-US" altLang="ja-JP" dirty="0"/>
              <a:t>)(5:39)</a:t>
            </a:r>
            <a:endParaRPr kumimoji="1" lang="ja-JP" altLang="en-US" dirty="0"/>
          </a:p>
        </p:txBody>
      </p:sp>
      <p:sp>
        <p:nvSpPr>
          <p:cNvPr id="4" name="スライド番号プレースホルダー 3"/>
          <p:cNvSpPr>
            <a:spLocks noGrp="1"/>
          </p:cNvSpPr>
          <p:nvPr>
            <p:ph type="sldNum" sz="quarter" idx="5"/>
          </p:nvPr>
        </p:nvSpPr>
        <p:spPr/>
        <p:txBody>
          <a:bodyPr/>
          <a:lstStyle/>
          <a:p>
            <a:fld id="{2637E6B6-3C0A-4CE8-BCE3-7072C73CC790}" type="slidenum">
              <a:rPr kumimoji="1" lang="ja-JP" altLang="en-US" smtClean="0"/>
              <a:t>12</a:t>
            </a:fld>
            <a:endParaRPr kumimoji="1" lang="ja-JP" altLang="en-US"/>
          </a:p>
        </p:txBody>
      </p:sp>
    </p:spTree>
    <p:extLst>
      <p:ext uri="{BB962C8B-B14F-4D97-AF65-F5344CB8AC3E}">
        <p14:creationId xmlns:p14="http://schemas.microsoft.com/office/powerpoint/2010/main" val="89610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考察です。演算処理において、</a:t>
            </a:r>
            <a:r>
              <a:rPr kumimoji="1" lang="ja-JP" altLang="en-US" u="none" dirty="0"/>
              <a:t>認証情報が</a:t>
            </a:r>
            <a:r>
              <a:rPr kumimoji="1" lang="en-US" altLang="ja-JP" u="none" dirty="0"/>
              <a:t>32bit</a:t>
            </a:r>
            <a:r>
              <a:rPr kumimoji="1" lang="ja-JP" altLang="en-US" u="none" dirty="0"/>
              <a:t>、</a:t>
            </a:r>
            <a:r>
              <a:rPr kumimoji="1" lang="en-US" altLang="ja-JP" u="none" dirty="0"/>
              <a:t>64bit</a:t>
            </a:r>
            <a:r>
              <a:rPr kumimoji="1" lang="ja-JP" altLang="en-US" u="none" dirty="0"/>
              <a:t>の場合</a:t>
            </a:r>
            <a:r>
              <a:rPr kumimoji="1" lang="ja-JP" altLang="en-US" dirty="0"/>
              <a:t>、</a:t>
            </a:r>
            <a:r>
              <a:rPr kumimoji="1" lang="en-US" altLang="ja-JP" dirty="0"/>
              <a:t>SAS-L2</a:t>
            </a:r>
            <a:r>
              <a:rPr kumimoji="1" lang="ja-JP" altLang="en-US" dirty="0"/>
              <a:t>は</a:t>
            </a:r>
            <a:r>
              <a:rPr kumimoji="1" lang="en-US" altLang="ja-JP" dirty="0"/>
              <a:t>SAS-2</a:t>
            </a:r>
            <a:r>
              <a:rPr kumimoji="1" lang="ja-JP" altLang="en-US" dirty="0"/>
              <a:t>と比較して</a:t>
            </a:r>
            <a:r>
              <a:rPr kumimoji="1" lang="ja-JP" altLang="en-US" u="sng" dirty="0"/>
              <a:t>約</a:t>
            </a:r>
            <a:r>
              <a:rPr kumimoji="1" lang="en-US" altLang="ja-JP" u="sng" dirty="0"/>
              <a:t>1000</a:t>
            </a:r>
            <a:r>
              <a:rPr kumimoji="1" lang="ja-JP" altLang="en-US" u="sng" dirty="0"/>
              <a:t>倍の</a:t>
            </a:r>
            <a:r>
              <a:rPr kumimoji="1" lang="ja-JP" altLang="en-US" dirty="0"/>
              <a:t>高速化が図れていました。</a:t>
            </a:r>
            <a:endParaRPr kumimoji="1" lang="en-US" altLang="ja-JP" dirty="0"/>
          </a:p>
          <a:p>
            <a:r>
              <a:rPr kumimoji="1" lang="ja-JP" altLang="en-US" dirty="0"/>
              <a:t>認証情報を</a:t>
            </a:r>
            <a:r>
              <a:rPr kumimoji="1" lang="en-US" altLang="ja-JP" u="sng" dirty="0"/>
              <a:t>256bit</a:t>
            </a:r>
            <a:r>
              <a:rPr kumimoji="1" lang="ja-JP" altLang="en-US" dirty="0"/>
              <a:t>とした場合は</a:t>
            </a:r>
            <a:r>
              <a:rPr kumimoji="1" lang="ja-JP" altLang="en-US" u="sng" dirty="0"/>
              <a:t>約</a:t>
            </a:r>
            <a:r>
              <a:rPr kumimoji="1" lang="en-US" altLang="ja-JP" u="sng" dirty="0"/>
              <a:t>16</a:t>
            </a:r>
            <a:r>
              <a:rPr kumimoji="1" lang="ja-JP" altLang="en-US" u="sng" dirty="0"/>
              <a:t>倍の</a:t>
            </a:r>
            <a:r>
              <a:rPr kumimoji="1" lang="ja-JP" altLang="en-US" dirty="0"/>
              <a:t>高速化が図れていました。</a:t>
            </a:r>
            <a:endParaRPr kumimoji="1" lang="en-US" altLang="ja-JP" dirty="0"/>
          </a:p>
          <a:p>
            <a:r>
              <a:rPr kumimoji="1" lang="en-US" altLang="ja-JP" dirty="0"/>
              <a:t>256bit</a:t>
            </a:r>
            <a:r>
              <a:rPr kumimoji="1" lang="ja-JP" altLang="en-US" dirty="0"/>
              <a:t>の場合は、</a:t>
            </a:r>
            <a:r>
              <a:rPr kumimoji="1" lang="en-US" altLang="ja-JP" dirty="0"/>
              <a:t>64bit</a:t>
            </a:r>
            <a:r>
              <a:rPr kumimoji="1" lang="ja-JP" altLang="en-US" dirty="0"/>
              <a:t>以上の数値演算を実現するため、</a:t>
            </a:r>
            <a:r>
              <a:rPr kumimoji="1" lang="ja-JP" altLang="en-US" u="sng" dirty="0"/>
              <a:t>アルゴリズムに含まれない処理</a:t>
            </a:r>
            <a:r>
              <a:rPr kumimoji="1" lang="ja-JP" altLang="en-US" dirty="0"/>
              <a:t>を加える必要がありました。この処理が影響して、高速化の倍率が少し低くなっていると考えます。</a:t>
            </a:r>
            <a:endParaRPr kumimoji="1" lang="en-US" altLang="ja-JP" dirty="0"/>
          </a:p>
          <a:p>
            <a:r>
              <a:rPr kumimoji="1" lang="ja-JP" altLang="en-US" dirty="0"/>
              <a:t>また、メモリ使用量に関しては特に、認証情報が</a:t>
            </a:r>
            <a:r>
              <a:rPr kumimoji="1" lang="en-US" altLang="ja-JP" dirty="0"/>
              <a:t>256bit</a:t>
            </a:r>
            <a:r>
              <a:rPr kumimoji="1" lang="ja-JP" altLang="en-US" dirty="0"/>
              <a:t>の場合、</a:t>
            </a:r>
            <a:r>
              <a:rPr kumimoji="1" lang="en-US" altLang="ja-JP" dirty="0"/>
              <a:t>SAS-2</a:t>
            </a:r>
            <a:r>
              <a:rPr kumimoji="1" lang="ja-JP" altLang="en-US" dirty="0"/>
              <a:t>と比較して</a:t>
            </a:r>
            <a:r>
              <a:rPr kumimoji="1" lang="ja-JP" altLang="en-US" u="sng" dirty="0"/>
              <a:t>約</a:t>
            </a:r>
            <a:r>
              <a:rPr kumimoji="1" lang="en-US" altLang="ja-JP" u="sng" dirty="0"/>
              <a:t>1/2</a:t>
            </a:r>
            <a:r>
              <a:rPr kumimoji="1" lang="ja-JP" altLang="en-US" u="sng" dirty="0"/>
              <a:t>に</a:t>
            </a:r>
            <a:r>
              <a:rPr kumimoji="1" lang="ja-JP" altLang="en-US" dirty="0"/>
              <a:t>削減されていました。</a:t>
            </a:r>
            <a:endParaRPr kumimoji="1" lang="en-US" altLang="ja-JP" dirty="0"/>
          </a:p>
          <a:p>
            <a:r>
              <a:rPr kumimoji="1" lang="ja-JP" altLang="en-US" dirty="0"/>
              <a:t>これは、</a:t>
            </a:r>
            <a:r>
              <a:rPr kumimoji="1" lang="en-US" altLang="ja-JP" dirty="0"/>
              <a:t>SAS-L2</a:t>
            </a:r>
            <a:r>
              <a:rPr kumimoji="1" lang="ja-JP" altLang="en-US" dirty="0"/>
              <a:t>の</a:t>
            </a:r>
            <a:r>
              <a:rPr kumimoji="1" lang="ja-JP" altLang="en-US" u="sng" dirty="0"/>
              <a:t>被認証側</a:t>
            </a:r>
            <a:r>
              <a:rPr kumimoji="1" lang="ja-JP" altLang="en-US" dirty="0"/>
              <a:t>で、一方向性関数を一度も適用していないことが影響していると考えます。特に、</a:t>
            </a:r>
            <a:r>
              <a:rPr kumimoji="1" lang="en-US" altLang="ja-JP" dirty="0"/>
              <a:t>SHA-256</a:t>
            </a:r>
            <a:r>
              <a:rPr kumimoji="1" lang="ja-JP" altLang="en-US" dirty="0"/>
              <a:t>の場合は必要な変数・関数の数が多いので、</a:t>
            </a:r>
            <a:endParaRPr kumimoji="1" lang="en-US" altLang="ja-JP" dirty="0"/>
          </a:p>
          <a:p>
            <a:r>
              <a:rPr kumimoji="1" lang="ja-JP" altLang="en-US" dirty="0"/>
              <a:t>メモリ使用量の削減量が大きくなっています。</a:t>
            </a:r>
            <a:r>
              <a:rPr kumimoji="1" lang="en-US" altLang="ja-JP" dirty="0"/>
              <a:t>(52</a:t>
            </a:r>
            <a:r>
              <a:rPr kumimoji="1" lang="ja-JP" altLang="en-US" dirty="0"/>
              <a:t>秒</a:t>
            </a:r>
            <a:r>
              <a:rPr kumimoji="1" lang="en-US" altLang="ja-JP" dirty="0"/>
              <a:t>)(6:31)</a:t>
            </a:r>
          </a:p>
          <a:p>
            <a:endParaRPr kumimoji="1" lang="ja-JP" altLang="en-US" dirty="0"/>
          </a:p>
        </p:txBody>
      </p:sp>
      <p:sp>
        <p:nvSpPr>
          <p:cNvPr id="4" name="スライド番号プレースホルダー 3"/>
          <p:cNvSpPr>
            <a:spLocks noGrp="1"/>
          </p:cNvSpPr>
          <p:nvPr>
            <p:ph type="sldNum" sz="quarter" idx="5"/>
          </p:nvPr>
        </p:nvSpPr>
        <p:spPr/>
        <p:txBody>
          <a:bodyPr/>
          <a:lstStyle/>
          <a:p>
            <a:fld id="{2637E6B6-3C0A-4CE8-BCE3-7072C73CC790}" type="slidenum">
              <a:rPr kumimoji="1" lang="ja-JP" altLang="en-US" smtClean="0"/>
              <a:t>13</a:t>
            </a:fld>
            <a:endParaRPr kumimoji="1" lang="ja-JP" altLang="en-US"/>
          </a:p>
        </p:txBody>
      </p:sp>
    </p:spTree>
    <p:extLst>
      <p:ext uri="{BB962C8B-B14F-4D97-AF65-F5344CB8AC3E}">
        <p14:creationId xmlns:p14="http://schemas.microsoft.com/office/powerpoint/2010/main" val="33862841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まとめです。</a:t>
            </a:r>
            <a:r>
              <a:rPr kumimoji="1" lang="en-US" altLang="ja-JP" dirty="0"/>
              <a:t>SAS-L2</a:t>
            </a:r>
            <a:r>
              <a:rPr kumimoji="1" lang="ja-JP" altLang="en-US" dirty="0"/>
              <a:t>が従来の</a:t>
            </a:r>
            <a:r>
              <a:rPr kumimoji="1" lang="en-US" altLang="ja-JP" dirty="0"/>
              <a:t>SAS</a:t>
            </a:r>
            <a:r>
              <a:rPr kumimoji="1" lang="ja-JP" altLang="en-US" dirty="0"/>
              <a:t>と比較して、</a:t>
            </a:r>
            <a:r>
              <a:rPr kumimoji="1" lang="en-US" altLang="ja-JP" dirty="0"/>
              <a:t>CPU</a:t>
            </a:r>
            <a:r>
              <a:rPr kumimoji="1" lang="ja-JP" altLang="en-US" dirty="0"/>
              <a:t>・メモリのコストが削減されていることを、</a:t>
            </a:r>
            <a:r>
              <a:rPr kumimoji="1" lang="ja-JP" altLang="en-US" u="sng" dirty="0"/>
              <a:t>実測で</a:t>
            </a:r>
            <a:r>
              <a:rPr kumimoji="1" lang="ja-JP" altLang="en-US" dirty="0"/>
              <a:t>確認しました。</a:t>
            </a:r>
            <a:endParaRPr kumimoji="1" lang="en-US" altLang="ja-JP" dirty="0"/>
          </a:p>
          <a:p>
            <a:r>
              <a:rPr kumimoji="1" lang="ja-JP" altLang="en-US" dirty="0"/>
              <a:t>すなわち、「</a:t>
            </a:r>
            <a:r>
              <a:rPr kumimoji="1" lang="ja-JP" altLang="en-US" u="sng" dirty="0"/>
              <a:t>より低スペックな</a:t>
            </a:r>
            <a:r>
              <a:rPr kumimoji="1" lang="en-US" altLang="ja-JP" u="sng" dirty="0"/>
              <a:t>IoT</a:t>
            </a:r>
            <a:r>
              <a:rPr kumimoji="1" lang="ja-JP" altLang="en-US" u="sng" dirty="0"/>
              <a:t>デバイスへの適用が可能</a:t>
            </a:r>
            <a:r>
              <a:rPr kumimoji="1" lang="ja-JP" altLang="en-US" dirty="0"/>
              <a:t>」という点で、</a:t>
            </a:r>
            <a:r>
              <a:rPr kumimoji="1" lang="en-US" altLang="ja-JP" dirty="0"/>
              <a:t>SAS-L2</a:t>
            </a:r>
            <a:r>
              <a:rPr kumimoji="1" lang="ja-JP" altLang="en-US" dirty="0"/>
              <a:t>の有意性があると考えます。</a:t>
            </a:r>
            <a:endParaRPr kumimoji="1" lang="en-US" altLang="ja-JP" dirty="0"/>
          </a:p>
          <a:p>
            <a:r>
              <a:rPr kumimoji="1" lang="ja-JP" altLang="en-US" dirty="0"/>
              <a:t>一方で、</a:t>
            </a:r>
            <a:r>
              <a:rPr kumimoji="1" lang="en-US" altLang="ja-JP" u="sng" dirty="0"/>
              <a:t>SAS-L2</a:t>
            </a:r>
            <a:r>
              <a:rPr kumimoji="1" lang="ja-JP" altLang="en-US" u="sng" dirty="0"/>
              <a:t>を実装する上での課題</a:t>
            </a:r>
            <a:r>
              <a:rPr kumimoji="1" lang="ja-JP" altLang="en-US" dirty="0"/>
              <a:t>が見られました。</a:t>
            </a:r>
            <a:r>
              <a:rPr kumimoji="1" lang="en-US" altLang="ja-JP" dirty="0"/>
              <a:t>1</a:t>
            </a:r>
            <a:r>
              <a:rPr kumimoji="1" lang="ja-JP" altLang="en-US" dirty="0"/>
              <a:t>点目は</a:t>
            </a:r>
            <a:r>
              <a:rPr kumimoji="1" lang="ja-JP" altLang="en-US" u="sng" dirty="0"/>
              <a:t>通信処理のみ</a:t>
            </a:r>
            <a:r>
              <a:rPr kumimoji="1" lang="ja-JP" altLang="en-US" dirty="0"/>
              <a:t>に絞ると、</a:t>
            </a:r>
            <a:r>
              <a:rPr kumimoji="1" lang="en-US" altLang="ja-JP" dirty="0"/>
              <a:t>SAS-L2</a:t>
            </a:r>
            <a:r>
              <a:rPr kumimoji="1" lang="ja-JP" altLang="en-US" dirty="0"/>
              <a:t>の方が負荷が大きくなること、</a:t>
            </a:r>
            <a:endParaRPr kumimoji="1" lang="en-US" altLang="ja-JP" dirty="0"/>
          </a:p>
          <a:p>
            <a:r>
              <a:rPr kumimoji="1" lang="en-US" altLang="ja-JP" dirty="0"/>
              <a:t>2</a:t>
            </a:r>
            <a:r>
              <a:rPr kumimoji="1" lang="ja-JP" altLang="en-US" dirty="0"/>
              <a:t>点目は</a:t>
            </a:r>
            <a:r>
              <a:rPr kumimoji="1" lang="en-US" altLang="ja-JP" dirty="0"/>
              <a:t>256bit</a:t>
            </a:r>
            <a:r>
              <a:rPr kumimoji="1" lang="ja-JP" altLang="en-US" dirty="0"/>
              <a:t>の数値演算のため追加の処理が必要だということです。</a:t>
            </a:r>
            <a:endParaRPr kumimoji="1" lang="en-US" altLang="ja-JP" dirty="0"/>
          </a:p>
          <a:p>
            <a:r>
              <a:rPr kumimoji="1" lang="en-US" altLang="ja-JP" dirty="0"/>
              <a:t>SAS-L2</a:t>
            </a:r>
            <a:r>
              <a:rPr kumimoji="1" lang="ja-JP" altLang="en-US" dirty="0"/>
              <a:t>の利点である、演算処理負荷の軽減を</a:t>
            </a:r>
            <a:r>
              <a:rPr kumimoji="1" lang="ja-JP" altLang="en-US" u="sng" dirty="0"/>
              <a:t>強く反映する</a:t>
            </a:r>
            <a:r>
              <a:rPr kumimoji="1" lang="ja-JP" altLang="en-US" dirty="0"/>
              <a:t>ためには、実装時に、これらの課題について検討する必要があります。</a:t>
            </a:r>
            <a:endParaRPr kumimoji="1" lang="en-US" altLang="ja-JP" dirty="0"/>
          </a:p>
          <a:p>
            <a:r>
              <a:rPr kumimoji="1" lang="en-US" altLang="ja-JP" dirty="0"/>
              <a:t>(38</a:t>
            </a:r>
            <a:r>
              <a:rPr kumimoji="1" lang="ja-JP" altLang="en-US" dirty="0"/>
              <a:t>秒</a:t>
            </a:r>
            <a:r>
              <a:rPr kumimoji="1" lang="en-US" altLang="ja-JP" dirty="0"/>
              <a:t>)(7:09)</a:t>
            </a:r>
            <a:endParaRPr kumimoji="1" lang="ja-JP" altLang="en-US" dirty="0"/>
          </a:p>
        </p:txBody>
      </p:sp>
      <p:sp>
        <p:nvSpPr>
          <p:cNvPr id="4" name="スライド番号プレースホルダー 3"/>
          <p:cNvSpPr>
            <a:spLocks noGrp="1"/>
          </p:cNvSpPr>
          <p:nvPr>
            <p:ph type="sldNum" sz="quarter" idx="5"/>
          </p:nvPr>
        </p:nvSpPr>
        <p:spPr/>
        <p:txBody>
          <a:bodyPr/>
          <a:lstStyle/>
          <a:p>
            <a:fld id="{2637E6B6-3C0A-4CE8-BCE3-7072C73CC790}" type="slidenum">
              <a:rPr kumimoji="1" lang="ja-JP" altLang="en-US" smtClean="0"/>
              <a:t>14</a:t>
            </a:fld>
            <a:endParaRPr kumimoji="1" lang="ja-JP" altLang="en-US"/>
          </a:p>
        </p:txBody>
      </p:sp>
    </p:spTree>
    <p:extLst>
      <p:ext uri="{BB962C8B-B14F-4D97-AF65-F5344CB8AC3E}">
        <p14:creationId xmlns:p14="http://schemas.microsoft.com/office/powerpoint/2010/main" val="1428663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研究の背景を説明します。図に示すように、世界の</a:t>
            </a:r>
            <a:r>
              <a:rPr kumimoji="1" lang="en-US" altLang="ja-JP" dirty="0"/>
              <a:t>IoT</a:t>
            </a:r>
            <a:r>
              <a:rPr kumimoji="1" lang="ja-JP" altLang="en-US" dirty="0"/>
              <a:t>デバイス数は年々増加傾向にあります。</a:t>
            </a:r>
            <a:endParaRPr kumimoji="1" lang="en-US" altLang="ja-JP" dirty="0"/>
          </a:p>
          <a:p>
            <a:r>
              <a:rPr kumimoji="1" lang="ja-JP" altLang="en-US" dirty="0"/>
              <a:t>あらゆる機器がインターネットにつながり、セキュリティリスクも高まります。</a:t>
            </a:r>
            <a:r>
              <a:rPr kumimoji="1" lang="en-US" altLang="ja-JP" u="sng" dirty="0"/>
              <a:t>IoT</a:t>
            </a:r>
            <a:r>
              <a:rPr kumimoji="1" lang="ja-JP" altLang="en-US" u="sng" dirty="0"/>
              <a:t>有効活用</a:t>
            </a:r>
            <a:r>
              <a:rPr kumimoji="1" lang="ja-JP" altLang="en-US" dirty="0"/>
              <a:t>のためには、そのセキュリティの対策が不可欠です。</a:t>
            </a:r>
            <a:endParaRPr kumimoji="1" lang="en-US" altLang="ja-JP" dirty="0"/>
          </a:p>
          <a:p>
            <a:r>
              <a:rPr kumimoji="1" lang="ja-JP" altLang="en-US" dirty="0"/>
              <a:t>その中、</a:t>
            </a:r>
            <a:r>
              <a:rPr kumimoji="1" lang="en-US" altLang="ja-JP" u="none" dirty="0"/>
              <a:t>IoT</a:t>
            </a:r>
            <a:r>
              <a:rPr kumimoji="1" lang="ja-JP" altLang="en-US" u="none" dirty="0"/>
              <a:t>セキュリティの一技術</a:t>
            </a:r>
            <a:r>
              <a:rPr kumimoji="1" lang="ja-JP" altLang="en-US" dirty="0"/>
              <a:t>として</a:t>
            </a:r>
            <a:r>
              <a:rPr kumimoji="1" lang="en-US" altLang="ja-JP" dirty="0"/>
              <a:t>2020</a:t>
            </a:r>
            <a:r>
              <a:rPr kumimoji="1" lang="ja-JP" altLang="en-US" dirty="0"/>
              <a:t>年に考案されたのが、</a:t>
            </a:r>
            <a:r>
              <a:rPr kumimoji="1" lang="en-US" altLang="ja-JP" u="sng" dirty="0"/>
              <a:t>SAS-L2</a:t>
            </a:r>
            <a:r>
              <a:rPr kumimoji="1" lang="ja-JP" altLang="en-US" dirty="0"/>
              <a:t>です。</a:t>
            </a:r>
            <a:endParaRPr kumimoji="1" lang="en-US" altLang="ja-JP" dirty="0"/>
          </a:p>
          <a:p>
            <a:r>
              <a:rPr kumimoji="1" lang="en-US" altLang="ja-JP" dirty="0"/>
              <a:t>SAS-L2</a:t>
            </a:r>
            <a:r>
              <a:rPr kumimoji="1" lang="ja-JP" altLang="en-US" dirty="0"/>
              <a:t>は、</a:t>
            </a:r>
            <a:r>
              <a:rPr kumimoji="1" lang="ja-JP" altLang="en-US" u="sng" dirty="0"/>
              <a:t>共通鍵暗号方式における鍵配送への応用</a:t>
            </a:r>
            <a:r>
              <a:rPr kumimoji="1" lang="ja-JP" altLang="en-US" dirty="0"/>
              <a:t>が考えられています。この技術により、</a:t>
            </a:r>
            <a:r>
              <a:rPr kumimoji="1" lang="en-US" altLang="ja-JP" dirty="0"/>
              <a:t>IoT</a:t>
            </a:r>
            <a:r>
              <a:rPr kumimoji="1" lang="ja-JP" altLang="en-US" dirty="0"/>
              <a:t>システムにおいて、軽量な暗号通信が実現可能です。</a:t>
            </a:r>
            <a:r>
              <a:rPr kumimoji="1" lang="en-US" altLang="ja-JP" dirty="0"/>
              <a:t>(33</a:t>
            </a:r>
            <a:r>
              <a:rPr kumimoji="1" lang="ja-JP" altLang="en-US" dirty="0"/>
              <a:t>秒</a:t>
            </a:r>
            <a:r>
              <a:rPr kumimoji="1" lang="en-US" altLang="ja-JP" dirty="0"/>
              <a:t>)(0:43)</a:t>
            </a:r>
          </a:p>
        </p:txBody>
      </p:sp>
      <p:sp>
        <p:nvSpPr>
          <p:cNvPr id="4" name="スライド番号プレースホルダー 3"/>
          <p:cNvSpPr>
            <a:spLocks noGrp="1"/>
          </p:cNvSpPr>
          <p:nvPr>
            <p:ph type="sldNum" sz="quarter" idx="5"/>
          </p:nvPr>
        </p:nvSpPr>
        <p:spPr/>
        <p:txBody>
          <a:bodyPr/>
          <a:lstStyle/>
          <a:p>
            <a:fld id="{2637E6B6-3C0A-4CE8-BCE3-7072C73CC790}" type="slidenum">
              <a:rPr kumimoji="1" lang="ja-JP" altLang="en-US" smtClean="0"/>
              <a:t>1</a:t>
            </a:fld>
            <a:endParaRPr kumimoji="1" lang="ja-JP" altLang="en-US"/>
          </a:p>
        </p:txBody>
      </p:sp>
    </p:spTree>
    <p:extLst>
      <p:ext uri="{BB962C8B-B14F-4D97-AF65-F5344CB8AC3E}">
        <p14:creationId xmlns:p14="http://schemas.microsoft.com/office/powerpoint/2010/main" val="2299253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SAS</a:t>
            </a:r>
            <a:r>
              <a:rPr kumimoji="1" lang="ja-JP" altLang="en-US" dirty="0"/>
              <a:t>とは、ワンタイムパスワード認証方式の一つで、認証のたびに認証情報が変化します。</a:t>
            </a:r>
            <a:endParaRPr kumimoji="1" lang="en-US" altLang="ja-JP" dirty="0"/>
          </a:p>
          <a:p>
            <a:r>
              <a:rPr kumimoji="1" lang="ja-JP" altLang="en-US" dirty="0"/>
              <a:t>また、パスワードがネットワークを流れないことにより、</a:t>
            </a:r>
            <a:r>
              <a:rPr kumimoji="1" lang="ja-JP" altLang="en-US" u="none" dirty="0"/>
              <a:t>通信データ盗聴</a:t>
            </a:r>
            <a:r>
              <a:rPr kumimoji="1" lang="ja-JP" altLang="en-US" dirty="0"/>
              <a:t>のリスクを回避します。</a:t>
            </a:r>
            <a:endParaRPr kumimoji="1" lang="en-US" altLang="ja-JP" dirty="0"/>
          </a:p>
          <a:p>
            <a:r>
              <a:rPr kumimoji="1" lang="ja-JP" altLang="en-US" u="none" dirty="0"/>
              <a:t>一方向性関数を</a:t>
            </a:r>
            <a:r>
              <a:rPr kumimoji="1" lang="ja-JP" altLang="en-US" u="sng" dirty="0"/>
              <a:t>数回程度</a:t>
            </a:r>
            <a:r>
              <a:rPr kumimoji="1" lang="ja-JP" altLang="en-US" dirty="0"/>
              <a:t>に抑えることで、軽量な認証が可能です。</a:t>
            </a:r>
            <a:endParaRPr kumimoji="1" lang="en-US" altLang="ja-JP" dirty="0"/>
          </a:p>
          <a:p>
            <a:r>
              <a:rPr kumimoji="1" lang="ja-JP" altLang="en-US" dirty="0"/>
              <a:t>現在も改良版が提案されており、例えば、</a:t>
            </a:r>
            <a:r>
              <a:rPr kumimoji="1" lang="en-US" altLang="ja-JP" dirty="0"/>
              <a:t>2002</a:t>
            </a:r>
            <a:r>
              <a:rPr kumimoji="1" lang="ja-JP" altLang="en-US" dirty="0"/>
              <a:t>年には</a:t>
            </a:r>
            <a:r>
              <a:rPr kumimoji="1" lang="en-US" altLang="ja-JP" dirty="0"/>
              <a:t>SAS-2</a:t>
            </a:r>
            <a:r>
              <a:rPr kumimoji="1" lang="ja-JP" altLang="en-US" dirty="0"/>
              <a:t>、</a:t>
            </a:r>
            <a:r>
              <a:rPr kumimoji="1" lang="en-US" altLang="ja-JP" dirty="0"/>
              <a:t>2020</a:t>
            </a:r>
            <a:r>
              <a:rPr kumimoji="1" lang="ja-JP" altLang="en-US" dirty="0"/>
              <a:t>年に</a:t>
            </a:r>
            <a:r>
              <a:rPr kumimoji="1" lang="en-US" altLang="ja-JP" dirty="0"/>
              <a:t>SAS-L2</a:t>
            </a:r>
            <a:r>
              <a:rPr kumimoji="1" lang="ja-JP" altLang="en-US" dirty="0"/>
              <a:t>が提案されています。</a:t>
            </a:r>
            <a:r>
              <a:rPr kumimoji="1" lang="en-US" altLang="ja-JP" dirty="0"/>
              <a:t>(24</a:t>
            </a:r>
            <a:r>
              <a:rPr kumimoji="1" lang="ja-JP" altLang="en-US" dirty="0"/>
              <a:t>秒</a:t>
            </a:r>
            <a:r>
              <a:rPr kumimoji="1" lang="en-US" altLang="ja-JP" dirty="0"/>
              <a:t>)(1:07)</a:t>
            </a:r>
            <a:endParaRPr kumimoji="1" lang="ja-JP" altLang="en-US" dirty="0"/>
          </a:p>
        </p:txBody>
      </p:sp>
      <p:sp>
        <p:nvSpPr>
          <p:cNvPr id="4" name="スライド番号プレースホルダー 3"/>
          <p:cNvSpPr>
            <a:spLocks noGrp="1"/>
          </p:cNvSpPr>
          <p:nvPr>
            <p:ph type="sldNum" sz="quarter" idx="5"/>
          </p:nvPr>
        </p:nvSpPr>
        <p:spPr/>
        <p:txBody>
          <a:bodyPr/>
          <a:lstStyle/>
          <a:p>
            <a:fld id="{2637E6B6-3C0A-4CE8-BCE3-7072C73CC790}" type="slidenum">
              <a:rPr kumimoji="1" lang="ja-JP" altLang="en-US" smtClean="0"/>
              <a:t>2</a:t>
            </a:fld>
            <a:endParaRPr kumimoji="1" lang="ja-JP" altLang="en-US"/>
          </a:p>
        </p:txBody>
      </p:sp>
    </p:spTree>
    <p:extLst>
      <p:ext uri="{BB962C8B-B14F-4D97-AF65-F5344CB8AC3E}">
        <p14:creationId xmlns:p14="http://schemas.microsoft.com/office/powerpoint/2010/main" val="3710321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SAS-2</a:t>
            </a:r>
            <a:r>
              <a:rPr kumimoji="1" lang="ja-JP" altLang="en-US" dirty="0"/>
              <a:t>のアルゴリズムを説明します。前提として、やり取りを行う両者は安全な経路を通して認証情報</a:t>
            </a:r>
            <a:r>
              <a:rPr kumimoji="1" lang="en-US" altLang="ja-JP" dirty="0"/>
              <a:t>A</a:t>
            </a:r>
            <a:r>
              <a:rPr kumimoji="1" lang="ja-JP" altLang="en-US" dirty="0"/>
              <a:t>を共有しています。</a:t>
            </a:r>
            <a:endParaRPr kumimoji="1" lang="en-US" altLang="ja-JP" dirty="0"/>
          </a:p>
          <a:p>
            <a:r>
              <a:rPr kumimoji="1" lang="ja-JP" altLang="en-US" dirty="0"/>
              <a:t>ここから、被認証者がパスワードと乱数を用いて次回認証情報を生成し、さらに、その認証情報から送信データを作成・送信します。</a:t>
            </a:r>
            <a:endParaRPr kumimoji="1" lang="en-US" altLang="ja-JP" dirty="0"/>
          </a:p>
          <a:p>
            <a:r>
              <a:rPr kumimoji="1" lang="ja-JP" altLang="en-US" dirty="0"/>
              <a:t>認証側は、受信したデータと、事前に共有した認証情報</a:t>
            </a:r>
            <a:r>
              <a:rPr kumimoji="1" lang="en-US" altLang="ja-JP" dirty="0"/>
              <a:t>A</a:t>
            </a:r>
            <a:r>
              <a:rPr kumimoji="1" lang="ja-JP" altLang="en-US" dirty="0"/>
              <a:t>を用いて、</a:t>
            </a:r>
            <a:r>
              <a:rPr kumimoji="1" lang="ja-JP" altLang="en-US" u="sng" dirty="0"/>
              <a:t>仮の</a:t>
            </a:r>
            <a:r>
              <a:rPr kumimoji="1" lang="ja-JP" altLang="en-US" dirty="0"/>
              <a:t>認証情報</a:t>
            </a:r>
            <a:r>
              <a:rPr kumimoji="1" lang="en-US" altLang="ja-JP" dirty="0"/>
              <a:t>B</a:t>
            </a:r>
            <a:r>
              <a:rPr kumimoji="1" lang="ja-JP" altLang="en-US" dirty="0"/>
              <a:t>を作成します。</a:t>
            </a:r>
            <a:endParaRPr kumimoji="1" lang="en-US" altLang="ja-JP" dirty="0"/>
          </a:p>
          <a:p>
            <a:r>
              <a:rPr kumimoji="1" lang="ja-JP" altLang="en-US" dirty="0"/>
              <a:t>仮の認証情報</a:t>
            </a:r>
            <a:r>
              <a:rPr kumimoji="1" lang="en-US" altLang="ja-JP" dirty="0"/>
              <a:t>B</a:t>
            </a:r>
            <a:r>
              <a:rPr kumimoji="1" lang="ja-JP" altLang="en-US" dirty="0"/>
              <a:t>が</a:t>
            </a:r>
            <a:r>
              <a:rPr kumimoji="1" lang="en-US" altLang="ja-JP" dirty="0"/>
              <a:t>A</a:t>
            </a:r>
            <a:r>
              <a:rPr kumimoji="1" lang="ja-JP" altLang="en-US" dirty="0"/>
              <a:t>と一致するかどうかで認証の可否を判断します。</a:t>
            </a:r>
            <a:r>
              <a:rPr kumimoji="1" lang="en-US" altLang="ja-JP" dirty="0"/>
              <a:t>(30</a:t>
            </a:r>
            <a:r>
              <a:rPr kumimoji="1" lang="ja-JP" altLang="en-US" dirty="0"/>
              <a:t>秒</a:t>
            </a:r>
            <a:r>
              <a:rPr kumimoji="1" lang="en-US" altLang="ja-JP" dirty="0"/>
              <a:t>) (1:37)</a:t>
            </a:r>
          </a:p>
        </p:txBody>
      </p:sp>
      <p:sp>
        <p:nvSpPr>
          <p:cNvPr id="4" name="スライド番号プレースホルダー 3"/>
          <p:cNvSpPr>
            <a:spLocks noGrp="1"/>
          </p:cNvSpPr>
          <p:nvPr>
            <p:ph type="sldNum" sz="quarter" idx="5"/>
          </p:nvPr>
        </p:nvSpPr>
        <p:spPr/>
        <p:txBody>
          <a:bodyPr/>
          <a:lstStyle/>
          <a:p>
            <a:fld id="{2637E6B6-3C0A-4CE8-BCE3-7072C73CC790}" type="slidenum">
              <a:rPr kumimoji="1" lang="ja-JP" altLang="en-US" smtClean="0"/>
              <a:t>3</a:t>
            </a:fld>
            <a:endParaRPr kumimoji="1" lang="ja-JP" altLang="en-US"/>
          </a:p>
        </p:txBody>
      </p:sp>
    </p:spTree>
    <p:extLst>
      <p:ext uri="{BB962C8B-B14F-4D97-AF65-F5344CB8AC3E}">
        <p14:creationId xmlns:p14="http://schemas.microsoft.com/office/powerpoint/2010/main" val="3325236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SAS-L2</a:t>
            </a:r>
            <a:r>
              <a:rPr kumimoji="1" lang="ja-JP" altLang="en-US" dirty="0"/>
              <a:t>のアルゴリズムを説明します。</a:t>
            </a:r>
            <a:r>
              <a:rPr kumimoji="1" lang="en-US" altLang="ja-JP" dirty="0"/>
              <a:t>SAS-2</a:t>
            </a:r>
            <a:r>
              <a:rPr kumimoji="1" lang="ja-JP" altLang="en-US" dirty="0"/>
              <a:t>同様、認証情報</a:t>
            </a:r>
            <a:r>
              <a:rPr kumimoji="1" lang="en-US" altLang="ja-JP" dirty="0"/>
              <a:t>A</a:t>
            </a:r>
            <a:r>
              <a:rPr kumimoji="1" lang="ja-JP" altLang="en-US" dirty="0"/>
              <a:t>は事前に共有されています。</a:t>
            </a:r>
            <a:endParaRPr kumimoji="1" lang="en-US" altLang="ja-JP" dirty="0"/>
          </a:p>
          <a:p>
            <a:r>
              <a:rPr kumimoji="1" lang="ja-JP" altLang="en-US" dirty="0"/>
              <a:t>認証側が識別子と乱数を用いて次回認証情報を生成し、さらに、次回認証情報から送信データを作成・送信します。</a:t>
            </a:r>
            <a:endParaRPr kumimoji="1" lang="en-US" altLang="ja-JP" dirty="0"/>
          </a:p>
          <a:p>
            <a:r>
              <a:rPr kumimoji="1" lang="ja-JP" altLang="en-US" dirty="0"/>
              <a:t>被認証側は、受信したデータ</a:t>
            </a:r>
            <a:r>
              <a:rPr kumimoji="1" lang="en-US" altLang="ja-JP" dirty="0"/>
              <a:t>α</a:t>
            </a:r>
            <a:r>
              <a:rPr kumimoji="1" lang="ja-JP" altLang="en-US" dirty="0"/>
              <a:t>と事前に共有されている認証情報</a:t>
            </a:r>
            <a:r>
              <a:rPr kumimoji="1" lang="en-US" altLang="ja-JP" dirty="0"/>
              <a:t>A</a:t>
            </a:r>
            <a:r>
              <a:rPr kumimoji="1" lang="ja-JP" altLang="en-US" dirty="0"/>
              <a:t>を用いて、仮の認証情報</a:t>
            </a:r>
            <a:r>
              <a:rPr kumimoji="1" lang="en-US" altLang="ja-JP" dirty="0"/>
              <a:t>B</a:t>
            </a:r>
            <a:r>
              <a:rPr kumimoji="1" lang="ja-JP" altLang="en-US" dirty="0"/>
              <a:t>を作成・送信します。</a:t>
            </a:r>
            <a:endParaRPr kumimoji="1" lang="en-US" altLang="ja-JP" dirty="0"/>
          </a:p>
          <a:p>
            <a:r>
              <a:rPr kumimoji="1" lang="ja-JP" altLang="en-US" dirty="0"/>
              <a:t>認証側は、受信した仮の認証情報</a:t>
            </a:r>
            <a:r>
              <a:rPr kumimoji="1" lang="en-US" altLang="ja-JP" dirty="0"/>
              <a:t>B</a:t>
            </a:r>
            <a:r>
              <a:rPr kumimoji="1" lang="ja-JP" altLang="en-US" dirty="0"/>
              <a:t>が送信データ</a:t>
            </a:r>
            <a:r>
              <a:rPr kumimoji="1" lang="en-US" altLang="ja-JP" dirty="0"/>
              <a:t>β</a:t>
            </a:r>
            <a:r>
              <a:rPr kumimoji="1" lang="ja-JP" altLang="en-US" dirty="0"/>
              <a:t>と一致するかどうかで認証の可否を判断します。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ちなみに、</a:t>
            </a:r>
            <a:r>
              <a:rPr kumimoji="1" lang="en-US" altLang="ja-JP" dirty="0"/>
              <a:t>SAS-L2</a:t>
            </a:r>
            <a:r>
              <a:rPr kumimoji="1" lang="ja-JP" altLang="en-US" dirty="0"/>
              <a:t>では</a:t>
            </a:r>
            <a:r>
              <a:rPr kumimoji="1" lang="ja-JP" altLang="en-US" u="sng" dirty="0"/>
              <a:t>認証側のみ</a:t>
            </a:r>
            <a:r>
              <a:rPr kumimoji="1" lang="ja-JP" altLang="en-US" dirty="0"/>
              <a:t>一方向性関数が適用されています。一方で</a:t>
            </a:r>
            <a:r>
              <a:rPr kumimoji="1" lang="en-US" altLang="ja-JP" dirty="0"/>
              <a:t>SAS-2</a:t>
            </a:r>
            <a:r>
              <a:rPr kumimoji="1" lang="ja-JP" altLang="en-US" dirty="0"/>
              <a:t>では</a:t>
            </a:r>
            <a:r>
              <a:rPr kumimoji="1" lang="ja-JP" altLang="en-US" u="sng" dirty="0"/>
              <a:t>被認証側でも</a:t>
            </a:r>
            <a:r>
              <a:rPr kumimoji="1" lang="ja-JP" altLang="en-US" dirty="0"/>
              <a:t>一方向性関数が適用されます。</a:t>
            </a:r>
            <a:r>
              <a:rPr kumimoji="1" lang="en-US" altLang="ja-JP" dirty="0"/>
              <a:t>(40</a:t>
            </a:r>
            <a:r>
              <a:rPr kumimoji="1" lang="ja-JP" altLang="en-US" dirty="0"/>
              <a:t>秒</a:t>
            </a:r>
            <a:r>
              <a:rPr kumimoji="1" lang="en-US" altLang="ja-JP" dirty="0"/>
              <a:t>) (2:17)</a:t>
            </a:r>
          </a:p>
        </p:txBody>
      </p:sp>
      <p:sp>
        <p:nvSpPr>
          <p:cNvPr id="4" name="スライド番号プレースホルダー 3"/>
          <p:cNvSpPr>
            <a:spLocks noGrp="1"/>
          </p:cNvSpPr>
          <p:nvPr>
            <p:ph type="sldNum" sz="quarter" idx="5"/>
          </p:nvPr>
        </p:nvSpPr>
        <p:spPr/>
        <p:txBody>
          <a:bodyPr/>
          <a:lstStyle/>
          <a:p>
            <a:fld id="{2637E6B6-3C0A-4CE8-BCE3-7072C73CC790}" type="slidenum">
              <a:rPr kumimoji="1" lang="ja-JP" altLang="en-US" smtClean="0"/>
              <a:t>4</a:t>
            </a:fld>
            <a:endParaRPr kumimoji="1" lang="ja-JP" altLang="en-US"/>
          </a:p>
        </p:txBody>
      </p:sp>
    </p:spTree>
    <p:extLst>
      <p:ext uri="{BB962C8B-B14F-4D97-AF65-F5344CB8AC3E}">
        <p14:creationId xmlns:p14="http://schemas.microsoft.com/office/powerpoint/2010/main" val="1547765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認証時の各演算の適用回数をまとめた表を示します。比較対象は</a:t>
            </a:r>
            <a:r>
              <a:rPr kumimoji="1" lang="en-US" altLang="ja-JP" dirty="0"/>
              <a:t>SAS-2</a:t>
            </a:r>
            <a:r>
              <a:rPr kumimoji="1" lang="ja-JP" altLang="en-US" dirty="0"/>
              <a:t>です。</a:t>
            </a:r>
            <a:endParaRPr kumimoji="1" lang="en-US" altLang="ja-JP" dirty="0"/>
          </a:p>
          <a:p>
            <a:r>
              <a:rPr kumimoji="1" lang="ja-JP" altLang="en-US" dirty="0"/>
              <a:t>注目すべき点は、</a:t>
            </a:r>
            <a:r>
              <a:rPr kumimoji="1" lang="en-US" altLang="ja-JP" u="sng" dirty="0"/>
              <a:t>SAS-L2</a:t>
            </a:r>
            <a:r>
              <a:rPr kumimoji="1" lang="ja-JP" altLang="en-US" u="sng" dirty="0"/>
              <a:t>の被認証側</a:t>
            </a:r>
            <a:r>
              <a:rPr kumimoji="1" lang="ja-JP" altLang="en-US" dirty="0"/>
              <a:t>で一方向性関数が使われないことです。</a:t>
            </a:r>
            <a:endParaRPr kumimoji="1" lang="en-US" altLang="ja-JP" dirty="0"/>
          </a:p>
          <a:p>
            <a:r>
              <a:rPr kumimoji="1" lang="ja-JP" altLang="en-US" dirty="0"/>
              <a:t>例えば、</a:t>
            </a:r>
            <a:r>
              <a:rPr kumimoji="1" lang="en-US" altLang="ja-JP" dirty="0"/>
              <a:t>SHA-256</a:t>
            </a:r>
            <a:r>
              <a:rPr kumimoji="1" lang="ja-JP" altLang="en-US" dirty="0"/>
              <a:t>を</a:t>
            </a:r>
            <a:r>
              <a:rPr kumimoji="1" lang="en-US" altLang="ja-JP" dirty="0"/>
              <a:t>1</a:t>
            </a:r>
            <a:r>
              <a:rPr kumimoji="1" lang="ja-JP" altLang="en-US" dirty="0"/>
              <a:t>回適用することで、</a:t>
            </a:r>
            <a:r>
              <a:rPr kumimoji="1" lang="ja-JP" altLang="en-US" u="sng" dirty="0"/>
              <a:t>加算</a:t>
            </a:r>
            <a:r>
              <a:rPr kumimoji="1" lang="en-US" altLang="ja-JP" u="sng" dirty="0"/>
              <a:t>600</a:t>
            </a:r>
            <a:r>
              <a:rPr kumimoji="1" lang="ja-JP" altLang="en-US" u="sng" dirty="0"/>
              <a:t>回</a:t>
            </a:r>
            <a:r>
              <a:rPr kumimoji="1" lang="ja-JP" altLang="en-US" dirty="0"/>
              <a:t>、</a:t>
            </a:r>
            <a:r>
              <a:rPr kumimoji="1" lang="ja-JP" altLang="en-US" u="sng" dirty="0"/>
              <a:t>排他的論理和</a:t>
            </a:r>
            <a:r>
              <a:rPr kumimoji="1" lang="en-US" altLang="ja-JP" u="sng" dirty="0"/>
              <a:t>8432</a:t>
            </a:r>
            <a:r>
              <a:rPr kumimoji="1" lang="ja-JP" altLang="en-US" u="sng" dirty="0"/>
              <a:t>回</a:t>
            </a:r>
            <a:r>
              <a:rPr kumimoji="1" lang="ja-JP" altLang="en-US" dirty="0"/>
              <a:t>などに相当する計算量が必要です。</a:t>
            </a:r>
            <a:endParaRPr kumimoji="1" lang="en-US" altLang="ja-JP" dirty="0"/>
          </a:p>
          <a:p>
            <a:r>
              <a:rPr kumimoji="1" lang="ja-JP" altLang="en-US" dirty="0"/>
              <a:t>つまり、</a:t>
            </a:r>
            <a:r>
              <a:rPr kumimoji="1" lang="en-US" altLang="ja-JP" dirty="0"/>
              <a:t>SAS</a:t>
            </a:r>
            <a:r>
              <a:rPr kumimoji="1" lang="ja-JP" altLang="en-US" dirty="0"/>
              <a:t>の計算量は</a:t>
            </a:r>
            <a:r>
              <a:rPr kumimoji="1" lang="ja-JP" altLang="en-US" u="sng" dirty="0"/>
              <a:t>一方向性関数の適用回数に依存している</a:t>
            </a:r>
            <a:r>
              <a:rPr kumimoji="1" lang="ja-JP" altLang="en-US" dirty="0"/>
              <a:t>といえます。</a:t>
            </a:r>
            <a:r>
              <a:rPr kumimoji="1" lang="en-US" altLang="ja-JP" dirty="0"/>
              <a:t>(30</a:t>
            </a:r>
            <a:r>
              <a:rPr kumimoji="1" lang="ja-JP" altLang="en-US" dirty="0"/>
              <a:t>秒</a:t>
            </a:r>
            <a:r>
              <a:rPr kumimoji="1" lang="en-US" altLang="ja-JP" dirty="0"/>
              <a:t>) (2:47)</a:t>
            </a:r>
            <a:endParaRPr kumimoji="1" lang="ja-JP" altLang="en-US" dirty="0"/>
          </a:p>
        </p:txBody>
      </p:sp>
      <p:sp>
        <p:nvSpPr>
          <p:cNvPr id="4" name="スライド番号プレースホルダー 3"/>
          <p:cNvSpPr>
            <a:spLocks noGrp="1"/>
          </p:cNvSpPr>
          <p:nvPr>
            <p:ph type="sldNum" sz="quarter" idx="5"/>
          </p:nvPr>
        </p:nvSpPr>
        <p:spPr/>
        <p:txBody>
          <a:bodyPr/>
          <a:lstStyle/>
          <a:p>
            <a:fld id="{2637E6B6-3C0A-4CE8-BCE3-7072C73CC790}" type="slidenum">
              <a:rPr kumimoji="1" lang="ja-JP" altLang="en-US" smtClean="0"/>
              <a:t>5</a:t>
            </a:fld>
            <a:endParaRPr kumimoji="1" lang="ja-JP" altLang="en-US"/>
          </a:p>
        </p:txBody>
      </p:sp>
    </p:spTree>
    <p:extLst>
      <p:ext uri="{BB962C8B-B14F-4D97-AF65-F5344CB8AC3E}">
        <p14:creationId xmlns:p14="http://schemas.microsoft.com/office/powerpoint/2010/main" val="164438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SAS-L2</a:t>
            </a:r>
            <a:r>
              <a:rPr kumimoji="1" lang="ja-JP" altLang="en-US" dirty="0"/>
              <a:t>は従来</a:t>
            </a:r>
            <a:r>
              <a:rPr kumimoji="1" lang="ja-JP" altLang="en-US" u="sng" dirty="0"/>
              <a:t>最高速</a:t>
            </a:r>
            <a:r>
              <a:rPr kumimoji="1" lang="ja-JP" altLang="en-US" dirty="0"/>
              <a:t>のワンタイムパスワード認証方式</a:t>
            </a:r>
            <a:r>
              <a:rPr kumimoji="1" lang="en-US" altLang="ja-JP" dirty="0"/>
              <a:t>SAS-2</a:t>
            </a:r>
            <a:r>
              <a:rPr kumimoji="1" lang="ja-JP" altLang="en-US" dirty="0"/>
              <a:t>の処理負荷を</a:t>
            </a:r>
            <a:r>
              <a:rPr kumimoji="1" lang="ja-JP" altLang="en-US" u="sng" dirty="0"/>
              <a:t>さらに軽減する方式</a:t>
            </a:r>
            <a:r>
              <a:rPr kumimoji="1" lang="ja-JP" altLang="en-US" dirty="0"/>
              <a:t>として提案されています。しかしながら、</a:t>
            </a:r>
            <a:r>
              <a:rPr kumimoji="1" lang="en-US" altLang="ja-JP" dirty="0"/>
              <a:t>SAS-L2</a:t>
            </a:r>
            <a:r>
              <a:rPr kumimoji="1" lang="ja-JP" altLang="en-US" dirty="0"/>
              <a:t>は現状、理論上の評価にとどまり、実測は行われていません。</a:t>
            </a:r>
            <a:endParaRPr kumimoji="1" lang="en-US" altLang="ja-JP" dirty="0"/>
          </a:p>
          <a:p>
            <a:r>
              <a:rPr kumimoji="1" lang="ja-JP" altLang="en-US" dirty="0"/>
              <a:t>本研究の目的は２点あります。</a:t>
            </a:r>
            <a:r>
              <a:rPr kumimoji="1" lang="en-US" altLang="ja-JP" dirty="0"/>
              <a:t>1</a:t>
            </a:r>
            <a:r>
              <a:rPr kumimoji="1" lang="ja-JP" altLang="en-US" dirty="0"/>
              <a:t>点目は、実測を通して、</a:t>
            </a:r>
            <a:r>
              <a:rPr kumimoji="1" lang="en-US" altLang="ja-JP" u="sng" dirty="0"/>
              <a:t>IoT</a:t>
            </a:r>
            <a:r>
              <a:rPr kumimoji="1" lang="ja-JP" altLang="en-US" u="sng" dirty="0"/>
              <a:t>システムに</a:t>
            </a:r>
            <a:r>
              <a:rPr kumimoji="1" lang="en-US" altLang="ja-JP" u="sng" dirty="0"/>
              <a:t>SAS-L2</a:t>
            </a:r>
            <a:r>
              <a:rPr kumimoji="1" lang="ja-JP" altLang="en-US" u="sng" dirty="0"/>
              <a:t>を用いる有意性</a:t>
            </a:r>
            <a:r>
              <a:rPr kumimoji="1" lang="ja-JP" altLang="en-US" dirty="0"/>
              <a:t>を示すことです。</a:t>
            </a:r>
            <a:r>
              <a:rPr kumimoji="1" lang="en-US" altLang="ja-JP" dirty="0"/>
              <a:t>2</a:t>
            </a:r>
            <a:r>
              <a:rPr kumimoji="1" lang="ja-JP" altLang="en-US" dirty="0"/>
              <a:t>点目は、</a:t>
            </a:r>
            <a:r>
              <a:rPr kumimoji="1" lang="en-US" altLang="ja-JP" dirty="0"/>
              <a:t>SAS-L2</a:t>
            </a:r>
            <a:r>
              <a:rPr kumimoji="1" lang="ja-JP" altLang="en-US" dirty="0"/>
              <a:t>実装における問題点を明らかにすることです。</a:t>
            </a:r>
            <a:endParaRPr kumimoji="1" lang="en-US" altLang="ja-JP" dirty="0"/>
          </a:p>
          <a:p>
            <a:r>
              <a:rPr kumimoji="1" lang="ja-JP" altLang="en-US" dirty="0"/>
              <a:t>本研究では、</a:t>
            </a:r>
            <a:r>
              <a:rPr kumimoji="1" lang="en-US" altLang="ja-JP" u="sng" dirty="0"/>
              <a:t>SAS-L2</a:t>
            </a:r>
            <a:r>
              <a:rPr kumimoji="1" lang="ja-JP" altLang="en-US" dirty="0"/>
              <a:t>が研究対象です。つまり、図に示すような、汎用的な</a:t>
            </a:r>
            <a:r>
              <a:rPr kumimoji="1" lang="en-US" altLang="ja-JP" dirty="0"/>
              <a:t>IoT</a:t>
            </a:r>
            <a:r>
              <a:rPr kumimoji="1" lang="ja-JP" altLang="en-US" dirty="0"/>
              <a:t>システムでは、センサなどの</a:t>
            </a:r>
            <a:r>
              <a:rPr kumimoji="1" lang="en-US" altLang="ja-JP" dirty="0"/>
              <a:t>IoT</a:t>
            </a:r>
            <a:r>
              <a:rPr kumimoji="1" lang="ja-JP" altLang="en-US" dirty="0"/>
              <a:t>デバイスと集約装置との間の通信にかかわる部分が対象です。</a:t>
            </a:r>
            <a:r>
              <a:rPr kumimoji="1" lang="en-US" altLang="ja-JP" dirty="0"/>
              <a:t>(40</a:t>
            </a:r>
            <a:r>
              <a:rPr kumimoji="1" lang="ja-JP" altLang="en-US" dirty="0"/>
              <a:t>秒</a:t>
            </a:r>
            <a:r>
              <a:rPr kumimoji="1" lang="en-US" altLang="ja-JP" dirty="0"/>
              <a:t>)(3:27)</a:t>
            </a:r>
          </a:p>
        </p:txBody>
      </p:sp>
      <p:sp>
        <p:nvSpPr>
          <p:cNvPr id="4" name="スライド番号プレースホルダー 3"/>
          <p:cNvSpPr>
            <a:spLocks noGrp="1"/>
          </p:cNvSpPr>
          <p:nvPr>
            <p:ph type="sldNum" sz="quarter" idx="5"/>
          </p:nvPr>
        </p:nvSpPr>
        <p:spPr/>
        <p:txBody>
          <a:bodyPr/>
          <a:lstStyle/>
          <a:p>
            <a:fld id="{2637E6B6-3C0A-4CE8-BCE3-7072C73CC790}" type="slidenum">
              <a:rPr kumimoji="1" lang="ja-JP" altLang="en-US" smtClean="0"/>
              <a:t>6</a:t>
            </a:fld>
            <a:endParaRPr kumimoji="1" lang="ja-JP" altLang="en-US"/>
          </a:p>
        </p:txBody>
      </p:sp>
    </p:spTree>
    <p:extLst>
      <p:ext uri="{BB962C8B-B14F-4D97-AF65-F5344CB8AC3E}">
        <p14:creationId xmlns:p14="http://schemas.microsoft.com/office/powerpoint/2010/main" val="874492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測定用に実装したプログラムの構成です。通信確立などの前処理、認証情報の登録フェーズ、認証フェーズ、暗号通信フェーズの</a:t>
            </a:r>
            <a:r>
              <a:rPr kumimoji="1" lang="en-US" altLang="ja-JP" dirty="0"/>
              <a:t>4</a:t>
            </a:r>
            <a:r>
              <a:rPr kumimoji="1" lang="ja-JP" altLang="en-US" dirty="0"/>
              <a:t>部構成です。</a:t>
            </a:r>
            <a:endParaRPr kumimoji="1" lang="en-US" altLang="ja-JP" dirty="0"/>
          </a:p>
          <a:p>
            <a:r>
              <a:rPr kumimoji="1" lang="en-US" altLang="ja-JP" dirty="0"/>
              <a:t>SAS-L2</a:t>
            </a:r>
            <a:r>
              <a:rPr kumimoji="1" lang="ja-JP" altLang="en-US" dirty="0"/>
              <a:t>のアルゴリズムにおける各構成技術を右に示しています。</a:t>
            </a:r>
            <a:endParaRPr kumimoji="1" lang="en-US" altLang="ja-JP" dirty="0"/>
          </a:p>
          <a:p>
            <a:r>
              <a:rPr kumimoji="1" lang="ja-JP" altLang="en-US" dirty="0"/>
              <a:t>一方向性関数はハッシュ関数の</a:t>
            </a:r>
            <a:r>
              <a:rPr kumimoji="1" lang="en-US" altLang="ja-JP" dirty="0"/>
              <a:t>CRC</a:t>
            </a:r>
            <a:r>
              <a:rPr kumimoji="1" lang="ja-JP" altLang="en-US" dirty="0"/>
              <a:t>、</a:t>
            </a:r>
            <a:r>
              <a:rPr kumimoji="1" lang="en-US" altLang="ja-JP" dirty="0"/>
              <a:t>SHA-256</a:t>
            </a:r>
            <a:r>
              <a:rPr kumimoji="1" lang="ja-JP" altLang="en-US" dirty="0"/>
              <a:t>を使用しました。</a:t>
            </a:r>
            <a:endParaRPr kumimoji="1" lang="en-US" altLang="ja-JP" dirty="0"/>
          </a:p>
          <a:p>
            <a:r>
              <a:rPr kumimoji="1" lang="ja-JP" altLang="en-US" dirty="0"/>
              <a:t>乱数生成は、暗号技術の利用に適した疑似乱数生成器として、</a:t>
            </a:r>
            <a:r>
              <a:rPr kumimoji="1" lang="en-US" altLang="ja-JP" dirty="0"/>
              <a:t>/dev/</a:t>
            </a:r>
            <a:r>
              <a:rPr kumimoji="1" lang="en-US" altLang="ja-JP" dirty="0" err="1"/>
              <a:t>urandom</a:t>
            </a:r>
            <a:r>
              <a:rPr kumimoji="1" lang="ja-JP" altLang="en-US" dirty="0"/>
              <a:t>を使用しました。</a:t>
            </a:r>
            <a:endParaRPr kumimoji="1" lang="en-US" altLang="ja-JP" dirty="0"/>
          </a:p>
          <a:p>
            <a:r>
              <a:rPr kumimoji="1" lang="ja-JP" altLang="en-US" dirty="0"/>
              <a:t>暗号方式は、共通鍵暗号方式のバーナム暗号を使用しました。</a:t>
            </a:r>
            <a:r>
              <a:rPr kumimoji="1" lang="en-US" altLang="ja-JP" dirty="0"/>
              <a:t>(32</a:t>
            </a:r>
            <a:r>
              <a:rPr kumimoji="1" lang="ja-JP" altLang="en-US" dirty="0"/>
              <a:t>秒</a:t>
            </a:r>
            <a:r>
              <a:rPr kumimoji="1" lang="en-US" altLang="ja-JP" dirty="0"/>
              <a:t>)(3:59)</a:t>
            </a:r>
            <a:endParaRPr kumimoji="1" lang="ja-JP" altLang="en-US" dirty="0"/>
          </a:p>
        </p:txBody>
      </p:sp>
      <p:sp>
        <p:nvSpPr>
          <p:cNvPr id="4" name="スライド番号プレースホルダー 3"/>
          <p:cNvSpPr>
            <a:spLocks noGrp="1"/>
          </p:cNvSpPr>
          <p:nvPr>
            <p:ph type="sldNum" sz="quarter" idx="5"/>
          </p:nvPr>
        </p:nvSpPr>
        <p:spPr/>
        <p:txBody>
          <a:bodyPr/>
          <a:lstStyle/>
          <a:p>
            <a:fld id="{2637E6B6-3C0A-4CE8-BCE3-7072C73CC790}" type="slidenum">
              <a:rPr kumimoji="1" lang="ja-JP" altLang="en-US" smtClean="0"/>
              <a:t>7</a:t>
            </a:fld>
            <a:endParaRPr kumimoji="1" lang="ja-JP" altLang="en-US"/>
          </a:p>
        </p:txBody>
      </p:sp>
    </p:spTree>
    <p:extLst>
      <p:ext uri="{BB962C8B-B14F-4D97-AF65-F5344CB8AC3E}">
        <p14:creationId xmlns:p14="http://schemas.microsoft.com/office/powerpoint/2010/main" val="1816637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実験方法を示します。評価対象は</a:t>
            </a:r>
            <a:r>
              <a:rPr kumimoji="1" lang="en-US" altLang="ja-JP" dirty="0"/>
              <a:t>SAS-L2</a:t>
            </a:r>
            <a:r>
              <a:rPr kumimoji="1" lang="ja-JP" altLang="en-US" dirty="0"/>
              <a:t>、比較対象は</a:t>
            </a:r>
            <a:r>
              <a:rPr kumimoji="1" lang="en-US" altLang="ja-JP" dirty="0"/>
              <a:t>SAS-2</a:t>
            </a:r>
            <a:r>
              <a:rPr kumimoji="1" lang="ja-JP" altLang="en-US" dirty="0"/>
              <a:t>です。実験</a:t>
            </a:r>
            <a:r>
              <a:rPr kumimoji="1" lang="en-US" altLang="ja-JP" dirty="0"/>
              <a:t>1</a:t>
            </a:r>
            <a:r>
              <a:rPr kumimoji="1" lang="ja-JP" altLang="en-US" dirty="0"/>
              <a:t>では、認証フェーズを</a:t>
            </a:r>
            <a:r>
              <a:rPr kumimoji="1" lang="en-US" altLang="ja-JP" u="sng" dirty="0"/>
              <a:t>1000</a:t>
            </a:r>
            <a:r>
              <a:rPr kumimoji="1" lang="ja-JP" altLang="en-US" u="sng" dirty="0"/>
              <a:t>回ループしてかかった</a:t>
            </a:r>
            <a:r>
              <a:rPr kumimoji="1" lang="en-US" altLang="ja-JP" u="sng" dirty="0"/>
              <a:t>CPU</a:t>
            </a:r>
            <a:r>
              <a:rPr kumimoji="1" lang="ja-JP" altLang="en-US" u="sng" dirty="0"/>
              <a:t>時間</a:t>
            </a:r>
            <a:r>
              <a:rPr kumimoji="1" lang="ja-JP" altLang="en-US" dirty="0"/>
              <a:t>を計測しました。</a:t>
            </a:r>
            <a:endParaRPr kumimoji="1" lang="en-US" altLang="ja-JP" dirty="0"/>
          </a:p>
          <a:p>
            <a:r>
              <a:rPr kumimoji="1" lang="ja-JP" altLang="en-US" dirty="0"/>
              <a:t>計測には、</a:t>
            </a:r>
            <a:r>
              <a:rPr kumimoji="1" lang="en-US" altLang="ja-JP" dirty="0"/>
              <a:t>clock</a:t>
            </a:r>
            <a:r>
              <a:rPr kumimoji="1" lang="ja-JP" altLang="en-US" dirty="0"/>
              <a:t>関数を使用しました。同様の手順で</a:t>
            </a:r>
            <a:r>
              <a:rPr kumimoji="1" lang="en-US" altLang="ja-JP" u="sng" dirty="0"/>
              <a:t>5</a:t>
            </a:r>
            <a:r>
              <a:rPr kumimoji="1" lang="ja-JP" altLang="en-US" u="sng" dirty="0"/>
              <a:t>回</a:t>
            </a:r>
            <a:r>
              <a:rPr kumimoji="1" lang="ja-JP" altLang="en-US" dirty="0"/>
              <a:t>測定し、それらの平均値を実験結果としました。</a:t>
            </a:r>
            <a:r>
              <a:rPr kumimoji="1" lang="en-US" altLang="ja-JP" dirty="0"/>
              <a:t>(18</a:t>
            </a:r>
            <a:r>
              <a:rPr kumimoji="1" lang="ja-JP" altLang="en-US" dirty="0"/>
              <a:t>秒</a:t>
            </a:r>
            <a:r>
              <a:rPr kumimoji="1" lang="en-US" altLang="ja-JP" dirty="0"/>
              <a:t>)(4:17)</a:t>
            </a:r>
          </a:p>
        </p:txBody>
      </p:sp>
      <p:sp>
        <p:nvSpPr>
          <p:cNvPr id="4" name="スライド番号プレースホルダー 3"/>
          <p:cNvSpPr>
            <a:spLocks noGrp="1"/>
          </p:cNvSpPr>
          <p:nvPr>
            <p:ph type="sldNum" sz="quarter" idx="5"/>
          </p:nvPr>
        </p:nvSpPr>
        <p:spPr/>
        <p:txBody>
          <a:bodyPr/>
          <a:lstStyle/>
          <a:p>
            <a:fld id="{2637E6B6-3C0A-4CE8-BCE3-7072C73CC790}" type="slidenum">
              <a:rPr kumimoji="1" lang="ja-JP" altLang="en-US" smtClean="0"/>
              <a:t>8</a:t>
            </a:fld>
            <a:endParaRPr kumimoji="1" lang="ja-JP" altLang="en-US"/>
          </a:p>
        </p:txBody>
      </p:sp>
    </p:spTree>
    <p:extLst>
      <p:ext uri="{BB962C8B-B14F-4D97-AF65-F5344CB8AC3E}">
        <p14:creationId xmlns:p14="http://schemas.microsoft.com/office/powerpoint/2010/main" val="2970595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chemeClr val="bg1">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005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CF0EC48-B28D-4BD2-A87A-4CAD52AE1442}" type="datetime1">
              <a:rPr kumimoji="1" lang="ja-JP" altLang="en-US" smtClean="0"/>
              <a:t>2021/2/22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8B94E9-83E2-43EF-87B3-01B55DECAE73}" type="slidenum">
              <a:rPr kumimoji="1" lang="ja-JP" altLang="en-US" smtClean="0"/>
              <a:t>‹#›</a:t>
            </a:fld>
            <a:endParaRPr kumimoji="1" lang="ja-JP" altLang="en-US"/>
          </a:p>
        </p:txBody>
      </p:sp>
      <p:cxnSp>
        <p:nvCxnSpPr>
          <p:cNvPr id="8" name="直線コネクタ 7">
            <a:extLst>
              <a:ext uri="{FF2B5EF4-FFF2-40B4-BE49-F238E27FC236}">
                <a16:creationId xmlns:a16="http://schemas.microsoft.com/office/drawing/2014/main" id="{744C9250-4A4D-4862-80C3-51C16F6875AC}"/>
              </a:ext>
            </a:extLst>
          </p:cNvPr>
          <p:cNvCxnSpPr>
            <a:cxnSpLocks/>
          </p:cNvCxnSpPr>
          <p:nvPr userDrawn="1"/>
        </p:nvCxnSpPr>
        <p:spPr>
          <a:xfrm>
            <a:off x="1143000" y="3519577"/>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3689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5CF956D-A2CB-499F-A575-0979E03515FA}" type="datetime1">
              <a:rPr kumimoji="1" lang="ja-JP" altLang="en-US" smtClean="0"/>
              <a:t>2021/2/22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8B94E9-83E2-43EF-87B3-01B55DECAE73}" type="slidenum">
              <a:rPr kumimoji="1" lang="ja-JP" altLang="en-US" smtClean="0"/>
              <a:t>‹#›</a:t>
            </a:fld>
            <a:endParaRPr kumimoji="1" lang="ja-JP" altLang="en-US"/>
          </a:p>
        </p:txBody>
      </p:sp>
    </p:spTree>
    <p:extLst>
      <p:ext uri="{BB962C8B-B14F-4D97-AF65-F5344CB8AC3E}">
        <p14:creationId xmlns:p14="http://schemas.microsoft.com/office/powerpoint/2010/main" val="311952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5D6E112-E89F-45AC-8DB6-A06BD64AC87F}" type="datetime1">
              <a:rPr kumimoji="1" lang="ja-JP" altLang="en-US" smtClean="0"/>
              <a:t>2021/2/22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8B94E9-83E2-43EF-87B3-01B55DECAE73}" type="slidenum">
              <a:rPr kumimoji="1" lang="ja-JP" altLang="en-US" smtClean="0"/>
              <a:t>‹#›</a:t>
            </a:fld>
            <a:endParaRPr kumimoji="1" lang="ja-JP" altLang="en-US"/>
          </a:p>
        </p:txBody>
      </p:sp>
    </p:spTree>
    <p:extLst>
      <p:ext uri="{BB962C8B-B14F-4D97-AF65-F5344CB8AC3E}">
        <p14:creationId xmlns:p14="http://schemas.microsoft.com/office/powerpoint/2010/main" val="361912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Pr>
        <a:solidFill>
          <a:schemeClr val="bg1">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81855"/>
          </a:xfrm>
          <a:solidFill>
            <a:srgbClr val="009999"/>
          </a:solidFill>
        </p:spPr>
        <p:txBody>
          <a:bodyPr/>
          <a:lstStyle>
            <a:lvl1pPr marL="361950" indent="0">
              <a:defRPr>
                <a:solidFill>
                  <a:schemeClr val="bg2"/>
                </a:solidFill>
              </a:defRPr>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628650" y="1297767"/>
            <a:ext cx="7886700" cy="4879196"/>
          </a:xfrm>
        </p:spPr>
        <p:txBody>
          <a:bodyPr>
            <a:normAutofit/>
          </a:bodyPr>
          <a:lstStyle>
            <a:lvl1pPr>
              <a:buClr>
                <a:schemeClr val="tx1"/>
              </a:buClr>
              <a:defRPr sz="3600"/>
            </a:lvl1pPr>
            <a:lvl2pPr>
              <a:buClr>
                <a:schemeClr val="tx1"/>
              </a:buClr>
              <a:defRPr sz="3200"/>
            </a:lvl2pPr>
            <a:lvl3pPr>
              <a:buClr>
                <a:schemeClr val="tx1"/>
              </a:buClr>
              <a:defRPr sz="2800"/>
            </a:lvl3pPr>
            <a:lvl4pPr>
              <a:buClr>
                <a:schemeClr val="tx1"/>
              </a:buClr>
              <a:defRPr sz="2400"/>
            </a:lvl4pPr>
            <a:lvl5pPr>
              <a:buClr>
                <a:schemeClr val="tx1"/>
              </a:buClr>
              <a:defRPr sz="2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E9CB0151-4C31-4191-A8F4-33F03407F6FE}" type="datetime1">
              <a:rPr kumimoji="1" lang="ja-JP" altLang="en-US" smtClean="0"/>
              <a:t>2021/2/22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6974457" y="315912"/>
            <a:ext cx="2057400" cy="365125"/>
          </a:xfrm>
        </p:spPr>
        <p:txBody>
          <a:bodyPr/>
          <a:lstStyle>
            <a:lvl1pPr>
              <a:defRPr sz="2800">
                <a:solidFill>
                  <a:schemeClr val="bg2"/>
                </a:solidFill>
              </a:defRPr>
            </a:lvl1pPr>
          </a:lstStyle>
          <a:p>
            <a:fld id="{1B8B94E9-83E2-43EF-87B3-01B55DECAE73}" type="slidenum">
              <a:rPr kumimoji="1" lang="ja-JP" altLang="en-US" smtClean="0"/>
              <a:pPr/>
              <a:t>‹#›</a:t>
            </a:fld>
            <a:endParaRPr kumimoji="1" lang="ja-JP" altLang="en-US" dirty="0"/>
          </a:p>
        </p:txBody>
      </p:sp>
    </p:spTree>
    <p:extLst>
      <p:ext uri="{BB962C8B-B14F-4D97-AF65-F5344CB8AC3E}">
        <p14:creationId xmlns:p14="http://schemas.microsoft.com/office/powerpoint/2010/main" val="3338525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5F65398-95DD-4251-804E-49808222212C}" type="datetime1">
              <a:rPr kumimoji="1" lang="ja-JP" altLang="en-US" smtClean="0"/>
              <a:t>2021/2/22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8B94E9-83E2-43EF-87B3-01B55DECAE73}" type="slidenum">
              <a:rPr kumimoji="1" lang="ja-JP" altLang="en-US" smtClean="0"/>
              <a:t>‹#›</a:t>
            </a:fld>
            <a:endParaRPr kumimoji="1" lang="ja-JP" altLang="en-US"/>
          </a:p>
        </p:txBody>
      </p:sp>
    </p:spTree>
    <p:extLst>
      <p:ext uri="{BB962C8B-B14F-4D97-AF65-F5344CB8AC3E}">
        <p14:creationId xmlns:p14="http://schemas.microsoft.com/office/powerpoint/2010/main" val="1130078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40F766A-30F3-44A3-B2F4-F57689276096}" type="datetime1">
              <a:rPr kumimoji="1" lang="ja-JP" altLang="en-US" smtClean="0"/>
              <a:t>2021/2/22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B8B94E9-83E2-43EF-87B3-01B55DECAE73}" type="slidenum">
              <a:rPr kumimoji="1" lang="ja-JP" altLang="en-US" smtClean="0"/>
              <a:t>‹#›</a:t>
            </a:fld>
            <a:endParaRPr kumimoji="1" lang="ja-JP" altLang="en-US"/>
          </a:p>
        </p:txBody>
      </p:sp>
    </p:spTree>
    <p:extLst>
      <p:ext uri="{BB962C8B-B14F-4D97-AF65-F5344CB8AC3E}">
        <p14:creationId xmlns:p14="http://schemas.microsoft.com/office/powerpoint/2010/main" val="261793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A9F7CE-3E42-4056-9D15-93492B9047F4}" type="datetime1">
              <a:rPr kumimoji="1" lang="ja-JP" altLang="en-US" smtClean="0"/>
              <a:t>2021/2/22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B8B94E9-83E2-43EF-87B3-01B55DECAE73}" type="slidenum">
              <a:rPr kumimoji="1" lang="ja-JP" altLang="en-US" smtClean="0"/>
              <a:t>‹#›</a:t>
            </a:fld>
            <a:endParaRPr kumimoji="1" lang="ja-JP" altLang="en-US"/>
          </a:p>
        </p:txBody>
      </p:sp>
    </p:spTree>
    <p:extLst>
      <p:ext uri="{BB962C8B-B14F-4D97-AF65-F5344CB8AC3E}">
        <p14:creationId xmlns:p14="http://schemas.microsoft.com/office/powerpoint/2010/main" val="3769513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7757831-7039-4B88-913D-541276F44BD8}" type="datetime1">
              <a:rPr kumimoji="1" lang="ja-JP" altLang="en-US" smtClean="0"/>
              <a:t>2021/2/22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B8B94E9-83E2-43EF-87B3-01B55DECAE73}" type="slidenum">
              <a:rPr kumimoji="1" lang="ja-JP" altLang="en-US" smtClean="0"/>
              <a:t>‹#›</a:t>
            </a:fld>
            <a:endParaRPr kumimoji="1" lang="ja-JP" altLang="en-US"/>
          </a:p>
        </p:txBody>
      </p:sp>
    </p:spTree>
    <p:extLst>
      <p:ext uri="{BB962C8B-B14F-4D97-AF65-F5344CB8AC3E}">
        <p14:creationId xmlns:p14="http://schemas.microsoft.com/office/powerpoint/2010/main" val="2648148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7DDB78-D510-4668-A3CE-B812A136E975}" type="datetime1">
              <a:rPr kumimoji="1" lang="ja-JP" altLang="en-US" smtClean="0"/>
              <a:t>2021/2/22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B8B94E9-83E2-43EF-87B3-01B55DECAE73}" type="slidenum">
              <a:rPr kumimoji="1" lang="ja-JP" altLang="en-US" smtClean="0"/>
              <a:t>‹#›</a:t>
            </a:fld>
            <a:endParaRPr kumimoji="1" lang="ja-JP" altLang="en-US"/>
          </a:p>
        </p:txBody>
      </p:sp>
    </p:spTree>
    <p:extLst>
      <p:ext uri="{BB962C8B-B14F-4D97-AF65-F5344CB8AC3E}">
        <p14:creationId xmlns:p14="http://schemas.microsoft.com/office/powerpoint/2010/main" val="698383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E4504E3-4F0A-49AC-A566-21D3BA974C9C}" type="datetime1">
              <a:rPr kumimoji="1" lang="ja-JP" altLang="en-US" smtClean="0"/>
              <a:t>2021/2/22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B8B94E9-83E2-43EF-87B3-01B55DECAE73}" type="slidenum">
              <a:rPr kumimoji="1" lang="ja-JP" altLang="en-US" smtClean="0"/>
              <a:t>‹#›</a:t>
            </a:fld>
            <a:endParaRPr kumimoji="1" lang="ja-JP" altLang="en-US"/>
          </a:p>
        </p:txBody>
      </p:sp>
    </p:spTree>
    <p:extLst>
      <p:ext uri="{BB962C8B-B14F-4D97-AF65-F5344CB8AC3E}">
        <p14:creationId xmlns:p14="http://schemas.microsoft.com/office/powerpoint/2010/main" val="1598775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88236F9-97D4-4A63-8BE0-179C2F149DBF}" type="datetime1">
              <a:rPr kumimoji="1" lang="ja-JP" altLang="en-US" smtClean="0"/>
              <a:t>2021/2/22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B8B94E9-83E2-43EF-87B3-01B55DECAE73}" type="slidenum">
              <a:rPr kumimoji="1" lang="ja-JP" altLang="en-US" smtClean="0"/>
              <a:t>‹#›</a:t>
            </a:fld>
            <a:endParaRPr kumimoji="1" lang="ja-JP" altLang="en-US"/>
          </a:p>
        </p:txBody>
      </p:sp>
    </p:spTree>
    <p:extLst>
      <p:ext uri="{BB962C8B-B14F-4D97-AF65-F5344CB8AC3E}">
        <p14:creationId xmlns:p14="http://schemas.microsoft.com/office/powerpoint/2010/main" val="1883906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DC5C7C-9E27-401A-8659-1A95CDFB6D5A}" type="datetime1">
              <a:rPr kumimoji="1" lang="ja-JP" altLang="en-US" smtClean="0"/>
              <a:t>2021/2/22</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8B94E9-83E2-43EF-87B3-01B55DECAE73}" type="slidenum">
              <a:rPr kumimoji="1" lang="ja-JP" altLang="en-US" smtClean="0"/>
              <a:t>‹#›</a:t>
            </a:fld>
            <a:endParaRPr kumimoji="1" lang="ja-JP" altLang="en-US"/>
          </a:p>
        </p:txBody>
      </p:sp>
    </p:spTree>
    <p:extLst>
      <p:ext uri="{BB962C8B-B14F-4D97-AF65-F5344CB8AC3E}">
        <p14:creationId xmlns:p14="http://schemas.microsoft.com/office/powerpoint/2010/main" val="17333097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0.png"/><Relationship Id="rId10" Type="http://schemas.openxmlformats.org/officeDocument/2006/relationships/image" Target="../media/image130.png"/><Relationship Id="rId4" Type="http://schemas.openxmlformats.org/officeDocument/2006/relationships/image" Target="../media/image2.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749F23-35D3-49E7-A20D-41F0A8C48E45}"/>
              </a:ext>
            </a:extLst>
          </p:cNvPr>
          <p:cNvSpPr>
            <a:spLocks noGrp="1"/>
          </p:cNvSpPr>
          <p:nvPr>
            <p:ph type="ctrTitle"/>
          </p:nvPr>
        </p:nvSpPr>
        <p:spPr/>
        <p:txBody>
          <a:bodyPr>
            <a:noAutofit/>
          </a:bodyPr>
          <a:lstStyle/>
          <a:p>
            <a:r>
              <a:rPr lang="ja-JP" altLang="en-US" sz="3200" dirty="0">
                <a:ea typeface="ＭＳ Ｐゴシック"/>
                <a:cs typeface="Calibri Light"/>
              </a:rPr>
              <a:t>ワンタイムパスワード認証方式</a:t>
            </a:r>
            <a:r>
              <a:rPr lang="en-US" altLang="ja-JP" sz="3200" dirty="0">
                <a:ea typeface="ＭＳ Ｐゴシック"/>
                <a:cs typeface="Calibri Light"/>
              </a:rPr>
              <a:t>SAS-L2</a:t>
            </a:r>
            <a:r>
              <a:rPr lang="ja-JP" altLang="en-US" sz="3200" dirty="0">
                <a:ea typeface="ＭＳ Ｐゴシック"/>
                <a:cs typeface="Calibri Light"/>
              </a:rPr>
              <a:t>の</a:t>
            </a:r>
            <a:br>
              <a:rPr lang="en-US" altLang="ja-JP" sz="3200" dirty="0">
                <a:ea typeface="ＭＳ Ｐゴシック"/>
                <a:cs typeface="Calibri Light"/>
              </a:rPr>
            </a:br>
            <a:r>
              <a:rPr lang="en-US" altLang="ja-JP" sz="3200" dirty="0">
                <a:ea typeface="ＭＳ Ｐゴシック"/>
                <a:cs typeface="Calibri Light"/>
              </a:rPr>
              <a:t>IoT</a:t>
            </a:r>
            <a:r>
              <a:rPr lang="ja-JP" altLang="en-US" sz="3200" dirty="0">
                <a:ea typeface="ＭＳ Ｐゴシック"/>
                <a:cs typeface="Calibri Light"/>
              </a:rPr>
              <a:t>システムにおける実装に関する研究</a:t>
            </a:r>
            <a:endParaRPr kumimoji="1" lang="ja-JP" altLang="en-US" sz="3200" dirty="0"/>
          </a:p>
        </p:txBody>
      </p:sp>
      <p:sp>
        <p:nvSpPr>
          <p:cNvPr id="3" name="字幕 2">
            <a:extLst>
              <a:ext uri="{FF2B5EF4-FFF2-40B4-BE49-F238E27FC236}">
                <a16:creationId xmlns:a16="http://schemas.microsoft.com/office/drawing/2014/main" id="{0685A768-5272-468F-ADA9-EF97F09FAD90}"/>
              </a:ext>
            </a:extLst>
          </p:cNvPr>
          <p:cNvSpPr>
            <a:spLocks noGrp="1"/>
          </p:cNvSpPr>
          <p:nvPr>
            <p:ph type="subTitle" idx="1"/>
          </p:nvPr>
        </p:nvSpPr>
        <p:spPr/>
        <p:txBody>
          <a:bodyPr>
            <a:normAutofit/>
          </a:bodyPr>
          <a:lstStyle/>
          <a:p>
            <a:r>
              <a:rPr kumimoji="1" lang="ja-JP" altLang="en-US" dirty="0"/>
              <a:t>愛媛大学 工学部 情報工学科</a:t>
            </a:r>
            <a:endParaRPr kumimoji="1" lang="en-US" altLang="ja-JP" dirty="0"/>
          </a:p>
          <a:p>
            <a:r>
              <a:rPr lang="ja-JP" altLang="en-US" dirty="0"/>
              <a:t>計算機システム・ソフトウェアシステム研究室</a:t>
            </a:r>
            <a:endParaRPr lang="en-US" altLang="ja-JP" dirty="0"/>
          </a:p>
          <a:p>
            <a:r>
              <a:rPr lang="en-US" altLang="ja-JP" dirty="0"/>
              <a:t>B4</a:t>
            </a:r>
            <a:r>
              <a:rPr lang="ja-JP" altLang="en-US" dirty="0"/>
              <a:t>　</a:t>
            </a:r>
            <a:r>
              <a:rPr kumimoji="1" lang="ja-JP" altLang="en-US" dirty="0"/>
              <a:t>柚木孝文</a:t>
            </a:r>
          </a:p>
        </p:txBody>
      </p:sp>
    </p:spTree>
    <p:extLst>
      <p:ext uri="{BB962C8B-B14F-4D97-AF65-F5344CB8AC3E}">
        <p14:creationId xmlns:p14="http://schemas.microsoft.com/office/powerpoint/2010/main" val="4282891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コンテンツ プレースホルダー 2">
            <a:extLst>
              <a:ext uri="{FF2B5EF4-FFF2-40B4-BE49-F238E27FC236}">
                <a16:creationId xmlns:a16="http://schemas.microsoft.com/office/drawing/2014/main" id="{F0FA336E-DCBA-4816-8CD6-D3A18023DAAF}"/>
              </a:ext>
            </a:extLst>
          </p:cNvPr>
          <p:cNvSpPr>
            <a:spLocks noGrp="1"/>
          </p:cNvSpPr>
          <p:nvPr>
            <p:ph idx="1"/>
          </p:nvPr>
        </p:nvSpPr>
        <p:spPr>
          <a:xfrm>
            <a:off x="628650" y="1297767"/>
            <a:ext cx="7886700" cy="4879196"/>
          </a:xfrm>
        </p:spPr>
        <p:txBody>
          <a:bodyPr/>
          <a:lstStyle/>
          <a:p>
            <a:pPr marL="0" indent="0">
              <a:buNone/>
            </a:pPr>
            <a:r>
              <a:rPr lang="ja-JP" altLang="en-US" sz="2800" dirty="0"/>
              <a:t>実験</a:t>
            </a:r>
            <a:r>
              <a:rPr lang="en-US" altLang="ja-JP" sz="2800" dirty="0"/>
              <a:t>2. SAS-L2</a:t>
            </a:r>
            <a:r>
              <a:rPr lang="ja-JP" altLang="en-US" sz="2800" dirty="0"/>
              <a:t>に必要なリソース使用量の調査</a:t>
            </a:r>
            <a:endParaRPr lang="en-US" altLang="ja-JP" sz="2800" dirty="0"/>
          </a:p>
          <a:p>
            <a:endParaRPr kumimoji="1" lang="ja-JP" altLang="en-US" dirty="0"/>
          </a:p>
        </p:txBody>
      </p:sp>
      <p:sp>
        <p:nvSpPr>
          <p:cNvPr id="29" name="正方形/長方形 28">
            <a:extLst>
              <a:ext uri="{FF2B5EF4-FFF2-40B4-BE49-F238E27FC236}">
                <a16:creationId xmlns:a16="http://schemas.microsoft.com/office/drawing/2014/main" id="{67CB7593-4E9B-491A-91B7-BFE769295667}"/>
              </a:ext>
            </a:extLst>
          </p:cNvPr>
          <p:cNvSpPr/>
          <p:nvPr/>
        </p:nvSpPr>
        <p:spPr>
          <a:xfrm>
            <a:off x="960665" y="5653481"/>
            <a:ext cx="3317966" cy="731330"/>
          </a:xfrm>
          <a:prstGeom prst="rect">
            <a:avLst/>
          </a:prstGeom>
          <a:solidFill>
            <a:schemeClr val="accent1">
              <a:lumMod val="20000"/>
              <a:lumOff val="8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t>暗号通信フェーズ</a:t>
            </a:r>
          </a:p>
        </p:txBody>
      </p:sp>
      <p:sp>
        <p:nvSpPr>
          <p:cNvPr id="28" name="正方形/長方形 27">
            <a:extLst>
              <a:ext uri="{FF2B5EF4-FFF2-40B4-BE49-F238E27FC236}">
                <a16:creationId xmlns:a16="http://schemas.microsoft.com/office/drawing/2014/main" id="{BBD6433C-C67D-49AD-A9F6-9C6EC57DF150}"/>
              </a:ext>
            </a:extLst>
          </p:cNvPr>
          <p:cNvSpPr/>
          <p:nvPr/>
        </p:nvSpPr>
        <p:spPr>
          <a:xfrm>
            <a:off x="960665" y="4463148"/>
            <a:ext cx="3317966" cy="73133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tx1"/>
                </a:solidFill>
              </a:rPr>
              <a:t>認証フェーズ</a:t>
            </a:r>
          </a:p>
        </p:txBody>
      </p:sp>
      <p:sp>
        <p:nvSpPr>
          <p:cNvPr id="26" name="正方形/長方形 25">
            <a:extLst>
              <a:ext uri="{FF2B5EF4-FFF2-40B4-BE49-F238E27FC236}">
                <a16:creationId xmlns:a16="http://schemas.microsoft.com/office/drawing/2014/main" id="{BC02E123-AC20-4024-AB7E-8BFAB9FDB864}"/>
              </a:ext>
            </a:extLst>
          </p:cNvPr>
          <p:cNvSpPr/>
          <p:nvPr/>
        </p:nvSpPr>
        <p:spPr>
          <a:xfrm>
            <a:off x="960665" y="1992428"/>
            <a:ext cx="3317966" cy="73133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tx1"/>
                </a:solidFill>
              </a:rPr>
              <a:t>前処理</a:t>
            </a:r>
          </a:p>
        </p:txBody>
      </p:sp>
      <p:sp>
        <p:nvSpPr>
          <p:cNvPr id="2" name="タイトル 1">
            <a:extLst>
              <a:ext uri="{FF2B5EF4-FFF2-40B4-BE49-F238E27FC236}">
                <a16:creationId xmlns:a16="http://schemas.microsoft.com/office/drawing/2014/main" id="{B73CCD7B-545C-49AC-9589-DCA417FF873B}"/>
              </a:ext>
            </a:extLst>
          </p:cNvPr>
          <p:cNvSpPr>
            <a:spLocks noGrp="1"/>
          </p:cNvSpPr>
          <p:nvPr>
            <p:ph type="title"/>
          </p:nvPr>
        </p:nvSpPr>
        <p:spPr/>
        <p:txBody>
          <a:bodyPr/>
          <a:lstStyle/>
          <a:p>
            <a:r>
              <a:rPr kumimoji="1" lang="ja-JP" altLang="en-US" dirty="0"/>
              <a:t>実験方法</a:t>
            </a:r>
          </a:p>
        </p:txBody>
      </p:sp>
      <p:sp>
        <p:nvSpPr>
          <p:cNvPr id="4" name="スライド番号プレースホルダー 3">
            <a:extLst>
              <a:ext uri="{FF2B5EF4-FFF2-40B4-BE49-F238E27FC236}">
                <a16:creationId xmlns:a16="http://schemas.microsoft.com/office/drawing/2014/main" id="{BC68BC3A-B38C-4545-9257-BBF710DB5496}"/>
              </a:ext>
            </a:extLst>
          </p:cNvPr>
          <p:cNvSpPr>
            <a:spLocks noGrp="1"/>
          </p:cNvSpPr>
          <p:nvPr>
            <p:ph type="sldNum" sz="quarter" idx="12"/>
          </p:nvPr>
        </p:nvSpPr>
        <p:spPr/>
        <p:txBody>
          <a:bodyPr/>
          <a:lstStyle/>
          <a:p>
            <a:fld id="{1B8B94E9-83E2-43EF-87B3-01B55DECAE73}" type="slidenum">
              <a:rPr kumimoji="1" lang="ja-JP" altLang="en-US" smtClean="0"/>
              <a:pPr/>
              <a:t>9</a:t>
            </a:fld>
            <a:endParaRPr kumimoji="1" lang="ja-JP" altLang="en-US" dirty="0"/>
          </a:p>
        </p:txBody>
      </p:sp>
      <p:sp>
        <p:nvSpPr>
          <p:cNvPr id="10" name="テキスト ボックス 9">
            <a:extLst>
              <a:ext uri="{FF2B5EF4-FFF2-40B4-BE49-F238E27FC236}">
                <a16:creationId xmlns:a16="http://schemas.microsoft.com/office/drawing/2014/main" id="{E45945FF-3400-418A-BFD0-1F82C91B1266}"/>
              </a:ext>
            </a:extLst>
          </p:cNvPr>
          <p:cNvSpPr txBox="1"/>
          <p:nvPr/>
        </p:nvSpPr>
        <p:spPr>
          <a:xfrm>
            <a:off x="4545875" y="2104678"/>
            <a:ext cx="4322017" cy="3046988"/>
          </a:xfrm>
          <a:prstGeom prst="rect">
            <a:avLst/>
          </a:prstGeom>
          <a:noFill/>
        </p:spPr>
        <p:txBody>
          <a:bodyPr wrap="none" rtlCol="0">
            <a:spAutoFit/>
          </a:bodyPr>
          <a:lstStyle/>
          <a:p>
            <a:r>
              <a:rPr kumimoji="1" lang="ja-JP" altLang="en-US" sz="2000" dirty="0"/>
              <a:t>評価対象 </a:t>
            </a:r>
            <a:r>
              <a:rPr kumimoji="1" lang="en-US" altLang="ja-JP" sz="2000" dirty="0"/>
              <a:t>: SAS-L2</a:t>
            </a:r>
          </a:p>
          <a:p>
            <a:r>
              <a:rPr kumimoji="1" lang="ja-JP" altLang="en-US" sz="2000" dirty="0"/>
              <a:t>計測項目 </a:t>
            </a:r>
            <a:r>
              <a:rPr kumimoji="1" lang="en-US" altLang="ja-JP" sz="2000" dirty="0"/>
              <a:t>: CPU</a:t>
            </a:r>
            <a:r>
              <a:rPr kumimoji="1" lang="ja-JP" altLang="en-US" sz="2000" dirty="0"/>
              <a:t>使用率</a:t>
            </a:r>
            <a:r>
              <a:rPr kumimoji="1" lang="en-US" altLang="ja-JP" sz="2000" dirty="0"/>
              <a:t>, </a:t>
            </a:r>
            <a:r>
              <a:rPr kumimoji="1" lang="ja-JP" altLang="en-US" sz="2000" dirty="0"/>
              <a:t>メモリ使用量</a:t>
            </a:r>
            <a:endParaRPr kumimoji="1" lang="en-US" altLang="ja-JP" sz="2000" dirty="0"/>
          </a:p>
          <a:p>
            <a:r>
              <a:rPr kumimoji="1" lang="ja-JP" altLang="en-US" sz="2000" dirty="0"/>
              <a:t>計測範囲 </a:t>
            </a:r>
            <a:r>
              <a:rPr kumimoji="1" lang="en-US" altLang="ja-JP" sz="2000" dirty="0"/>
              <a:t>: </a:t>
            </a:r>
            <a:r>
              <a:rPr kumimoji="1" lang="ja-JP" altLang="en-US" sz="2000" dirty="0"/>
              <a:t>認証フェーズ</a:t>
            </a:r>
            <a:endParaRPr kumimoji="1" lang="en-US" altLang="ja-JP" sz="2000" dirty="0"/>
          </a:p>
          <a:p>
            <a:r>
              <a:rPr kumimoji="1" lang="ja-JP" altLang="en-US" sz="2000" dirty="0"/>
              <a:t>実現法 　</a:t>
            </a:r>
            <a:r>
              <a:rPr kumimoji="1" lang="en-US" altLang="ja-JP" sz="2000" dirty="0"/>
              <a:t>:</a:t>
            </a:r>
            <a:r>
              <a:rPr kumimoji="1" lang="ja-JP" altLang="en-US" sz="2000" dirty="0"/>
              <a:t> </a:t>
            </a:r>
            <a:r>
              <a:rPr kumimoji="1" lang="en-US" altLang="ja-JP" sz="2000" dirty="0"/>
              <a:t>Linux</a:t>
            </a:r>
            <a:r>
              <a:rPr kumimoji="1" lang="ja-JP" altLang="en-US" sz="2000" dirty="0"/>
              <a:t>コマンド</a:t>
            </a:r>
            <a:endParaRPr kumimoji="1" lang="en-US" altLang="ja-JP" sz="2000" dirty="0"/>
          </a:p>
          <a:p>
            <a:endParaRPr kumimoji="1" lang="en-US" altLang="ja-JP" sz="1600" dirty="0"/>
          </a:p>
          <a:p>
            <a:r>
              <a:rPr kumimoji="1" lang="en-US" altLang="ja-JP" sz="1600" dirty="0"/>
              <a:t>   </a:t>
            </a:r>
            <a:r>
              <a:rPr kumimoji="1" lang="ja-JP" altLang="en-US" sz="1600" dirty="0"/>
              <a:t>①</a:t>
            </a:r>
            <a:r>
              <a:rPr kumimoji="1" lang="en-US" altLang="ja-JP" sz="1600" dirty="0"/>
              <a:t>CPU</a:t>
            </a:r>
            <a:r>
              <a:rPr kumimoji="1" lang="ja-JP" altLang="en-US" sz="1600" dirty="0"/>
              <a:t>使用率</a:t>
            </a:r>
            <a:endParaRPr kumimoji="1" lang="en-US" altLang="ja-JP" sz="1600" dirty="0"/>
          </a:p>
          <a:p>
            <a:r>
              <a:rPr kumimoji="1" lang="en-US" altLang="ja-JP" sz="1600" dirty="0"/>
              <a:t>       % </a:t>
            </a:r>
            <a:r>
              <a:rPr kumimoji="1" lang="en-US" altLang="ja-JP" sz="1600" dirty="0" err="1"/>
              <a:t>pidstat</a:t>
            </a:r>
            <a:r>
              <a:rPr kumimoji="1" lang="en-US" altLang="ja-JP" sz="1600" dirty="0"/>
              <a:t> –p (</a:t>
            </a:r>
            <a:r>
              <a:rPr kumimoji="1" lang="ja-JP" altLang="en-US" sz="1600" dirty="0"/>
              <a:t>プロセス番号</a:t>
            </a:r>
            <a:r>
              <a:rPr kumimoji="1" lang="en-US" altLang="ja-JP" sz="1600" dirty="0"/>
              <a:t>) 1</a:t>
            </a:r>
          </a:p>
          <a:p>
            <a:r>
              <a:rPr kumimoji="1" lang="ja-JP" altLang="en-US" sz="1600" dirty="0"/>
              <a:t>   </a:t>
            </a:r>
            <a:endParaRPr kumimoji="1" lang="en-US" altLang="ja-JP" sz="1600" dirty="0"/>
          </a:p>
          <a:p>
            <a:r>
              <a:rPr kumimoji="1" lang="en-US" altLang="ja-JP" sz="1600" dirty="0"/>
              <a:t>   </a:t>
            </a:r>
            <a:r>
              <a:rPr kumimoji="1" lang="ja-JP" altLang="en-US" sz="1600" dirty="0"/>
              <a:t>②メモリ使用量</a:t>
            </a:r>
            <a:endParaRPr kumimoji="1" lang="en-US" altLang="ja-JP" sz="1600" dirty="0"/>
          </a:p>
          <a:p>
            <a:r>
              <a:rPr kumimoji="1" lang="en-US" altLang="ja-JP" sz="1600" dirty="0"/>
              <a:t>       % cat/proc/(</a:t>
            </a:r>
            <a:r>
              <a:rPr kumimoji="1" lang="ja-JP" altLang="en-US" sz="1600" dirty="0"/>
              <a:t>プロセス番号</a:t>
            </a:r>
            <a:r>
              <a:rPr kumimoji="1" lang="en-US" altLang="ja-JP" sz="1600" dirty="0"/>
              <a:t>)/status</a:t>
            </a:r>
          </a:p>
          <a:p>
            <a:r>
              <a:rPr kumimoji="1" lang="ja-JP" altLang="en-US" sz="1600" dirty="0"/>
              <a:t>           </a:t>
            </a:r>
            <a:r>
              <a:rPr kumimoji="1" lang="en-US" altLang="ja-JP" sz="1600" dirty="0"/>
              <a:t>|</a:t>
            </a:r>
            <a:r>
              <a:rPr kumimoji="1" lang="ja-JP" altLang="en-US" sz="1600" dirty="0"/>
              <a:t> </a:t>
            </a:r>
            <a:r>
              <a:rPr kumimoji="1" lang="en-US" altLang="ja-JP" sz="1600" dirty="0"/>
              <a:t>grep</a:t>
            </a:r>
            <a:r>
              <a:rPr kumimoji="1" lang="ja-JP" altLang="en-US" sz="1600" dirty="0"/>
              <a:t> </a:t>
            </a:r>
            <a:r>
              <a:rPr kumimoji="1" lang="en-US" altLang="ja-JP" sz="1600" dirty="0"/>
              <a:t>–e</a:t>
            </a:r>
            <a:r>
              <a:rPr kumimoji="1" lang="ja-JP" altLang="en-US" sz="1600" dirty="0"/>
              <a:t> </a:t>
            </a:r>
            <a:r>
              <a:rPr kumimoji="1" lang="en-US" altLang="ja-JP" sz="1600" dirty="0" err="1"/>
              <a:t>VmHWM</a:t>
            </a:r>
            <a:r>
              <a:rPr kumimoji="1" lang="en-US" altLang="ja-JP" sz="1600" dirty="0"/>
              <a:t>+  </a:t>
            </a:r>
            <a:endParaRPr kumimoji="1" lang="ja-JP" altLang="en-US" sz="1600" dirty="0"/>
          </a:p>
        </p:txBody>
      </p:sp>
      <p:sp>
        <p:nvSpPr>
          <p:cNvPr id="12" name="矢印: 下 11">
            <a:extLst>
              <a:ext uri="{FF2B5EF4-FFF2-40B4-BE49-F238E27FC236}">
                <a16:creationId xmlns:a16="http://schemas.microsoft.com/office/drawing/2014/main" id="{DCF1C8B8-C845-4DE2-B648-B5A735AE9B3F}"/>
              </a:ext>
            </a:extLst>
          </p:cNvPr>
          <p:cNvSpPr/>
          <p:nvPr/>
        </p:nvSpPr>
        <p:spPr>
          <a:xfrm>
            <a:off x="2268584" y="2723758"/>
            <a:ext cx="679268" cy="173939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8FF1B05D-F520-40BD-8A75-11A1A1204210}"/>
              </a:ext>
            </a:extLst>
          </p:cNvPr>
          <p:cNvSpPr/>
          <p:nvPr/>
        </p:nvSpPr>
        <p:spPr>
          <a:xfrm>
            <a:off x="2736397" y="5286102"/>
            <a:ext cx="1851389" cy="1532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066C2B67-8E15-4565-96A8-A7D539EAF2B4}"/>
              </a:ext>
            </a:extLst>
          </p:cNvPr>
          <p:cNvSpPr/>
          <p:nvPr/>
        </p:nvSpPr>
        <p:spPr>
          <a:xfrm rot="16200000">
            <a:off x="3902101" y="4625581"/>
            <a:ext cx="1190844" cy="14896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下 18">
            <a:extLst>
              <a:ext uri="{FF2B5EF4-FFF2-40B4-BE49-F238E27FC236}">
                <a16:creationId xmlns:a16="http://schemas.microsoft.com/office/drawing/2014/main" id="{5C1897BC-F7FF-488A-B710-59C28E169D4F}"/>
              </a:ext>
            </a:extLst>
          </p:cNvPr>
          <p:cNvSpPr/>
          <p:nvPr/>
        </p:nvSpPr>
        <p:spPr>
          <a:xfrm rot="5400000">
            <a:off x="3586801" y="3499177"/>
            <a:ext cx="302709" cy="138031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8EA0207D-481C-4250-B631-0EF81C82158B}"/>
              </a:ext>
            </a:extLst>
          </p:cNvPr>
          <p:cNvSpPr/>
          <p:nvPr/>
        </p:nvSpPr>
        <p:spPr>
          <a:xfrm>
            <a:off x="2502899" y="5194478"/>
            <a:ext cx="233498" cy="244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吹き出し: 角を丸めた四角形 20">
            <a:extLst>
              <a:ext uri="{FF2B5EF4-FFF2-40B4-BE49-F238E27FC236}">
                <a16:creationId xmlns:a16="http://schemas.microsoft.com/office/drawing/2014/main" id="{3706A20E-3ED9-40A2-AEA4-49CA51A90DBD}"/>
              </a:ext>
            </a:extLst>
          </p:cNvPr>
          <p:cNvSpPr/>
          <p:nvPr/>
        </p:nvSpPr>
        <p:spPr>
          <a:xfrm>
            <a:off x="4587786" y="5599994"/>
            <a:ext cx="1692072" cy="612088"/>
          </a:xfrm>
          <a:prstGeom prst="wedgeRoundRectCallout">
            <a:avLst>
              <a:gd name="adj1" fmla="val -63552"/>
              <a:gd name="adj2" fmla="val -61281"/>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無限ループ</a:t>
            </a:r>
          </a:p>
        </p:txBody>
      </p:sp>
      <p:sp>
        <p:nvSpPr>
          <p:cNvPr id="27" name="正方形/長方形 26">
            <a:extLst>
              <a:ext uri="{FF2B5EF4-FFF2-40B4-BE49-F238E27FC236}">
                <a16:creationId xmlns:a16="http://schemas.microsoft.com/office/drawing/2014/main" id="{4F9FC069-98C1-4D26-B0A8-2B8E24A8DB47}"/>
              </a:ext>
            </a:extLst>
          </p:cNvPr>
          <p:cNvSpPr/>
          <p:nvPr/>
        </p:nvSpPr>
        <p:spPr>
          <a:xfrm>
            <a:off x="960665" y="3227788"/>
            <a:ext cx="3317966" cy="73133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tx1"/>
                </a:solidFill>
              </a:rPr>
              <a:t>登録フェーズ</a:t>
            </a:r>
          </a:p>
        </p:txBody>
      </p:sp>
    </p:spTree>
    <p:extLst>
      <p:ext uri="{BB962C8B-B14F-4D97-AF65-F5344CB8AC3E}">
        <p14:creationId xmlns:p14="http://schemas.microsoft.com/office/powerpoint/2010/main" val="3349501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線コネクタ 54">
            <a:extLst>
              <a:ext uri="{FF2B5EF4-FFF2-40B4-BE49-F238E27FC236}">
                <a16:creationId xmlns:a16="http://schemas.microsoft.com/office/drawing/2014/main" id="{55DFE7AC-7F9E-49A8-88E0-E106756299CD}"/>
              </a:ext>
            </a:extLst>
          </p:cNvPr>
          <p:cNvCxnSpPr>
            <a:cxnSpLocks/>
          </p:cNvCxnSpPr>
          <p:nvPr/>
        </p:nvCxnSpPr>
        <p:spPr>
          <a:xfrm>
            <a:off x="3856030" y="3074871"/>
            <a:ext cx="539354" cy="152271"/>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264E100B-ECB9-465F-B7C4-60EA5BBC02A6}"/>
              </a:ext>
            </a:extLst>
          </p:cNvPr>
          <p:cNvSpPr>
            <a:spLocks noGrp="1"/>
          </p:cNvSpPr>
          <p:nvPr>
            <p:ph type="title"/>
          </p:nvPr>
        </p:nvSpPr>
        <p:spPr/>
        <p:txBody>
          <a:bodyPr/>
          <a:lstStyle/>
          <a:p>
            <a:r>
              <a:rPr kumimoji="1" lang="ja-JP" altLang="en-US" dirty="0"/>
              <a:t>実験環境</a:t>
            </a:r>
          </a:p>
        </p:txBody>
      </p:sp>
      <p:sp>
        <p:nvSpPr>
          <p:cNvPr id="4" name="スライド番号プレースホルダー 3">
            <a:extLst>
              <a:ext uri="{FF2B5EF4-FFF2-40B4-BE49-F238E27FC236}">
                <a16:creationId xmlns:a16="http://schemas.microsoft.com/office/drawing/2014/main" id="{5B5D3755-0BC6-4170-B8E6-F47F4252AE47}"/>
              </a:ext>
            </a:extLst>
          </p:cNvPr>
          <p:cNvSpPr>
            <a:spLocks noGrp="1"/>
          </p:cNvSpPr>
          <p:nvPr>
            <p:ph type="sldNum" sz="quarter" idx="12"/>
          </p:nvPr>
        </p:nvSpPr>
        <p:spPr/>
        <p:txBody>
          <a:bodyPr/>
          <a:lstStyle/>
          <a:p>
            <a:fld id="{1B8B94E9-83E2-43EF-87B3-01B55DECAE73}" type="slidenum">
              <a:rPr kumimoji="1" lang="ja-JP" altLang="en-US" smtClean="0"/>
              <a:pPr/>
              <a:t>10</a:t>
            </a:fld>
            <a:endParaRPr kumimoji="1" lang="ja-JP" altLang="en-US" dirty="0"/>
          </a:p>
        </p:txBody>
      </p:sp>
      <p:graphicFrame>
        <p:nvGraphicFramePr>
          <p:cNvPr id="5" name="表 4">
            <a:extLst>
              <a:ext uri="{FF2B5EF4-FFF2-40B4-BE49-F238E27FC236}">
                <a16:creationId xmlns:a16="http://schemas.microsoft.com/office/drawing/2014/main" id="{A332FE9B-A5E5-48CA-9DA0-AEC5C5C10036}"/>
              </a:ext>
            </a:extLst>
          </p:cNvPr>
          <p:cNvGraphicFramePr>
            <a:graphicFrameLocks/>
          </p:cNvGraphicFramePr>
          <p:nvPr>
            <p:extLst>
              <p:ext uri="{D42A27DB-BD31-4B8C-83A1-F6EECF244321}">
                <p14:modId xmlns:p14="http://schemas.microsoft.com/office/powerpoint/2010/main" val="664249873"/>
              </p:ext>
            </p:extLst>
          </p:nvPr>
        </p:nvGraphicFramePr>
        <p:xfrm>
          <a:off x="2429748" y="4178018"/>
          <a:ext cx="4841574" cy="2154441"/>
        </p:xfrm>
        <a:graphic>
          <a:graphicData uri="http://schemas.openxmlformats.org/drawingml/2006/table">
            <a:tbl>
              <a:tblPr firstRow="1" bandRow="1">
                <a:tableStyleId>{5C22544A-7EE6-4342-B048-85BDC9FD1C3A}</a:tableStyleId>
              </a:tblPr>
              <a:tblGrid>
                <a:gridCol w="1609116">
                  <a:extLst>
                    <a:ext uri="{9D8B030D-6E8A-4147-A177-3AD203B41FA5}">
                      <a16:colId xmlns:a16="http://schemas.microsoft.com/office/drawing/2014/main" val="1427518590"/>
                    </a:ext>
                  </a:extLst>
                </a:gridCol>
                <a:gridCol w="3232458">
                  <a:extLst>
                    <a:ext uri="{9D8B030D-6E8A-4147-A177-3AD203B41FA5}">
                      <a16:colId xmlns:a16="http://schemas.microsoft.com/office/drawing/2014/main" val="3871297557"/>
                    </a:ext>
                  </a:extLst>
                </a:gridCol>
              </a:tblGrid>
              <a:tr h="356059">
                <a:tc>
                  <a:txBody>
                    <a:bodyPr/>
                    <a:lstStyle/>
                    <a:p>
                      <a:r>
                        <a:rPr kumimoji="1" lang="ja-JP" altLang="en-US" sz="1800" dirty="0"/>
                        <a:t>項目</a:t>
                      </a:r>
                    </a:p>
                  </a:txBody>
                  <a:tcPr marL="99826" marR="99826" marT="49913" marB="49913">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chemeClr val="tx2"/>
                    </a:solidFill>
                  </a:tcPr>
                </a:tc>
                <a:tc>
                  <a:txBody>
                    <a:bodyPr/>
                    <a:lstStyle/>
                    <a:p>
                      <a:r>
                        <a:rPr lang="ja-JP" altLang="en-US" sz="1800" dirty="0"/>
                        <a:t>Jetson Nano</a:t>
                      </a:r>
                      <a:endParaRPr kumimoji="1" lang="ja-JP" altLang="en-US" sz="1800" dirty="0"/>
                    </a:p>
                  </a:txBody>
                  <a:tcPr marL="99826" marR="99826" marT="49913" marB="49913">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106210780"/>
                  </a:ext>
                </a:extLst>
              </a:tr>
              <a:tr h="356059">
                <a:tc>
                  <a:txBody>
                    <a:bodyPr/>
                    <a:lstStyle/>
                    <a:p>
                      <a:pPr lvl="0">
                        <a:buNone/>
                      </a:pPr>
                      <a:r>
                        <a:rPr kumimoji="1" lang="en-US" altLang="ja-JP" sz="1600" dirty="0"/>
                        <a:t>CPU</a:t>
                      </a:r>
                      <a:endParaRPr kumimoji="1" lang="ja-JP" altLang="en-US" sz="1600" dirty="0"/>
                    </a:p>
                  </a:txBody>
                  <a:tcPr marL="99826" marR="99826" marT="49913" marB="49913">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solidFill>
                  </a:tcPr>
                </a:tc>
                <a:tc>
                  <a:txBody>
                    <a:bodyPr/>
                    <a:lstStyle/>
                    <a:p>
                      <a:pPr lvl="0">
                        <a:buNone/>
                      </a:pPr>
                      <a:r>
                        <a:rPr lang="ja-JP" sz="1600" b="0" i="0" u="none" strike="noStrike" noProof="0" dirty="0">
                          <a:latin typeface="+mn-lt"/>
                          <a:ea typeface="Microsoft YaHei" panose="020B0503020204020204" pitchFamily="34" charset="-122"/>
                        </a:rPr>
                        <a:t>ARM Cortex-A57</a:t>
                      </a:r>
                      <a:r>
                        <a:rPr lang="en-US" altLang="ja-JP" sz="1600" b="0" i="0" u="none" strike="noStrike" noProof="0" dirty="0">
                          <a:latin typeface="+mn-lt"/>
                          <a:ea typeface="Microsoft YaHei" panose="020B0503020204020204" pitchFamily="34" charset="-122"/>
                        </a:rPr>
                        <a:t> 1.43GHz</a:t>
                      </a:r>
                      <a:endParaRPr kumimoji="1" lang="ja-JP" sz="1600" dirty="0">
                        <a:latin typeface="+mn-lt"/>
                        <a:ea typeface="Microsoft YaHei" panose="020B0503020204020204" pitchFamily="34" charset="-122"/>
                      </a:endParaRPr>
                    </a:p>
                  </a:txBody>
                  <a:tcPr marL="99826" marR="99826" marT="49913" marB="49913">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2866365844"/>
                  </a:ext>
                </a:extLst>
              </a:tr>
              <a:tr h="356059">
                <a:tc>
                  <a:txBody>
                    <a:bodyPr/>
                    <a:lstStyle/>
                    <a:p>
                      <a:r>
                        <a:rPr lang="ja-JP" altLang="en-US" sz="1600" dirty="0"/>
                        <a:t>コア数</a:t>
                      </a:r>
                      <a:endParaRPr kumimoji="1" lang="ja-JP" altLang="en-US" sz="1600" dirty="0"/>
                    </a:p>
                  </a:txBody>
                  <a:tcPr marL="99826" marR="99826" marT="49913" marB="49913">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solidFill>
                  </a:tcPr>
                </a:tc>
                <a:tc>
                  <a:txBody>
                    <a:bodyPr/>
                    <a:lstStyle/>
                    <a:p>
                      <a:r>
                        <a:rPr lang="ja-JP" altLang="en-US" sz="1600" dirty="0"/>
                        <a:t>4</a:t>
                      </a:r>
                      <a:endParaRPr kumimoji="1" lang="ja-JP" altLang="en-US" sz="1600" dirty="0"/>
                    </a:p>
                  </a:txBody>
                  <a:tcPr marL="99826" marR="99826" marT="49913" marB="49913">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526067307"/>
                  </a:ext>
                </a:extLst>
              </a:tr>
              <a:tr h="356059">
                <a:tc>
                  <a:txBody>
                    <a:bodyPr/>
                    <a:lstStyle/>
                    <a:p>
                      <a:pPr lvl="0">
                        <a:buNone/>
                      </a:pPr>
                      <a:r>
                        <a:rPr lang="ja-JP" altLang="en-US" sz="1600" dirty="0"/>
                        <a:t>メモリ</a:t>
                      </a:r>
                      <a:endParaRPr kumimoji="1" lang="ja-JP" altLang="en-US" sz="1600" dirty="0"/>
                    </a:p>
                  </a:txBody>
                  <a:tcPr marL="99826" marR="99826" marT="49913" marB="49913">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solidFill>
                  </a:tcPr>
                </a:tc>
                <a:tc>
                  <a:txBody>
                    <a:bodyPr/>
                    <a:lstStyle/>
                    <a:p>
                      <a:pPr lvl="0">
                        <a:buNone/>
                      </a:pPr>
                      <a:r>
                        <a:rPr lang="ja-JP" altLang="en-US" sz="1600" dirty="0"/>
                        <a:t>4GB</a:t>
                      </a:r>
                      <a:endParaRPr kumimoji="1" lang="ja-JP" altLang="en-US" sz="1600" dirty="0"/>
                    </a:p>
                  </a:txBody>
                  <a:tcPr marL="99826" marR="99826" marT="49913" marB="49913">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205195728"/>
                  </a:ext>
                </a:extLst>
              </a:tr>
              <a:tr h="356059">
                <a:tc>
                  <a:txBody>
                    <a:bodyPr/>
                    <a:lstStyle/>
                    <a:p>
                      <a:r>
                        <a:rPr kumimoji="1" lang="ja-JP" altLang="en-US" sz="1600" dirty="0"/>
                        <a:t>ストレージ</a:t>
                      </a:r>
                    </a:p>
                  </a:txBody>
                  <a:tcPr marL="99826" marR="99826" marT="49913" marB="49913">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solidFill>
                  </a:tcPr>
                </a:tc>
                <a:tc>
                  <a:txBody>
                    <a:bodyPr/>
                    <a:lstStyle/>
                    <a:p>
                      <a:r>
                        <a:rPr kumimoji="1" lang="en-US" altLang="ja-JP" sz="1600" dirty="0"/>
                        <a:t>16GB</a:t>
                      </a:r>
                      <a:endParaRPr kumimoji="1" lang="ja-JP" altLang="en-US" sz="1600" dirty="0"/>
                    </a:p>
                  </a:txBody>
                  <a:tcPr marL="99826" marR="99826" marT="49913" marB="49913">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3545031594"/>
                  </a:ext>
                </a:extLst>
              </a:tr>
              <a:tr h="356059">
                <a:tc>
                  <a:txBody>
                    <a:bodyPr/>
                    <a:lstStyle/>
                    <a:p>
                      <a:r>
                        <a:rPr kumimoji="1" lang="en-US" altLang="ja-JP" sz="1600" dirty="0"/>
                        <a:t>OS</a:t>
                      </a:r>
                      <a:endParaRPr kumimoji="1" lang="ja-JP" altLang="en-US" sz="1600" dirty="0"/>
                    </a:p>
                  </a:txBody>
                  <a:tcPr marL="99826" marR="99826" marT="49913" marB="49913">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2"/>
                    </a:solidFill>
                  </a:tcPr>
                </a:tc>
                <a:tc>
                  <a:txBody>
                    <a:bodyPr/>
                    <a:lstStyle/>
                    <a:p>
                      <a:r>
                        <a:rPr kumimoji="1" lang="en-US" altLang="ja-JP" sz="1600" dirty="0" err="1"/>
                        <a:t>Ububtu</a:t>
                      </a:r>
                      <a:r>
                        <a:rPr kumimoji="1" lang="en-US" altLang="ja-JP" sz="1600" dirty="0"/>
                        <a:t> 18.04.5 LTS</a:t>
                      </a:r>
                      <a:endParaRPr kumimoji="1" lang="ja-JP" altLang="en-US" sz="1600" dirty="0"/>
                    </a:p>
                  </a:txBody>
                  <a:tcPr marL="99826" marR="99826" marT="49913" marB="49913">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solidFill>
                      <a:schemeClr val="bg2"/>
                    </a:solidFill>
                  </a:tcPr>
                </a:tc>
                <a:extLst>
                  <a:ext uri="{0D108BD9-81ED-4DB2-BD59-A6C34878D82A}">
                    <a16:rowId xmlns:a16="http://schemas.microsoft.com/office/drawing/2014/main" val="866459384"/>
                  </a:ext>
                </a:extLst>
              </a:tr>
            </a:tbl>
          </a:graphicData>
        </a:graphic>
      </p:graphicFrame>
      <p:sp>
        <p:nvSpPr>
          <p:cNvPr id="6" name="テキスト ボックス 5">
            <a:extLst>
              <a:ext uri="{FF2B5EF4-FFF2-40B4-BE49-F238E27FC236}">
                <a16:creationId xmlns:a16="http://schemas.microsoft.com/office/drawing/2014/main" id="{779DB194-0EB1-4D41-BC64-A38C67D45F23}"/>
              </a:ext>
            </a:extLst>
          </p:cNvPr>
          <p:cNvSpPr txBox="1"/>
          <p:nvPr/>
        </p:nvSpPr>
        <p:spPr>
          <a:xfrm>
            <a:off x="3628810" y="3904936"/>
            <a:ext cx="2621280" cy="307777"/>
          </a:xfrm>
          <a:prstGeom prst="rect">
            <a:avLst/>
          </a:prstGeom>
          <a:noFill/>
        </p:spPr>
        <p:txBody>
          <a:bodyPr wrap="square">
            <a:spAutoFit/>
          </a:bodyPr>
          <a:lstStyle/>
          <a:p>
            <a:r>
              <a:rPr lang="en-US" altLang="ja-JP" sz="1400" b="0" dirty="0">
                <a:effectLst/>
                <a:latin typeface="Consolas" panose="020B0609020204030204" pitchFamily="49" charset="0"/>
              </a:rPr>
              <a:t>Jetson Nano</a:t>
            </a:r>
            <a:r>
              <a:rPr lang="ja-JP" altLang="en-US" sz="1400" dirty="0">
                <a:latin typeface="Consolas" panose="020B0609020204030204" pitchFamily="49" charset="0"/>
              </a:rPr>
              <a:t>のスペック表</a:t>
            </a:r>
            <a:endParaRPr lang="ja-JP" altLang="en-US" sz="1400" b="0" dirty="0">
              <a:effectLst/>
              <a:latin typeface="Consolas" panose="020B0609020204030204" pitchFamily="49" charset="0"/>
            </a:endParaRPr>
          </a:p>
        </p:txBody>
      </p:sp>
      <p:pic>
        <p:nvPicPr>
          <p:cNvPr id="31" name="図 4" descr="電子機器, 回路 が含まれている画像&#10;&#10;説明は自動で生成されたものです">
            <a:extLst>
              <a:ext uri="{FF2B5EF4-FFF2-40B4-BE49-F238E27FC236}">
                <a16:creationId xmlns:a16="http://schemas.microsoft.com/office/drawing/2014/main" id="{4954FB5C-13B5-4E23-AFCA-5F9E7AB17ED3}"/>
              </a:ext>
            </a:extLst>
          </p:cNvPr>
          <p:cNvPicPr>
            <a:picLocks noChangeAspect="1"/>
          </p:cNvPicPr>
          <p:nvPr/>
        </p:nvPicPr>
        <p:blipFill>
          <a:blip r:embed="rId3"/>
          <a:stretch>
            <a:fillRect/>
          </a:stretch>
        </p:blipFill>
        <p:spPr>
          <a:xfrm>
            <a:off x="3065504" y="2205483"/>
            <a:ext cx="696125" cy="521504"/>
          </a:xfrm>
          <a:prstGeom prst="rect">
            <a:avLst/>
          </a:prstGeom>
        </p:spPr>
      </p:pic>
      <p:sp>
        <p:nvSpPr>
          <p:cNvPr id="32" name="テキスト ボックス 31">
            <a:extLst>
              <a:ext uri="{FF2B5EF4-FFF2-40B4-BE49-F238E27FC236}">
                <a16:creationId xmlns:a16="http://schemas.microsoft.com/office/drawing/2014/main" id="{02894F61-1C4C-43F3-B676-7D34EDE9F584}"/>
              </a:ext>
            </a:extLst>
          </p:cNvPr>
          <p:cNvSpPr txBox="1"/>
          <p:nvPr/>
        </p:nvSpPr>
        <p:spPr>
          <a:xfrm>
            <a:off x="2978190" y="2663648"/>
            <a:ext cx="870751" cy="415498"/>
          </a:xfrm>
          <a:prstGeom prst="rect">
            <a:avLst/>
          </a:prstGeom>
          <a:noFill/>
        </p:spPr>
        <p:txBody>
          <a:bodyPr wrap="none" rtlCol="0">
            <a:spAutoFit/>
          </a:bodyPr>
          <a:lstStyle/>
          <a:p>
            <a:pPr algn="ctr"/>
            <a:r>
              <a:rPr lang="en-US" altLang="ja-JP" sz="1050" b="1" dirty="0"/>
              <a:t>Jetson</a:t>
            </a:r>
            <a:r>
              <a:rPr lang="ja-JP" altLang="en-US" sz="1050" b="1" dirty="0"/>
              <a:t> </a:t>
            </a:r>
            <a:r>
              <a:rPr lang="en-US" altLang="ja-JP" sz="1050" b="1" dirty="0"/>
              <a:t>Nano</a:t>
            </a:r>
          </a:p>
          <a:p>
            <a:pPr algn="ctr"/>
            <a:r>
              <a:rPr lang="en-US" altLang="ja-JP" sz="1050" b="1" dirty="0"/>
              <a:t>(</a:t>
            </a:r>
            <a:r>
              <a:rPr lang="ja-JP" altLang="en-US" sz="1050" b="1" dirty="0"/>
              <a:t>認証側</a:t>
            </a:r>
            <a:r>
              <a:rPr lang="en-US" altLang="ja-JP" sz="1050" b="1" dirty="0"/>
              <a:t>)</a:t>
            </a:r>
            <a:endParaRPr lang="ja-JP" altLang="en-US" sz="1050" b="1" dirty="0"/>
          </a:p>
        </p:txBody>
      </p:sp>
      <p:sp>
        <p:nvSpPr>
          <p:cNvPr id="33" name="正方形/長方形 32">
            <a:extLst>
              <a:ext uri="{FF2B5EF4-FFF2-40B4-BE49-F238E27FC236}">
                <a16:creationId xmlns:a16="http://schemas.microsoft.com/office/drawing/2014/main" id="{699964C1-3B97-4E74-AFE4-ED38576DE5A2}"/>
              </a:ext>
            </a:extLst>
          </p:cNvPr>
          <p:cNvSpPr/>
          <p:nvPr/>
        </p:nvSpPr>
        <p:spPr>
          <a:xfrm>
            <a:off x="4494915" y="1131210"/>
            <a:ext cx="711239" cy="306293"/>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4" name="テキスト ボックス 33">
            <a:extLst>
              <a:ext uri="{FF2B5EF4-FFF2-40B4-BE49-F238E27FC236}">
                <a16:creationId xmlns:a16="http://schemas.microsoft.com/office/drawing/2014/main" id="{31056229-C7CC-47A7-8F5A-ECB0F4A6D48D}"/>
              </a:ext>
            </a:extLst>
          </p:cNvPr>
          <p:cNvSpPr txBox="1"/>
          <p:nvPr/>
        </p:nvSpPr>
        <p:spPr>
          <a:xfrm>
            <a:off x="4572000" y="1182351"/>
            <a:ext cx="594626" cy="230832"/>
          </a:xfrm>
          <a:prstGeom prst="rect">
            <a:avLst/>
          </a:prstGeom>
          <a:noFill/>
        </p:spPr>
        <p:txBody>
          <a:bodyPr wrap="square" rtlCol="0">
            <a:spAutoFit/>
          </a:bodyPr>
          <a:lstStyle/>
          <a:p>
            <a:r>
              <a:rPr lang="ja-JP" altLang="en-US" sz="900" b="1" dirty="0"/>
              <a:t>ルータ</a:t>
            </a:r>
          </a:p>
        </p:txBody>
      </p:sp>
      <p:sp>
        <p:nvSpPr>
          <p:cNvPr id="35" name="テキスト ボックス 34">
            <a:extLst>
              <a:ext uri="{FF2B5EF4-FFF2-40B4-BE49-F238E27FC236}">
                <a16:creationId xmlns:a16="http://schemas.microsoft.com/office/drawing/2014/main" id="{1FDA941A-B805-4BEC-90F4-D9624BD3C807}"/>
              </a:ext>
            </a:extLst>
          </p:cNvPr>
          <p:cNvSpPr txBox="1"/>
          <p:nvPr/>
        </p:nvSpPr>
        <p:spPr>
          <a:xfrm>
            <a:off x="3529209" y="1650154"/>
            <a:ext cx="595035" cy="230832"/>
          </a:xfrm>
          <a:prstGeom prst="rect">
            <a:avLst/>
          </a:prstGeom>
          <a:noFill/>
        </p:spPr>
        <p:txBody>
          <a:bodyPr wrap="none" rtlCol="0">
            <a:spAutoFit/>
          </a:bodyPr>
          <a:lstStyle/>
          <a:p>
            <a:r>
              <a:rPr lang="en-US" altLang="ja-JP" sz="900" dirty="0"/>
              <a:t>Ethernet</a:t>
            </a:r>
            <a:endParaRPr lang="ja-JP" altLang="en-US" sz="900" dirty="0"/>
          </a:p>
        </p:txBody>
      </p:sp>
      <p:cxnSp>
        <p:nvCxnSpPr>
          <p:cNvPr id="36" name="直線コネクタ 35">
            <a:extLst>
              <a:ext uri="{FF2B5EF4-FFF2-40B4-BE49-F238E27FC236}">
                <a16:creationId xmlns:a16="http://schemas.microsoft.com/office/drawing/2014/main" id="{8EC93D20-75C3-4121-9B83-62D18792D4B6}"/>
              </a:ext>
            </a:extLst>
          </p:cNvPr>
          <p:cNvCxnSpPr>
            <a:cxnSpLocks/>
          </p:cNvCxnSpPr>
          <p:nvPr/>
        </p:nvCxnSpPr>
        <p:spPr>
          <a:xfrm>
            <a:off x="4829690" y="1440434"/>
            <a:ext cx="66" cy="2719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4E5672A9-922E-4F6E-8160-5B826347D344}"/>
              </a:ext>
            </a:extLst>
          </p:cNvPr>
          <p:cNvSpPr txBox="1"/>
          <p:nvPr/>
        </p:nvSpPr>
        <p:spPr>
          <a:xfrm>
            <a:off x="3834871" y="3243667"/>
            <a:ext cx="2031325" cy="276999"/>
          </a:xfrm>
          <a:prstGeom prst="rect">
            <a:avLst/>
          </a:prstGeom>
          <a:noFill/>
        </p:spPr>
        <p:txBody>
          <a:bodyPr wrap="none" rtlCol="0">
            <a:spAutoFit/>
          </a:bodyPr>
          <a:lstStyle/>
          <a:p>
            <a:r>
              <a:rPr lang="ja-JP" altLang="en-US" sz="1200" b="1" dirty="0"/>
              <a:t>実験時のハードウェア構成</a:t>
            </a:r>
          </a:p>
        </p:txBody>
      </p:sp>
      <p:pic>
        <p:nvPicPr>
          <p:cNvPr id="38" name="図 4" descr="電子機器, 回路 が含まれている画像&#10;&#10;説明は自動で生成されたものです">
            <a:extLst>
              <a:ext uri="{FF2B5EF4-FFF2-40B4-BE49-F238E27FC236}">
                <a16:creationId xmlns:a16="http://schemas.microsoft.com/office/drawing/2014/main" id="{CE778D4E-8BEB-4B23-BE0C-27D305535E93}"/>
              </a:ext>
            </a:extLst>
          </p:cNvPr>
          <p:cNvPicPr>
            <a:picLocks noChangeAspect="1"/>
          </p:cNvPicPr>
          <p:nvPr/>
        </p:nvPicPr>
        <p:blipFill>
          <a:blip r:embed="rId3"/>
          <a:stretch>
            <a:fillRect/>
          </a:stretch>
        </p:blipFill>
        <p:spPr>
          <a:xfrm>
            <a:off x="5753304" y="2193805"/>
            <a:ext cx="696125" cy="521504"/>
          </a:xfrm>
          <a:prstGeom prst="rect">
            <a:avLst/>
          </a:prstGeom>
        </p:spPr>
      </p:pic>
      <p:sp>
        <p:nvSpPr>
          <p:cNvPr id="39" name="テキスト ボックス 38">
            <a:extLst>
              <a:ext uri="{FF2B5EF4-FFF2-40B4-BE49-F238E27FC236}">
                <a16:creationId xmlns:a16="http://schemas.microsoft.com/office/drawing/2014/main" id="{5C7E2233-62F7-45EB-BA18-B1F6900EE768}"/>
              </a:ext>
            </a:extLst>
          </p:cNvPr>
          <p:cNvSpPr txBox="1"/>
          <p:nvPr/>
        </p:nvSpPr>
        <p:spPr>
          <a:xfrm>
            <a:off x="5643224" y="2651625"/>
            <a:ext cx="970137" cy="415498"/>
          </a:xfrm>
          <a:prstGeom prst="rect">
            <a:avLst/>
          </a:prstGeom>
          <a:noFill/>
        </p:spPr>
        <p:txBody>
          <a:bodyPr wrap="none" rtlCol="0">
            <a:spAutoFit/>
          </a:bodyPr>
          <a:lstStyle/>
          <a:p>
            <a:pPr algn="ctr"/>
            <a:r>
              <a:rPr lang="en-US" altLang="ja-JP" sz="1050" b="1" dirty="0"/>
              <a:t>Jetson</a:t>
            </a:r>
            <a:r>
              <a:rPr lang="ja-JP" altLang="en-US" sz="1050" b="1" dirty="0"/>
              <a:t> </a:t>
            </a:r>
            <a:r>
              <a:rPr lang="en-US" altLang="ja-JP" sz="1050" b="1" dirty="0"/>
              <a:t>Nano</a:t>
            </a:r>
          </a:p>
          <a:p>
            <a:pPr algn="ctr"/>
            <a:r>
              <a:rPr lang="en-US" altLang="ja-JP" sz="1050" b="1" dirty="0"/>
              <a:t>(</a:t>
            </a:r>
            <a:r>
              <a:rPr lang="ja-JP" altLang="en-US" sz="1050" b="1" dirty="0"/>
              <a:t>被認証側</a:t>
            </a:r>
            <a:r>
              <a:rPr lang="en-US" altLang="ja-JP" sz="1050" b="1" dirty="0"/>
              <a:t>)</a:t>
            </a:r>
            <a:endParaRPr lang="ja-JP" altLang="en-US" sz="1050" b="1" dirty="0"/>
          </a:p>
        </p:txBody>
      </p:sp>
      <p:sp>
        <p:nvSpPr>
          <p:cNvPr id="40" name="テキスト ボックス 39">
            <a:extLst>
              <a:ext uri="{FF2B5EF4-FFF2-40B4-BE49-F238E27FC236}">
                <a16:creationId xmlns:a16="http://schemas.microsoft.com/office/drawing/2014/main" id="{956F9072-4977-4F44-AE5D-E512BD0ED2F3}"/>
              </a:ext>
            </a:extLst>
          </p:cNvPr>
          <p:cNvSpPr txBox="1"/>
          <p:nvPr/>
        </p:nvSpPr>
        <p:spPr>
          <a:xfrm>
            <a:off x="5442589" y="1666679"/>
            <a:ext cx="744434" cy="230832"/>
          </a:xfrm>
          <a:prstGeom prst="rect">
            <a:avLst/>
          </a:prstGeom>
          <a:noFill/>
        </p:spPr>
        <p:txBody>
          <a:bodyPr wrap="square" rtlCol="0">
            <a:spAutoFit/>
          </a:bodyPr>
          <a:lstStyle/>
          <a:p>
            <a:r>
              <a:rPr lang="en-US" altLang="ja-JP" sz="900" dirty="0"/>
              <a:t>Ethernet</a:t>
            </a:r>
            <a:endParaRPr lang="ja-JP" altLang="en-US" sz="900" dirty="0"/>
          </a:p>
        </p:txBody>
      </p:sp>
      <p:cxnSp>
        <p:nvCxnSpPr>
          <p:cNvPr id="41" name="直線コネクタ 40">
            <a:extLst>
              <a:ext uri="{FF2B5EF4-FFF2-40B4-BE49-F238E27FC236}">
                <a16:creationId xmlns:a16="http://schemas.microsoft.com/office/drawing/2014/main" id="{6E7D80D0-A74B-4B1B-B817-6DB49F8F4289}"/>
              </a:ext>
            </a:extLst>
          </p:cNvPr>
          <p:cNvCxnSpPr>
            <a:cxnSpLocks/>
          </p:cNvCxnSpPr>
          <p:nvPr/>
        </p:nvCxnSpPr>
        <p:spPr>
          <a:xfrm>
            <a:off x="2584593" y="2628254"/>
            <a:ext cx="406792"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正方形/長方形 41">
            <a:extLst>
              <a:ext uri="{FF2B5EF4-FFF2-40B4-BE49-F238E27FC236}">
                <a16:creationId xmlns:a16="http://schemas.microsoft.com/office/drawing/2014/main" id="{2C9E7F21-D8E7-4C13-B50E-90967D7A09D2}"/>
              </a:ext>
            </a:extLst>
          </p:cNvPr>
          <p:cNvSpPr/>
          <p:nvPr/>
        </p:nvSpPr>
        <p:spPr>
          <a:xfrm>
            <a:off x="1777009" y="2454557"/>
            <a:ext cx="807584" cy="336430"/>
          </a:xfrm>
          <a:prstGeom prst="rect">
            <a:avLst/>
          </a:prstGeom>
          <a:solidFill>
            <a:schemeClr val="bg1"/>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3" name="テキスト ボックス 42">
            <a:extLst>
              <a:ext uri="{FF2B5EF4-FFF2-40B4-BE49-F238E27FC236}">
                <a16:creationId xmlns:a16="http://schemas.microsoft.com/office/drawing/2014/main" id="{0E794C89-F93F-4493-B4E6-FE9AB1717F14}"/>
              </a:ext>
            </a:extLst>
          </p:cNvPr>
          <p:cNvSpPr txBox="1"/>
          <p:nvPr/>
        </p:nvSpPr>
        <p:spPr>
          <a:xfrm>
            <a:off x="1770184" y="2507356"/>
            <a:ext cx="1031740" cy="230832"/>
          </a:xfrm>
          <a:prstGeom prst="rect">
            <a:avLst/>
          </a:prstGeom>
          <a:noFill/>
        </p:spPr>
        <p:txBody>
          <a:bodyPr wrap="square" rtlCol="0">
            <a:spAutoFit/>
          </a:bodyPr>
          <a:lstStyle/>
          <a:p>
            <a:r>
              <a:rPr lang="ja-JP" altLang="en-US" sz="900" b="1" dirty="0"/>
              <a:t>ディスプレイ</a:t>
            </a:r>
          </a:p>
        </p:txBody>
      </p:sp>
      <p:sp>
        <p:nvSpPr>
          <p:cNvPr id="44" name="正方形/長方形 43">
            <a:extLst>
              <a:ext uri="{FF2B5EF4-FFF2-40B4-BE49-F238E27FC236}">
                <a16:creationId xmlns:a16="http://schemas.microsoft.com/office/drawing/2014/main" id="{05DC3EE1-D351-4903-B5E7-D18764AFCAE6}"/>
              </a:ext>
            </a:extLst>
          </p:cNvPr>
          <p:cNvSpPr/>
          <p:nvPr/>
        </p:nvSpPr>
        <p:spPr>
          <a:xfrm>
            <a:off x="6938588" y="2495432"/>
            <a:ext cx="807584" cy="33643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5" name="テキスト ボックス 44">
            <a:extLst>
              <a:ext uri="{FF2B5EF4-FFF2-40B4-BE49-F238E27FC236}">
                <a16:creationId xmlns:a16="http://schemas.microsoft.com/office/drawing/2014/main" id="{2852D277-6C61-46FA-B393-8FF96BA509FA}"/>
              </a:ext>
            </a:extLst>
          </p:cNvPr>
          <p:cNvSpPr txBox="1"/>
          <p:nvPr/>
        </p:nvSpPr>
        <p:spPr>
          <a:xfrm>
            <a:off x="6927847" y="2548231"/>
            <a:ext cx="1031740" cy="230832"/>
          </a:xfrm>
          <a:prstGeom prst="rect">
            <a:avLst/>
          </a:prstGeom>
          <a:noFill/>
        </p:spPr>
        <p:txBody>
          <a:bodyPr wrap="square" rtlCol="0">
            <a:spAutoFit/>
          </a:bodyPr>
          <a:lstStyle/>
          <a:p>
            <a:r>
              <a:rPr lang="ja-JP" altLang="en-US" sz="900" b="1" dirty="0"/>
              <a:t>ディスプレイ</a:t>
            </a:r>
          </a:p>
        </p:txBody>
      </p:sp>
      <p:cxnSp>
        <p:nvCxnSpPr>
          <p:cNvPr id="46" name="直線コネクタ 45">
            <a:extLst>
              <a:ext uri="{FF2B5EF4-FFF2-40B4-BE49-F238E27FC236}">
                <a16:creationId xmlns:a16="http://schemas.microsoft.com/office/drawing/2014/main" id="{89AD1F01-9A83-468E-A5EA-C7980CE2149A}"/>
              </a:ext>
            </a:extLst>
          </p:cNvPr>
          <p:cNvCxnSpPr>
            <a:cxnSpLocks/>
          </p:cNvCxnSpPr>
          <p:nvPr/>
        </p:nvCxnSpPr>
        <p:spPr>
          <a:xfrm>
            <a:off x="6531796" y="2663647"/>
            <a:ext cx="406792"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D11173E7-A02E-4566-B112-701046DCE2EF}"/>
              </a:ext>
            </a:extLst>
          </p:cNvPr>
          <p:cNvCxnSpPr>
            <a:cxnSpLocks/>
          </p:cNvCxnSpPr>
          <p:nvPr/>
        </p:nvCxnSpPr>
        <p:spPr>
          <a:xfrm flipV="1">
            <a:off x="3373164" y="1880996"/>
            <a:ext cx="0" cy="3244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90EBC5B3-6781-493A-8B2D-BB97CE4B21D8}"/>
              </a:ext>
            </a:extLst>
          </p:cNvPr>
          <p:cNvSpPr/>
          <p:nvPr/>
        </p:nvSpPr>
        <p:spPr>
          <a:xfrm>
            <a:off x="2985674" y="2196546"/>
            <a:ext cx="863267" cy="863416"/>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cxnSp>
        <p:nvCxnSpPr>
          <p:cNvPr id="49" name="直線コネクタ 48">
            <a:extLst>
              <a:ext uri="{FF2B5EF4-FFF2-40B4-BE49-F238E27FC236}">
                <a16:creationId xmlns:a16="http://schemas.microsoft.com/office/drawing/2014/main" id="{C0D9C611-059F-4F84-B4A5-C5BF63FA6A26}"/>
              </a:ext>
            </a:extLst>
          </p:cNvPr>
          <p:cNvCxnSpPr>
            <a:cxnSpLocks/>
          </p:cNvCxnSpPr>
          <p:nvPr/>
        </p:nvCxnSpPr>
        <p:spPr>
          <a:xfrm>
            <a:off x="3360428" y="1867252"/>
            <a:ext cx="1097369" cy="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9B794F8B-BF7D-41E0-9F08-9DCDEE870B40}"/>
              </a:ext>
            </a:extLst>
          </p:cNvPr>
          <p:cNvSpPr/>
          <p:nvPr/>
        </p:nvSpPr>
        <p:spPr>
          <a:xfrm>
            <a:off x="4463936" y="1718202"/>
            <a:ext cx="744429" cy="33643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1" name="テキスト ボックス 50">
            <a:extLst>
              <a:ext uri="{FF2B5EF4-FFF2-40B4-BE49-F238E27FC236}">
                <a16:creationId xmlns:a16="http://schemas.microsoft.com/office/drawing/2014/main" id="{79949F93-F7DA-4163-AD8B-70EE2CE0C842}"/>
              </a:ext>
            </a:extLst>
          </p:cNvPr>
          <p:cNvSpPr txBox="1"/>
          <p:nvPr/>
        </p:nvSpPr>
        <p:spPr>
          <a:xfrm>
            <a:off x="4530261" y="1765570"/>
            <a:ext cx="678104" cy="230832"/>
          </a:xfrm>
          <a:prstGeom prst="rect">
            <a:avLst/>
          </a:prstGeom>
          <a:noFill/>
        </p:spPr>
        <p:txBody>
          <a:bodyPr wrap="square" rtlCol="0">
            <a:spAutoFit/>
          </a:bodyPr>
          <a:lstStyle/>
          <a:p>
            <a:r>
              <a:rPr lang="ja-JP" altLang="en-US" sz="900" b="1" dirty="0"/>
              <a:t>スイッチ</a:t>
            </a:r>
          </a:p>
        </p:txBody>
      </p:sp>
      <p:cxnSp>
        <p:nvCxnSpPr>
          <p:cNvPr id="52" name="直線コネクタ 51">
            <a:extLst>
              <a:ext uri="{FF2B5EF4-FFF2-40B4-BE49-F238E27FC236}">
                <a16:creationId xmlns:a16="http://schemas.microsoft.com/office/drawing/2014/main" id="{2600FEAC-36DC-4829-8D55-104D5C2729AF}"/>
              </a:ext>
            </a:extLst>
          </p:cNvPr>
          <p:cNvCxnSpPr>
            <a:cxnSpLocks/>
            <a:stCxn id="51" idx="3"/>
          </p:cNvCxnSpPr>
          <p:nvPr/>
        </p:nvCxnSpPr>
        <p:spPr>
          <a:xfrm flipV="1">
            <a:off x="5208365" y="1877612"/>
            <a:ext cx="878818" cy="33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8128A940-D11D-4805-A513-6F7E138C3911}"/>
              </a:ext>
            </a:extLst>
          </p:cNvPr>
          <p:cNvCxnSpPr>
            <a:cxnSpLocks/>
          </p:cNvCxnSpPr>
          <p:nvPr/>
        </p:nvCxnSpPr>
        <p:spPr>
          <a:xfrm flipV="1">
            <a:off x="6087183" y="1866476"/>
            <a:ext cx="0" cy="3244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F8851D47-480D-4436-82C4-B738B6B17584}"/>
              </a:ext>
            </a:extLst>
          </p:cNvPr>
          <p:cNvSpPr/>
          <p:nvPr/>
        </p:nvSpPr>
        <p:spPr>
          <a:xfrm>
            <a:off x="5681926" y="2185867"/>
            <a:ext cx="838879" cy="9347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BAC828FA-CD8B-4C64-BBA2-7D6F0DA3B652}"/>
              </a:ext>
            </a:extLst>
          </p:cNvPr>
          <p:cNvCxnSpPr>
            <a:cxnSpLocks/>
          </p:cNvCxnSpPr>
          <p:nvPr/>
        </p:nvCxnSpPr>
        <p:spPr>
          <a:xfrm flipH="1">
            <a:off x="2429748" y="3060279"/>
            <a:ext cx="565581" cy="1117739"/>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66E6812D-4FEF-4D40-B488-67F011BBFF2B}"/>
              </a:ext>
            </a:extLst>
          </p:cNvPr>
          <p:cNvCxnSpPr>
            <a:cxnSpLocks/>
          </p:cNvCxnSpPr>
          <p:nvPr/>
        </p:nvCxnSpPr>
        <p:spPr>
          <a:xfrm>
            <a:off x="5236432" y="3489214"/>
            <a:ext cx="2027317" cy="688803"/>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1366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DCB20F-0C89-42A4-97F3-A769F1AAE9A1}"/>
              </a:ext>
            </a:extLst>
          </p:cNvPr>
          <p:cNvSpPr>
            <a:spLocks noGrp="1"/>
          </p:cNvSpPr>
          <p:nvPr>
            <p:ph type="title"/>
          </p:nvPr>
        </p:nvSpPr>
        <p:spPr/>
        <p:txBody>
          <a:bodyPr/>
          <a:lstStyle/>
          <a:p>
            <a:r>
              <a:rPr kumimoji="1" lang="ja-JP" altLang="en-US" dirty="0"/>
              <a:t>実験結果</a:t>
            </a:r>
          </a:p>
        </p:txBody>
      </p:sp>
      <p:sp>
        <p:nvSpPr>
          <p:cNvPr id="4" name="スライド番号プレースホルダー 3">
            <a:extLst>
              <a:ext uri="{FF2B5EF4-FFF2-40B4-BE49-F238E27FC236}">
                <a16:creationId xmlns:a16="http://schemas.microsoft.com/office/drawing/2014/main" id="{4DBCECE5-C91B-4026-9D7C-257DE876D1EE}"/>
              </a:ext>
            </a:extLst>
          </p:cNvPr>
          <p:cNvSpPr>
            <a:spLocks noGrp="1"/>
          </p:cNvSpPr>
          <p:nvPr>
            <p:ph type="sldNum" sz="quarter" idx="12"/>
          </p:nvPr>
        </p:nvSpPr>
        <p:spPr/>
        <p:txBody>
          <a:bodyPr/>
          <a:lstStyle/>
          <a:p>
            <a:fld id="{1B8B94E9-83E2-43EF-87B3-01B55DECAE73}" type="slidenum">
              <a:rPr kumimoji="1" lang="ja-JP" altLang="en-US" smtClean="0"/>
              <a:pPr/>
              <a:t>11</a:t>
            </a:fld>
            <a:endParaRPr kumimoji="1" lang="ja-JP" altLang="en-US" dirty="0"/>
          </a:p>
        </p:txBody>
      </p:sp>
      <p:sp>
        <p:nvSpPr>
          <p:cNvPr id="5" name="テキスト ボックス 4">
            <a:extLst>
              <a:ext uri="{FF2B5EF4-FFF2-40B4-BE49-F238E27FC236}">
                <a16:creationId xmlns:a16="http://schemas.microsoft.com/office/drawing/2014/main" id="{A9D10CFC-6599-46A4-BF50-E056AEAD6280}"/>
              </a:ext>
            </a:extLst>
          </p:cNvPr>
          <p:cNvSpPr txBox="1"/>
          <p:nvPr/>
        </p:nvSpPr>
        <p:spPr>
          <a:xfrm>
            <a:off x="3697305" y="1963621"/>
            <a:ext cx="1973580" cy="307777"/>
          </a:xfrm>
          <a:prstGeom prst="rect">
            <a:avLst/>
          </a:prstGeom>
          <a:noFill/>
        </p:spPr>
        <p:txBody>
          <a:bodyPr wrap="square" rtlCol="0">
            <a:spAutoFit/>
          </a:bodyPr>
          <a:lstStyle/>
          <a:p>
            <a:r>
              <a:rPr lang="en-US" altLang="ja-JP" sz="1400" dirty="0"/>
              <a:t>CPU</a:t>
            </a:r>
            <a:r>
              <a:rPr lang="ja-JP" altLang="en-US" sz="1400" dirty="0"/>
              <a:t>時間の比較</a:t>
            </a:r>
            <a:r>
              <a:rPr lang="en-US" altLang="ja-JP" sz="1100" dirty="0"/>
              <a:t>(</a:t>
            </a:r>
            <a:r>
              <a:rPr lang="ja-JP" altLang="en-US" sz="1100" dirty="0"/>
              <a:t>単位</a:t>
            </a:r>
            <a:r>
              <a:rPr lang="en-US" altLang="ja-JP" sz="1100" dirty="0"/>
              <a:t>s)</a:t>
            </a:r>
            <a:endParaRPr lang="ja-JP" altLang="en-US" sz="1400" dirty="0"/>
          </a:p>
        </p:txBody>
      </p:sp>
      <p:graphicFrame>
        <p:nvGraphicFramePr>
          <p:cNvPr id="6" name="表 11">
            <a:extLst>
              <a:ext uri="{FF2B5EF4-FFF2-40B4-BE49-F238E27FC236}">
                <a16:creationId xmlns:a16="http://schemas.microsoft.com/office/drawing/2014/main" id="{04B914B3-E73A-43CB-91DA-6EA2D3E20F02}"/>
              </a:ext>
            </a:extLst>
          </p:cNvPr>
          <p:cNvGraphicFramePr>
            <a:graphicFrameLocks noGrp="1"/>
          </p:cNvGraphicFramePr>
          <p:nvPr>
            <p:extLst>
              <p:ext uri="{D42A27DB-BD31-4B8C-83A1-F6EECF244321}">
                <p14:modId xmlns:p14="http://schemas.microsoft.com/office/powerpoint/2010/main" val="3639658740"/>
              </p:ext>
            </p:extLst>
          </p:nvPr>
        </p:nvGraphicFramePr>
        <p:xfrm>
          <a:off x="1222834" y="2220204"/>
          <a:ext cx="6698332" cy="1413040"/>
        </p:xfrm>
        <a:graphic>
          <a:graphicData uri="http://schemas.openxmlformats.org/drawingml/2006/table">
            <a:tbl>
              <a:tblPr firstRow="1" bandRow="1">
                <a:tableStyleId>{5C22544A-7EE6-4342-B048-85BDC9FD1C3A}</a:tableStyleId>
              </a:tblPr>
              <a:tblGrid>
                <a:gridCol w="1674583">
                  <a:extLst>
                    <a:ext uri="{9D8B030D-6E8A-4147-A177-3AD203B41FA5}">
                      <a16:colId xmlns:a16="http://schemas.microsoft.com/office/drawing/2014/main" val="4145843867"/>
                    </a:ext>
                  </a:extLst>
                </a:gridCol>
                <a:gridCol w="1674583">
                  <a:extLst>
                    <a:ext uri="{9D8B030D-6E8A-4147-A177-3AD203B41FA5}">
                      <a16:colId xmlns:a16="http://schemas.microsoft.com/office/drawing/2014/main" val="3432258461"/>
                    </a:ext>
                  </a:extLst>
                </a:gridCol>
                <a:gridCol w="1674583">
                  <a:extLst>
                    <a:ext uri="{9D8B030D-6E8A-4147-A177-3AD203B41FA5}">
                      <a16:colId xmlns:a16="http://schemas.microsoft.com/office/drawing/2014/main" val="602868473"/>
                    </a:ext>
                  </a:extLst>
                </a:gridCol>
                <a:gridCol w="1674583">
                  <a:extLst>
                    <a:ext uri="{9D8B030D-6E8A-4147-A177-3AD203B41FA5}">
                      <a16:colId xmlns:a16="http://schemas.microsoft.com/office/drawing/2014/main" val="2006884740"/>
                    </a:ext>
                  </a:extLst>
                </a:gridCol>
              </a:tblGrid>
              <a:tr h="422802">
                <a:tc>
                  <a:txBody>
                    <a:bodyPr/>
                    <a:lstStyle/>
                    <a:p>
                      <a:pPr algn="ctr"/>
                      <a:endParaRPr kumimoji="1" lang="ja-JP" altLang="en-US" sz="1300" dirty="0"/>
                    </a:p>
                  </a:txBody>
                  <a:tcPr marL="67820" marR="67820" marT="33910" marB="33910">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chemeClr val="tx2"/>
                    </a:solidFill>
                  </a:tcPr>
                </a:tc>
                <a:tc>
                  <a:txBody>
                    <a:bodyPr/>
                    <a:lstStyle/>
                    <a:p>
                      <a:pPr algn="ctr"/>
                      <a:r>
                        <a:rPr kumimoji="1" lang="en-US" altLang="ja-JP" sz="2000" dirty="0"/>
                        <a:t>32bit</a:t>
                      </a:r>
                      <a:endParaRPr kumimoji="1" lang="ja-JP" altLang="en-US" sz="2000" dirty="0"/>
                    </a:p>
                  </a:txBody>
                  <a:tcPr marL="67820" marR="67820" marT="33910" marB="3391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chemeClr val="tx2"/>
                    </a:solidFill>
                  </a:tcPr>
                </a:tc>
                <a:tc>
                  <a:txBody>
                    <a:bodyPr/>
                    <a:lstStyle/>
                    <a:p>
                      <a:pPr algn="ctr"/>
                      <a:r>
                        <a:rPr kumimoji="1" lang="en-US" altLang="ja-JP" sz="2000" dirty="0"/>
                        <a:t>64bit</a:t>
                      </a:r>
                    </a:p>
                  </a:txBody>
                  <a:tcPr marL="67820" marR="67820" marT="33910" marB="3391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chemeClr val="tx2"/>
                    </a:solidFill>
                  </a:tcPr>
                </a:tc>
                <a:tc>
                  <a:txBody>
                    <a:bodyPr/>
                    <a:lstStyle/>
                    <a:p>
                      <a:pPr algn="ctr"/>
                      <a:r>
                        <a:rPr kumimoji="1" lang="en-US" altLang="ja-JP" sz="2000" dirty="0"/>
                        <a:t>256bit</a:t>
                      </a:r>
                      <a:endParaRPr kumimoji="1" lang="ja-JP" altLang="en-US" sz="2000" dirty="0"/>
                    </a:p>
                  </a:txBody>
                  <a:tcPr marL="67820" marR="67820" marT="33910" marB="33910" anchor="ctr">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1599888831"/>
                  </a:ext>
                </a:extLst>
              </a:tr>
              <a:tr h="452766">
                <a:tc>
                  <a:txBody>
                    <a:bodyPr/>
                    <a:lstStyle/>
                    <a:p>
                      <a:pPr algn="ctr"/>
                      <a:r>
                        <a:rPr kumimoji="1" lang="en-US" altLang="ja-JP" sz="1800" dirty="0"/>
                        <a:t>SAS-2</a:t>
                      </a:r>
                      <a:endParaRPr kumimoji="1" lang="ja-JP" altLang="en-US" sz="1800" dirty="0"/>
                    </a:p>
                  </a:txBody>
                  <a:tcPr marL="67820" marR="67820" marT="33910" marB="33910" anchor="ctr">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800" dirty="0"/>
                        <a:t>1.426685</a:t>
                      </a:r>
                      <a:endParaRPr kumimoji="1" lang="ja-JP" altLang="en-US" sz="1800" dirty="0"/>
                    </a:p>
                  </a:txBody>
                  <a:tcPr marL="67820" marR="67820" marT="33910" marB="3391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800" dirty="0"/>
                        <a:t>1.382164</a:t>
                      </a:r>
                      <a:endParaRPr kumimoji="1" lang="ja-JP" altLang="en-US" sz="1800" dirty="0"/>
                    </a:p>
                  </a:txBody>
                  <a:tcPr marL="67820" marR="67820" marT="33910" marB="3391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800" dirty="0"/>
                        <a:t>1.226761</a:t>
                      </a:r>
                      <a:endParaRPr kumimoji="1" lang="ja-JP" altLang="en-US" sz="1800" dirty="0"/>
                    </a:p>
                  </a:txBody>
                  <a:tcPr marL="67820" marR="67820" marT="33910" marB="3391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3336802"/>
                  </a:ext>
                </a:extLst>
              </a:tr>
              <a:tr h="537472">
                <a:tc>
                  <a:txBody>
                    <a:bodyPr/>
                    <a:lstStyle/>
                    <a:p>
                      <a:pPr algn="ctr"/>
                      <a:r>
                        <a:rPr kumimoji="1" lang="en-US" altLang="ja-JP" sz="1800" dirty="0"/>
                        <a:t>SAS-L2</a:t>
                      </a:r>
                      <a:endParaRPr kumimoji="1" lang="ja-JP" altLang="en-US" sz="1800" dirty="0"/>
                    </a:p>
                  </a:txBody>
                  <a:tcPr marL="67820" marR="67820" marT="33910" marB="33910" anchor="ctr">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r>
                        <a:rPr kumimoji="1" lang="en-US" altLang="ja-JP" sz="1800" dirty="0"/>
                        <a:t>1.293885</a:t>
                      </a:r>
                      <a:endParaRPr kumimoji="1" lang="ja-JP" altLang="en-US" sz="1800" dirty="0"/>
                    </a:p>
                  </a:txBody>
                  <a:tcPr marL="67820" marR="67820" marT="33910" marB="3391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r>
                        <a:rPr kumimoji="1" lang="en-US" altLang="ja-JP" sz="1800" dirty="0"/>
                        <a:t>1.191140</a:t>
                      </a:r>
                      <a:endParaRPr kumimoji="1" lang="ja-JP" altLang="en-US" sz="1800" dirty="0"/>
                    </a:p>
                  </a:txBody>
                  <a:tcPr marL="67820" marR="67820" marT="33910" marB="3391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r>
                        <a:rPr kumimoji="1" lang="en-US" altLang="ja-JP" sz="1800" dirty="0"/>
                        <a:t>1.107960</a:t>
                      </a:r>
                      <a:endParaRPr kumimoji="1" lang="ja-JP" altLang="en-US" sz="1800" dirty="0"/>
                    </a:p>
                  </a:txBody>
                  <a:tcPr marL="67820" marR="67820" marT="33910" marB="3391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26028707"/>
                  </a:ext>
                </a:extLst>
              </a:tr>
            </a:tbl>
          </a:graphicData>
        </a:graphic>
      </p:graphicFrame>
      <p:sp>
        <p:nvSpPr>
          <p:cNvPr id="7" name="テキスト ボックス 6">
            <a:extLst>
              <a:ext uri="{FF2B5EF4-FFF2-40B4-BE49-F238E27FC236}">
                <a16:creationId xmlns:a16="http://schemas.microsoft.com/office/drawing/2014/main" id="{76A95E9D-64BC-4DC9-84B3-CEE619BC872D}"/>
              </a:ext>
            </a:extLst>
          </p:cNvPr>
          <p:cNvSpPr txBox="1"/>
          <p:nvPr/>
        </p:nvSpPr>
        <p:spPr>
          <a:xfrm>
            <a:off x="3311915" y="4100347"/>
            <a:ext cx="2744359" cy="307777"/>
          </a:xfrm>
          <a:prstGeom prst="rect">
            <a:avLst/>
          </a:prstGeom>
          <a:noFill/>
        </p:spPr>
        <p:txBody>
          <a:bodyPr wrap="square" rtlCol="0">
            <a:spAutoFit/>
          </a:bodyPr>
          <a:lstStyle/>
          <a:p>
            <a:r>
              <a:rPr lang="ja-JP" altLang="en-US" sz="1400" dirty="0"/>
              <a:t>演算処理の</a:t>
            </a:r>
            <a:r>
              <a:rPr lang="en-US" altLang="ja-JP" sz="1400" dirty="0"/>
              <a:t>CPU</a:t>
            </a:r>
            <a:r>
              <a:rPr lang="ja-JP" altLang="en-US" sz="1400" dirty="0"/>
              <a:t>時間比較</a:t>
            </a:r>
            <a:r>
              <a:rPr lang="en-US" altLang="ja-JP" sz="1100" dirty="0"/>
              <a:t>(</a:t>
            </a:r>
            <a:r>
              <a:rPr lang="ja-JP" altLang="en-US" sz="1100" dirty="0"/>
              <a:t>単位</a:t>
            </a:r>
            <a:r>
              <a:rPr lang="en-US" altLang="ja-JP" sz="1100" dirty="0"/>
              <a:t>s)</a:t>
            </a:r>
            <a:endParaRPr lang="ja-JP" altLang="en-US" sz="1400" dirty="0"/>
          </a:p>
        </p:txBody>
      </p:sp>
      <p:graphicFrame>
        <p:nvGraphicFramePr>
          <p:cNvPr id="8" name="表 7">
            <a:extLst>
              <a:ext uri="{FF2B5EF4-FFF2-40B4-BE49-F238E27FC236}">
                <a16:creationId xmlns:a16="http://schemas.microsoft.com/office/drawing/2014/main" id="{B45742F8-5266-457E-8388-256415F2922D}"/>
              </a:ext>
            </a:extLst>
          </p:cNvPr>
          <p:cNvGraphicFramePr>
            <a:graphicFrameLocks noGrp="1"/>
          </p:cNvGraphicFramePr>
          <p:nvPr>
            <p:extLst>
              <p:ext uri="{D42A27DB-BD31-4B8C-83A1-F6EECF244321}">
                <p14:modId xmlns:p14="http://schemas.microsoft.com/office/powerpoint/2010/main" val="2884757085"/>
              </p:ext>
            </p:extLst>
          </p:nvPr>
        </p:nvGraphicFramePr>
        <p:xfrm>
          <a:off x="1222834" y="4408124"/>
          <a:ext cx="6698332" cy="1383076"/>
        </p:xfrm>
        <a:graphic>
          <a:graphicData uri="http://schemas.openxmlformats.org/drawingml/2006/table">
            <a:tbl>
              <a:tblPr firstRow="1" bandRow="1">
                <a:tableStyleId>{5C22544A-7EE6-4342-B048-85BDC9FD1C3A}</a:tableStyleId>
              </a:tblPr>
              <a:tblGrid>
                <a:gridCol w="1674583">
                  <a:extLst>
                    <a:ext uri="{9D8B030D-6E8A-4147-A177-3AD203B41FA5}">
                      <a16:colId xmlns:a16="http://schemas.microsoft.com/office/drawing/2014/main" val="4145843867"/>
                    </a:ext>
                  </a:extLst>
                </a:gridCol>
                <a:gridCol w="1674583">
                  <a:extLst>
                    <a:ext uri="{9D8B030D-6E8A-4147-A177-3AD203B41FA5}">
                      <a16:colId xmlns:a16="http://schemas.microsoft.com/office/drawing/2014/main" val="3432258461"/>
                    </a:ext>
                  </a:extLst>
                </a:gridCol>
                <a:gridCol w="1674583">
                  <a:extLst>
                    <a:ext uri="{9D8B030D-6E8A-4147-A177-3AD203B41FA5}">
                      <a16:colId xmlns:a16="http://schemas.microsoft.com/office/drawing/2014/main" val="919836566"/>
                    </a:ext>
                  </a:extLst>
                </a:gridCol>
                <a:gridCol w="1674583">
                  <a:extLst>
                    <a:ext uri="{9D8B030D-6E8A-4147-A177-3AD203B41FA5}">
                      <a16:colId xmlns:a16="http://schemas.microsoft.com/office/drawing/2014/main" val="602868473"/>
                    </a:ext>
                  </a:extLst>
                </a:gridCol>
              </a:tblGrid>
              <a:tr h="449177">
                <a:tc>
                  <a:txBody>
                    <a:bodyPr/>
                    <a:lstStyle/>
                    <a:p>
                      <a:pPr algn="ctr"/>
                      <a:endParaRPr kumimoji="1" lang="ja-JP" altLang="en-US" sz="1600" dirty="0"/>
                    </a:p>
                  </a:txBody>
                  <a:tcPr marL="79610" marR="79610" marT="39805" marB="39805">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chemeClr val="tx2"/>
                    </a:solidFill>
                  </a:tcPr>
                </a:tc>
                <a:tc>
                  <a:txBody>
                    <a:bodyPr/>
                    <a:lstStyle/>
                    <a:p>
                      <a:pPr algn="ctr"/>
                      <a:r>
                        <a:rPr kumimoji="1" lang="en-US" altLang="ja-JP" sz="2000" dirty="0"/>
                        <a:t>32bit</a:t>
                      </a:r>
                      <a:endParaRPr kumimoji="1" lang="ja-JP" altLang="en-US" sz="2000" dirty="0"/>
                    </a:p>
                  </a:txBody>
                  <a:tcPr marL="79610" marR="79610" marT="39805" marB="3980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chemeClr val="tx2"/>
                    </a:solidFill>
                  </a:tcPr>
                </a:tc>
                <a:tc>
                  <a:txBody>
                    <a:bodyPr/>
                    <a:lstStyle/>
                    <a:p>
                      <a:pPr algn="ctr"/>
                      <a:r>
                        <a:rPr kumimoji="1" lang="en-US" altLang="ja-JP" sz="2000" dirty="0"/>
                        <a:t>64bit</a:t>
                      </a:r>
                      <a:endParaRPr kumimoji="1" lang="ja-JP" altLang="en-US" sz="2000" dirty="0"/>
                    </a:p>
                  </a:txBody>
                  <a:tcPr marL="79610" marR="79610" marT="39805" marB="39805">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chemeClr val="tx2"/>
                    </a:solidFill>
                  </a:tcPr>
                </a:tc>
                <a:tc>
                  <a:txBody>
                    <a:bodyPr/>
                    <a:lstStyle/>
                    <a:p>
                      <a:pPr algn="ctr"/>
                      <a:r>
                        <a:rPr kumimoji="1" lang="en-US" altLang="ja-JP" sz="2000" dirty="0"/>
                        <a:t>256bit</a:t>
                      </a:r>
                      <a:endParaRPr kumimoji="1" lang="ja-JP" altLang="en-US" sz="2000" dirty="0"/>
                    </a:p>
                  </a:txBody>
                  <a:tcPr marL="79610" marR="79610" marT="39805" marB="39805">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1599888831"/>
                  </a:ext>
                </a:extLst>
              </a:tr>
              <a:tr h="449177">
                <a:tc>
                  <a:txBody>
                    <a:bodyPr/>
                    <a:lstStyle/>
                    <a:p>
                      <a:pPr algn="ctr"/>
                      <a:r>
                        <a:rPr kumimoji="1" lang="en-US" altLang="ja-JP" sz="1800" dirty="0"/>
                        <a:t>SAS-2</a:t>
                      </a:r>
                      <a:endParaRPr kumimoji="1" lang="ja-JP" altLang="en-US" sz="1800" dirty="0"/>
                    </a:p>
                  </a:txBody>
                  <a:tcPr marL="79610" marR="79610" marT="39805" marB="39805" anchor="ctr">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800" dirty="0"/>
                        <a:t>0.016580</a:t>
                      </a:r>
                      <a:endParaRPr kumimoji="1" lang="ja-JP" altLang="en-US" sz="1800" dirty="0"/>
                    </a:p>
                  </a:txBody>
                  <a:tcPr marL="79610" marR="79610" marT="39805" marB="39805"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800" dirty="0"/>
                        <a:t>0.019744</a:t>
                      </a:r>
                      <a:endParaRPr kumimoji="1" lang="ja-JP" altLang="en-US" sz="1800" dirty="0"/>
                    </a:p>
                  </a:txBody>
                  <a:tcPr marL="79610" marR="79610" marT="39805" marB="39805"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800" dirty="0"/>
                        <a:t>0.018240</a:t>
                      </a:r>
                      <a:endParaRPr kumimoji="1" lang="ja-JP" altLang="en-US" sz="1800" dirty="0"/>
                    </a:p>
                  </a:txBody>
                  <a:tcPr marL="79610" marR="79610" marT="39805" marB="39805"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3336802"/>
                  </a:ext>
                </a:extLst>
              </a:tr>
              <a:tr h="484722">
                <a:tc>
                  <a:txBody>
                    <a:bodyPr/>
                    <a:lstStyle/>
                    <a:p>
                      <a:pPr algn="ctr"/>
                      <a:r>
                        <a:rPr kumimoji="1" lang="en-US" altLang="ja-JP" sz="1800" dirty="0"/>
                        <a:t>SAS-L2</a:t>
                      </a:r>
                      <a:endParaRPr kumimoji="1" lang="ja-JP" altLang="en-US" sz="1800" dirty="0"/>
                    </a:p>
                  </a:txBody>
                  <a:tcPr marL="79610" marR="79610" marT="39805" marB="39805" anchor="ctr">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r>
                        <a:rPr kumimoji="1" lang="en-US" altLang="ja-JP" sz="1800" dirty="0"/>
                        <a:t>0.000040</a:t>
                      </a:r>
                      <a:endParaRPr kumimoji="1" lang="ja-JP" altLang="en-US" sz="1800" dirty="0"/>
                    </a:p>
                  </a:txBody>
                  <a:tcPr marL="79610" marR="79610" marT="39805" marB="39805"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r>
                        <a:rPr kumimoji="1" lang="en-US" altLang="ja-JP" sz="1800" dirty="0"/>
                        <a:t>0.000020</a:t>
                      </a:r>
                      <a:endParaRPr kumimoji="1" lang="ja-JP" altLang="en-US" sz="1800" dirty="0"/>
                    </a:p>
                  </a:txBody>
                  <a:tcPr marL="79610" marR="79610" marT="39805" marB="39805"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r>
                        <a:rPr kumimoji="1" lang="en-US" altLang="ja-JP" sz="1800" dirty="0"/>
                        <a:t>0.001113</a:t>
                      </a:r>
                      <a:endParaRPr kumimoji="1" lang="ja-JP" altLang="en-US" sz="1800" dirty="0"/>
                    </a:p>
                  </a:txBody>
                  <a:tcPr marL="79610" marR="79610" marT="39805" marB="39805"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26028707"/>
                  </a:ext>
                </a:extLst>
              </a:tr>
            </a:tbl>
          </a:graphicData>
        </a:graphic>
      </p:graphicFrame>
      <p:sp>
        <p:nvSpPr>
          <p:cNvPr id="10" name="テキスト ボックス 9">
            <a:extLst>
              <a:ext uri="{FF2B5EF4-FFF2-40B4-BE49-F238E27FC236}">
                <a16:creationId xmlns:a16="http://schemas.microsoft.com/office/drawing/2014/main" id="{E8DBCAB5-6C53-4824-B1F5-1701847FC335}"/>
              </a:ext>
            </a:extLst>
          </p:cNvPr>
          <p:cNvSpPr txBox="1"/>
          <p:nvPr/>
        </p:nvSpPr>
        <p:spPr>
          <a:xfrm>
            <a:off x="546463" y="1291436"/>
            <a:ext cx="5471160" cy="461665"/>
          </a:xfrm>
          <a:prstGeom prst="rect">
            <a:avLst/>
          </a:prstGeom>
          <a:noFill/>
        </p:spPr>
        <p:txBody>
          <a:bodyPr wrap="square">
            <a:spAutoFit/>
          </a:bodyPr>
          <a:lstStyle/>
          <a:p>
            <a:pPr marL="0" indent="0">
              <a:buNone/>
            </a:pPr>
            <a:r>
              <a:rPr lang="ja-JP" altLang="en-US" sz="2400" dirty="0"/>
              <a:t>実験</a:t>
            </a:r>
            <a:r>
              <a:rPr lang="en-US" altLang="ja-JP" sz="2400" dirty="0"/>
              <a:t>1. SAS-L2</a:t>
            </a:r>
            <a:r>
              <a:rPr lang="ja-JP" altLang="en-US" sz="2400" dirty="0"/>
              <a:t>にかかる</a:t>
            </a:r>
            <a:r>
              <a:rPr lang="en-US" altLang="ja-JP" sz="2400" dirty="0"/>
              <a:t>CPU</a:t>
            </a:r>
            <a:r>
              <a:rPr lang="ja-JP" altLang="en-US" sz="2400" dirty="0"/>
              <a:t>時間の計測</a:t>
            </a:r>
            <a:endParaRPr lang="en-US" altLang="ja-JP" sz="2400" dirty="0"/>
          </a:p>
        </p:txBody>
      </p:sp>
    </p:spTree>
    <p:extLst>
      <p:ext uri="{BB962C8B-B14F-4D97-AF65-F5344CB8AC3E}">
        <p14:creationId xmlns:p14="http://schemas.microsoft.com/office/powerpoint/2010/main" val="2632051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 11">
            <a:extLst>
              <a:ext uri="{FF2B5EF4-FFF2-40B4-BE49-F238E27FC236}">
                <a16:creationId xmlns:a16="http://schemas.microsoft.com/office/drawing/2014/main" id="{DC6B97A7-180C-4DF9-AE89-95992553C91F}"/>
              </a:ext>
            </a:extLst>
          </p:cNvPr>
          <p:cNvGraphicFramePr>
            <a:graphicFrameLocks noGrp="1"/>
          </p:cNvGraphicFramePr>
          <p:nvPr>
            <p:extLst>
              <p:ext uri="{D42A27DB-BD31-4B8C-83A1-F6EECF244321}">
                <p14:modId xmlns:p14="http://schemas.microsoft.com/office/powerpoint/2010/main" val="1567852376"/>
              </p:ext>
            </p:extLst>
          </p:nvPr>
        </p:nvGraphicFramePr>
        <p:xfrm>
          <a:off x="1222831" y="2220204"/>
          <a:ext cx="6698332" cy="1418548"/>
        </p:xfrm>
        <a:graphic>
          <a:graphicData uri="http://schemas.openxmlformats.org/drawingml/2006/table">
            <a:tbl>
              <a:tblPr firstRow="1" bandRow="1">
                <a:tableStyleId>{5C22544A-7EE6-4342-B048-85BDC9FD1C3A}</a:tableStyleId>
              </a:tblPr>
              <a:tblGrid>
                <a:gridCol w="1674583">
                  <a:extLst>
                    <a:ext uri="{9D8B030D-6E8A-4147-A177-3AD203B41FA5}">
                      <a16:colId xmlns:a16="http://schemas.microsoft.com/office/drawing/2014/main" val="4145843867"/>
                    </a:ext>
                  </a:extLst>
                </a:gridCol>
                <a:gridCol w="1674583">
                  <a:extLst>
                    <a:ext uri="{9D8B030D-6E8A-4147-A177-3AD203B41FA5}">
                      <a16:colId xmlns:a16="http://schemas.microsoft.com/office/drawing/2014/main" val="3432258461"/>
                    </a:ext>
                  </a:extLst>
                </a:gridCol>
                <a:gridCol w="1674583">
                  <a:extLst>
                    <a:ext uri="{9D8B030D-6E8A-4147-A177-3AD203B41FA5}">
                      <a16:colId xmlns:a16="http://schemas.microsoft.com/office/drawing/2014/main" val="602868473"/>
                    </a:ext>
                  </a:extLst>
                </a:gridCol>
                <a:gridCol w="1674583">
                  <a:extLst>
                    <a:ext uri="{9D8B030D-6E8A-4147-A177-3AD203B41FA5}">
                      <a16:colId xmlns:a16="http://schemas.microsoft.com/office/drawing/2014/main" val="2006884740"/>
                    </a:ext>
                  </a:extLst>
                </a:gridCol>
              </a:tblGrid>
              <a:tr h="426410">
                <a:tc>
                  <a:txBody>
                    <a:bodyPr/>
                    <a:lstStyle/>
                    <a:p>
                      <a:pPr algn="ctr"/>
                      <a:endParaRPr kumimoji="1" lang="ja-JP" altLang="en-US" sz="1400" dirty="0"/>
                    </a:p>
                  </a:txBody>
                  <a:tcPr marL="68580" marR="68580" marT="34290" marB="34290">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chemeClr val="tx2"/>
                    </a:solidFill>
                  </a:tcPr>
                </a:tc>
                <a:tc>
                  <a:txBody>
                    <a:bodyPr/>
                    <a:lstStyle/>
                    <a:p>
                      <a:pPr algn="ctr"/>
                      <a:r>
                        <a:rPr kumimoji="1" lang="en-US" altLang="ja-JP" sz="1800" dirty="0">
                          <a:latin typeface="+mn-ea"/>
                          <a:ea typeface="+mn-ea"/>
                        </a:rPr>
                        <a:t>CPU</a:t>
                      </a:r>
                      <a:r>
                        <a:rPr kumimoji="1" lang="ja-JP" altLang="en-US" sz="1800" dirty="0">
                          <a:latin typeface="+mn-ea"/>
                          <a:ea typeface="+mn-ea"/>
                        </a:rPr>
                        <a:t>使用率</a:t>
                      </a:r>
                    </a:p>
                  </a:txBody>
                  <a:tcPr marL="68580" marR="6858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chemeClr val="tx2"/>
                    </a:solidFill>
                  </a:tcPr>
                </a:tc>
                <a:tc>
                  <a:txBody>
                    <a:bodyPr/>
                    <a:lstStyle/>
                    <a:p>
                      <a:pPr algn="ctr"/>
                      <a:r>
                        <a:rPr kumimoji="1" lang="ja-JP" altLang="en-US" sz="1200" dirty="0"/>
                        <a:t>アプリケーション</a:t>
                      </a:r>
                      <a:endParaRPr kumimoji="1" lang="en-US" altLang="ja-JP" sz="1200" dirty="0"/>
                    </a:p>
                    <a:p>
                      <a:pPr algn="ctr"/>
                      <a:r>
                        <a:rPr kumimoji="1" lang="ja-JP" altLang="en-US" sz="1200" dirty="0"/>
                        <a:t>による</a:t>
                      </a:r>
                      <a:r>
                        <a:rPr kumimoji="1" lang="en-US" altLang="ja-JP" sz="1200" dirty="0"/>
                        <a:t>CPU</a:t>
                      </a:r>
                      <a:r>
                        <a:rPr kumimoji="1" lang="ja-JP" altLang="en-US" sz="1200" dirty="0"/>
                        <a:t>使用率</a:t>
                      </a:r>
                      <a:endParaRPr kumimoji="1" lang="en-US" altLang="ja-JP" sz="1200" dirty="0"/>
                    </a:p>
                  </a:txBody>
                  <a:tcPr marL="68580" marR="6858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chemeClr val="tx2"/>
                    </a:solidFill>
                  </a:tcPr>
                </a:tc>
                <a:tc>
                  <a:txBody>
                    <a:bodyPr/>
                    <a:lstStyle/>
                    <a:p>
                      <a:pPr algn="ctr"/>
                      <a:r>
                        <a:rPr kumimoji="1" lang="ja-JP" altLang="en-US" sz="1200" dirty="0"/>
                        <a:t>カーネルによる</a:t>
                      </a:r>
                      <a:endParaRPr kumimoji="1" lang="en-US" altLang="ja-JP" sz="1200" dirty="0"/>
                    </a:p>
                    <a:p>
                      <a:pPr algn="ctr"/>
                      <a:r>
                        <a:rPr kumimoji="1" lang="en-US" altLang="ja-JP" sz="1200" dirty="0"/>
                        <a:t>CPU</a:t>
                      </a:r>
                      <a:r>
                        <a:rPr kumimoji="1" lang="ja-JP" altLang="en-US" sz="1200" dirty="0"/>
                        <a:t>使用率</a:t>
                      </a:r>
                    </a:p>
                  </a:txBody>
                  <a:tcPr marL="68580" marR="68580" marT="34290" marB="34290" anchor="ctr">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1599888831"/>
                  </a:ext>
                </a:extLst>
              </a:tr>
              <a:tr h="492104">
                <a:tc>
                  <a:txBody>
                    <a:bodyPr/>
                    <a:lstStyle/>
                    <a:p>
                      <a:pPr algn="ctr"/>
                      <a:r>
                        <a:rPr kumimoji="1" lang="en-US" altLang="ja-JP" sz="1800" dirty="0"/>
                        <a:t>SAS-2</a:t>
                      </a:r>
                      <a:endParaRPr kumimoji="1" lang="ja-JP" altLang="en-US" sz="1800" dirty="0"/>
                    </a:p>
                  </a:txBody>
                  <a:tcPr marL="68580" marR="68580" marT="34290" marB="34290" anchor="ctr">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solidFill>
                  </a:tcPr>
                </a:tc>
                <a:tc>
                  <a:txBody>
                    <a:bodyPr/>
                    <a:lstStyle/>
                    <a:p>
                      <a:pPr algn="ctr"/>
                      <a:r>
                        <a:rPr kumimoji="1" lang="en-US" altLang="ja-JP" sz="1800" dirty="0"/>
                        <a:t>3.00</a:t>
                      </a:r>
                      <a:r>
                        <a:rPr kumimoji="1" lang="en-US" altLang="ja-JP" sz="1600" dirty="0"/>
                        <a:t> </a:t>
                      </a:r>
                      <a:endParaRPr kumimoji="1" lang="ja-JP" altLang="en-US" sz="1600" dirty="0"/>
                    </a:p>
                  </a:txBody>
                  <a:tcPr marL="68580" marR="6858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solidFill>
                  </a:tcPr>
                </a:tc>
                <a:tc>
                  <a:txBody>
                    <a:bodyPr/>
                    <a:lstStyle/>
                    <a:p>
                      <a:pPr algn="ctr"/>
                      <a:r>
                        <a:rPr kumimoji="1" lang="en-US" altLang="ja-JP" sz="1800" dirty="0"/>
                        <a:t>0.31</a:t>
                      </a:r>
                      <a:endParaRPr kumimoji="1" lang="ja-JP" altLang="en-US" sz="1800" dirty="0"/>
                    </a:p>
                  </a:txBody>
                  <a:tcPr marL="68580" marR="6858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solidFill>
                  </a:tcPr>
                </a:tc>
                <a:tc>
                  <a:txBody>
                    <a:bodyPr/>
                    <a:lstStyle/>
                    <a:p>
                      <a:pPr algn="ctr"/>
                      <a:r>
                        <a:rPr kumimoji="1" lang="en-US" altLang="ja-JP" sz="1800" dirty="0"/>
                        <a:t>2.69</a:t>
                      </a:r>
                      <a:endParaRPr kumimoji="1" lang="ja-JP" altLang="en-US" sz="1800" dirty="0"/>
                    </a:p>
                  </a:txBody>
                  <a:tcPr marL="68580" marR="68580" marT="34290" marB="3429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83336802"/>
                  </a:ext>
                </a:extLst>
              </a:tr>
              <a:tr h="492104">
                <a:tc>
                  <a:txBody>
                    <a:bodyPr/>
                    <a:lstStyle/>
                    <a:p>
                      <a:pPr algn="ctr"/>
                      <a:r>
                        <a:rPr kumimoji="1" lang="en-US" altLang="ja-JP" sz="1800" dirty="0"/>
                        <a:t>SAS-L2</a:t>
                      </a:r>
                      <a:endParaRPr kumimoji="1" lang="ja-JP" altLang="en-US" sz="1800" dirty="0"/>
                    </a:p>
                  </a:txBody>
                  <a:tcPr marL="68580" marR="68580" marT="34290" marB="34290" anchor="ctr">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2"/>
                    </a:solidFill>
                  </a:tcPr>
                </a:tc>
                <a:tc>
                  <a:txBody>
                    <a:bodyPr/>
                    <a:lstStyle/>
                    <a:p>
                      <a:pPr algn="ctr"/>
                      <a:r>
                        <a:rPr kumimoji="1" lang="en-US" altLang="ja-JP" sz="1800" dirty="0"/>
                        <a:t>2.85</a:t>
                      </a:r>
                      <a:endParaRPr kumimoji="1" lang="ja-JP" altLang="en-US" sz="1800" dirty="0"/>
                    </a:p>
                  </a:txBody>
                  <a:tcPr marL="68580" marR="6858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2"/>
                    </a:solidFill>
                  </a:tcPr>
                </a:tc>
                <a:tc>
                  <a:txBody>
                    <a:bodyPr/>
                    <a:lstStyle/>
                    <a:p>
                      <a:pPr algn="ctr"/>
                      <a:r>
                        <a:rPr kumimoji="1" lang="en-US" altLang="ja-JP" sz="1800" dirty="0"/>
                        <a:t>0.15</a:t>
                      </a:r>
                      <a:endParaRPr kumimoji="1" lang="ja-JP" altLang="en-US" sz="1800" dirty="0"/>
                    </a:p>
                  </a:txBody>
                  <a:tcPr marL="68580" marR="6858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2"/>
                    </a:solidFill>
                  </a:tcPr>
                </a:tc>
                <a:tc>
                  <a:txBody>
                    <a:bodyPr/>
                    <a:lstStyle/>
                    <a:p>
                      <a:pPr algn="ctr"/>
                      <a:r>
                        <a:rPr kumimoji="1" lang="en-US" altLang="ja-JP" sz="1800" dirty="0"/>
                        <a:t>2.70</a:t>
                      </a:r>
                      <a:endParaRPr kumimoji="1" lang="ja-JP" altLang="en-US" sz="1800" dirty="0"/>
                    </a:p>
                  </a:txBody>
                  <a:tcPr marL="68580" marR="68580" marT="34290" marB="3429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solidFill>
                      <a:schemeClr val="bg2"/>
                    </a:solidFill>
                  </a:tcPr>
                </a:tc>
                <a:extLst>
                  <a:ext uri="{0D108BD9-81ED-4DB2-BD59-A6C34878D82A}">
                    <a16:rowId xmlns:a16="http://schemas.microsoft.com/office/drawing/2014/main" val="26028707"/>
                  </a:ext>
                </a:extLst>
              </a:tr>
            </a:tbl>
          </a:graphicData>
        </a:graphic>
      </p:graphicFrame>
      <p:graphicFrame>
        <p:nvGraphicFramePr>
          <p:cNvPr id="10" name="表 9">
            <a:extLst>
              <a:ext uri="{FF2B5EF4-FFF2-40B4-BE49-F238E27FC236}">
                <a16:creationId xmlns:a16="http://schemas.microsoft.com/office/drawing/2014/main" id="{A2B48813-E750-4C6C-BFEE-BCC44593435B}"/>
              </a:ext>
            </a:extLst>
          </p:cNvPr>
          <p:cNvGraphicFramePr>
            <a:graphicFrameLocks noGrp="1"/>
          </p:cNvGraphicFramePr>
          <p:nvPr>
            <p:extLst>
              <p:ext uri="{D42A27DB-BD31-4B8C-83A1-F6EECF244321}">
                <p14:modId xmlns:p14="http://schemas.microsoft.com/office/powerpoint/2010/main" val="1212616564"/>
              </p:ext>
            </p:extLst>
          </p:nvPr>
        </p:nvGraphicFramePr>
        <p:xfrm>
          <a:off x="1222831" y="4408398"/>
          <a:ext cx="6698332" cy="1383084"/>
        </p:xfrm>
        <a:graphic>
          <a:graphicData uri="http://schemas.openxmlformats.org/drawingml/2006/table">
            <a:tbl>
              <a:tblPr firstRow="1" bandRow="1">
                <a:tableStyleId>{5C22544A-7EE6-4342-B048-85BDC9FD1C3A}</a:tableStyleId>
              </a:tblPr>
              <a:tblGrid>
                <a:gridCol w="1674583">
                  <a:extLst>
                    <a:ext uri="{9D8B030D-6E8A-4147-A177-3AD203B41FA5}">
                      <a16:colId xmlns:a16="http://schemas.microsoft.com/office/drawing/2014/main" val="4145843867"/>
                    </a:ext>
                  </a:extLst>
                </a:gridCol>
                <a:gridCol w="1674583">
                  <a:extLst>
                    <a:ext uri="{9D8B030D-6E8A-4147-A177-3AD203B41FA5}">
                      <a16:colId xmlns:a16="http://schemas.microsoft.com/office/drawing/2014/main" val="3432258461"/>
                    </a:ext>
                  </a:extLst>
                </a:gridCol>
                <a:gridCol w="1674583">
                  <a:extLst>
                    <a:ext uri="{9D8B030D-6E8A-4147-A177-3AD203B41FA5}">
                      <a16:colId xmlns:a16="http://schemas.microsoft.com/office/drawing/2014/main" val="919836566"/>
                    </a:ext>
                  </a:extLst>
                </a:gridCol>
                <a:gridCol w="1674583">
                  <a:extLst>
                    <a:ext uri="{9D8B030D-6E8A-4147-A177-3AD203B41FA5}">
                      <a16:colId xmlns:a16="http://schemas.microsoft.com/office/drawing/2014/main" val="602868473"/>
                    </a:ext>
                  </a:extLst>
                </a:gridCol>
              </a:tblGrid>
              <a:tr h="461028">
                <a:tc>
                  <a:txBody>
                    <a:bodyPr/>
                    <a:lstStyle/>
                    <a:p>
                      <a:pPr algn="ctr"/>
                      <a:endParaRPr kumimoji="1" lang="ja-JP" altLang="en-US" sz="1400" dirty="0"/>
                    </a:p>
                  </a:txBody>
                  <a:tcPr marL="68580" marR="68580" marT="34290" marB="34290">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chemeClr val="tx2"/>
                    </a:solidFill>
                  </a:tcPr>
                </a:tc>
                <a:tc>
                  <a:txBody>
                    <a:bodyPr/>
                    <a:lstStyle/>
                    <a:p>
                      <a:pPr algn="ctr"/>
                      <a:r>
                        <a:rPr kumimoji="1" lang="en-US" altLang="ja-JP" sz="2000" dirty="0"/>
                        <a:t>32bit</a:t>
                      </a:r>
                      <a:endParaRPr kumimoji="1" lang="ja-JP" altLang="en-US" sz="2000" dirty="0"/>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chemeClr val="tx2"/>
                    </a:solidFill>
                  </a:tcPr>
                </a:tc>
                <a:tc>
                  <a:txBody>
                    <a:bodyPr/>
                    <a:lstStyle/>
                    <a:p>
                      <a:pPr algn="ctr"/>
                      <a:r>
                        <a:rPr kumimoji="1" lang="en-US" altLang="ja-JP" sz="2000" dirty="0"/>
                        <a:t>64bit</a:t>
                      </a:r>
                      <a:endParaRPr kumimoji="1" lang="ja-JP" altLang="en-US" sz="2000" dirty="0"/>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chemeClr val="tx2"/>
                    </a:solidFill>
                  </a:tcPr>
                </a:tc>
                <a:tc>
                  <a:txBody>
                    <a:bodyPr/>
                    <a:lstStyle/>
                    <a:p>
                      <a:pPr algn="ctr"/>
                      <a:r>
                        <a:rPr kumimoji="1" lang="en-US" altLang="ja-JP" sz="2000" dirty="0"/>
                        <a:t>256bit</a:t>
                      </a:r>
                      <a:endParaRPr kumimoji="1" lang="ja-JP" altLang="en-US" sz="2000" dirty="0"/>
                    </a:p>
                  </a:txBody>
                  <a:tcPr marL="68580" marR="68580" marT="34290" marB="34290">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1599888831"/>
                  </a:ext>
                </a:extLst>
              </a:tr>
              <a:tr h="461028">
                <a:tc>
                  <a:txBody>
                    <a:bodyPr/>
                    <a:lstStyle/>
                    <a:p>
                      <a:pPr algn="ctr"/>
                      <a:r>
                        <a:rPr kumimoji="1" lang="en-US" altLang="ja-JP" sz="1800" dirty="0"/>
                        <a:t>SAS-2</a:t>
                      </a:r>
                      <a:endParaRPr kumimoji="1" lang="ja-JP" altLang="en-US" sz="1800" dirty="0"/>
                    </a:p>
                  </a:txBody>
                  <a:tcPr marL="68580" marR="68580" marT="34290" marB="34290" anchor="ctr">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800" dirty="0"/>
                        <a:t>516</a:t>
                      </a:r>
                      <a:endParaRPr kumimoji="1" lang="ja-JP" altLang="en-US" sz="1800" dirty="0"/>
                    </a:p>
                  </a:txBody>
                  <a:tcPr marL="68580" marR="6858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800" dirty="0"/>
                        <a:t>524</a:t>
                      </a:r>
                      <a:endParaRPr kumimoji="1" lang="ja-JP" altLang="en-US" sz="1800" dirty="0"/>
                    </a:p>
                  </a:txBody>
                  <a:tcPr marL="68580" marR="6858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800" dirty="0"/>
                        <a:t>1232</a:t>
                      </a:r>
                      <a:endParaRPr kumimoji="1" lang="ja-JP" altLang="en-US" sz="1800" dirty="0"/>
                    </a:p>
                  </a:txBody>
                  <a:tcPr marL="68580" marR="68580" marT="34290" marB="3429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3336802"/>
                  </a:ext>
                </a:extLst>
              </a:tr>
              <a:tr h="461028">
                <a:tc>
                  <a:txBody>
                    <a:bodyPr/>
                    <a:lstStyle/>
                    <a:p>
                      <a:pPr algn="ctr"/>
                      <a:r>
                        <a:rPr kumimoji="1" lang="en-US" altLang="ja-JP" sz="1800" dirty="0"/>
                        <a:t>SAS-L2</a:t>
                      </a:r>
                      <a:endParaRPr kumimoji="1" lang="ja-JP" altLang="en-US" sz="1800" dirty="0"/>
                    </a:p>
                  </a:txBody>
                  <a:tcPr marL="68580" marR="68580" marT="34290" marB="34290" anchor="ctr">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r>
                        <a:rPr kumimoji="1" lang="en-US" altLang="ja-JP" sz="1800" dirty="0"/>
                        <a:t>488</a:t>
                      </a:r>
                      <a:endParaRPr kumimoji="1" lang="ja-JP" altLang="en-US" sz="1800" dirty="0"/>
                    </a:p>
                  </a:txBody>
                  <a:tcPr marL="68580" marR="6858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r>
                        <a:rPr kumimoji="1" lang="en-US" altLang="ja-JP" sz="1800" dirty="0"/>
                        <a:t>520</a:t>
                      </a:r>
                      <a:endParaRPr kumimoji="1" lang="ja-JP" altLang="en-US" sz="1800" dirty="0"/>
                    </a:p>
                  </a:txBody>
                  <a:tcPr marL="68580" marR="6858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r>
                        <a:rPr kumimoji="1" lang="en-US" altLang="ja-JP" sz="1800" dirty="0"/>
                        <a:t>516</a:t>
                      </a:r>
                      <a:endParaRPr kumimoji="1" lang="ja-JP" altLang="en-US" sz="1800" dirty="0"/>
                    </a:p>
                  </a:txBody>
                  <a:tcPr marL="68580" marR="68580" marT="34290" marB="3429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26028707"/>
                  </a:ext>
                </a:extLst>
              </a:tr>
            </a:tbl>
          </a:graphicData>
        </a:graphic>
      </p:graphicFrame>
      <p:sp>
        <p:nvSpPr>
          <p:cNvPr id="2" name="タイトル 1">
            <a:extLst>
              <a:ext uri="{FF2B5EF4-FFF2-40B4-BE49-F238E27FC236}">
                <a16:creationId xmlns:a16="http://schemas.microsoft.com/office/drawing/2014/main" id="{DA331B2E-C144-4841-960F-E39B2AEE6FF7}"/>
              </a:ext>
            </a:extLst>
          </p:cNvPr>
          <p:cNvSpPr>
            <a:spLocks noGrp="1"/>
          </p:cNvSpPr>
          <p:nvPr>
            <p:ph type="title"/>
          </p:nvPr>
        </p:nvSpPr>
        <p:spPr/>
        <p:txBody>
          <a:bodyPr/>
          <a:lstStyle/>
          <a:p>
            <a:r>
              <a:rPr kumimoji="1" lang="ja-JP" altLang="en-US" dirty="0"/>
              <a:t>実験結果</a:t>
            </a:r>
          </a:p>
        </p:txBody>
      </p:sp>
      <p:sp>
        <p:nvSpPr>
          <p:cNvPr id="4" name="スライド番号プレースホルダー 3">
            <a:extLst>
              <a:ext uri="{FF2B5EF4-FFF2-40B4-BE49-F238E27FC236}">
                <a16:creationId xmlns:a16="http://schemas.microsoft.com/office/drawing/2014/main" id="{2677EFF1-C7A2-4D76-8118-82FF50D06FE6}"/>
              </a:ext>
            </a:extLst>
          </p:cNvPr>
          <p:cNvSpPr>
            <a:spLocks noGrp="1"/>
          </p:cNvSpPr>
          <p:nvPr>
            <p:ph type="sldNum" sz="quarter" idx="12"/>
          </p:nvPr>
        </p:nvSpPr>
        <p:spPr/>
        <p:txBody>
          <a:bodyPr/>
          <a:lstStyle/>
          <a:p>
            <a:fld id="{1B8B94E9-83E2-43EF-87B3-01B55DECAE73}" type="slidenum">
              <a:rPr kumimoji="1" lang="ja-JP" altLang="en-US" smtClean="0"/>
              <a:pPr/>
              <a:t>12</a:t>
            </a:fld>
            <a:endParaRPr kumimoji="1" lang="ja-JP" altLang="en-US" dirty="0"/>
          </a:p>
        </p:txBody>
      </p:sp>
      <p:sp>
        <p:nvSpPr>
          <p:cNvPr id="6" name="テキスト ボックス 5">
            <a:extLst>
              <a:ext uri="{FF2B5EF4-FFF2-40B4-BE49-F238E27FC236}">
                <a16:creationId xmlns:a16="http://schemas.microsoft.com/office/drawing/2014/main" id="{D6AC6E60-97DD-473D-90E6-725A90C4E214}"/>
              </a:ext>
            </a:extLst>
          </p:cNvPr>
          <p:cNvSpPr txBox="1"/>
          <p:nvPr/>
        </p:nvSpPr>
        <p:spPr>
          <a:xfrm>
            <a:off x="555172" y="1297767"/>
            <a:ext cx="6594566" cy="461665"/>
          </a:xfrm>
          <a:prstGeom prst="rect">
            <a:avLst/>
          </a:prstGeom>
          <a:noFill/>
        </p:spPr>
        <p:txBody>
          <a:bodyPr wrap="square">
            <a:spAutoFit/>
          </a:bodyPr>
          <a:lstStyle/>
          <a:p>
            <a:pPr marL="0" indent="0">
              <a:buNone/>
            </a:pPr>
            <a:r>
              <a:rPr lang="ja-JP" altLang="en-US" sz="2400" dirty="0"/>
              <a:t>実験</a:t>
            </a:r>
            <a:r>
              <a:rPr lang="en-US" altLang="ja-JP" sz="2400" dirty="0"/>
              <a:t>2. SAS-L2</a:t>
            </a:r>
            <a:r>
              <a:rPr lang="ja-JP" altLang="en-US" sz="2400" dirty="0"/>
              <a:t>に必要なリソース使用量の調査</a:t>
            </a:r>
            <a:endParaRPr lang="en-US" altLang="ja-JP" sz="2400" dirty="0"/>
          </a:p>
        </p:txBody>
      </p:sp>
      <p:sp>
        <p:nvSpPr>
          <p:cNvPr id="7" name="テキスト ボックス 6">
            <a:extLst>
              <a:ext uri="{FF2B5EF4-FFF2-40B4-BE49-F238E27FC236}">
                <a16:creationId xmlns:a16="http://schemas.microsoft.com/office/drawing/2014/main" id="{96AB3E91-D971-44FC-8BF3-92AF7336A7AE}"/>
              </a:ext>
            </a:extLst>
          </p:cNvPr>
          <p:cNvSpPr txBox="1"/>
          <p:nvPr/>
        </p:nvSpPr>
        <p:spPr>
          <a:xfrm>
            <a:off x="3172418" y="1990264"/>
            <a:ext cx="2629246" cy="307777"/>
          </a:xfrm>
          <a:prstGeom prst="rect">
            <a:avLst/>
          </a:prstGeom>
          <a:noFill/>
        </p:spPr>
        <p:txBody>
          <a:bodyPr wrap="none" rtlCol="0">
            <a:spAutoFit/>
          </a:bodyPr>
          <a:lstStyle/>
          <a:p>
            <a:r>
              <a:rPr lang="en-US" altLang="ja-JP" sz="1400" dirty="0"/>
              <a:t>CPU</a:t>
            </a:r>
            <a:r>
              <a:rPr lang="ja-JP" altLang="en-US" sz="1400" dirty="0"/>
              <a:t>使用率の比較</a:t>
            </a:r>
            <a:r>
              <a:rPr lang="en-US" altLang="ja-JP" sz="1100" dirty="0"/>
              <a:t>(256bit, </a:t>
            </a:r>
            <a:r>
              <a:rPr lang="ja-JP" altLang="en-US" sz="1100" dirty="0"/>
              <a:t>単位</a:t>
            </a:r>
            <a:r>
              <a:rPr lang="en-US" altLang="ja-JP" sz="1100" dirty="0"/>
              <a:t>%)</a:t>
            </a:r>
            <a:endParaRPr lang="ja-JP" altLang="en-US" sz="1400" dirty="0"/>
          </a:p>
        </p:txBody>
      </p:sp>
      <p:sp>
        <p:nvSpPr>
          <p:cNvPr id="8" name="テキスト ボックス 7">
            <a:extLst>
              <a:ext uri="{FF2B5EF4-FFF2-40B4-BE49-F238E27FC236}">
                <a16:creationId xmlns:a16="http://schemas.microsoft.com/office/drawing/2014/main" id="{291F1DE2-37BE-49A7-89B4-55C1B7605312}"/>
              </a:ext>
            </a:extLst>
          </p:cNvPr>
          <p:cNvSpPr txBox="1"/>
          <p:nvPr/>
        </p:nvSpPr>
        <p:spPr>
          <a:xfrm>
            <a:off x="3406456" y="4100625"/>
            <a:ext cx="2331087" cy="307777"/>
          </a:xfrm>
          <a:prstGeom prst="rect">
            <a:avLst/>
          </a:prstGeom>
          <a:noFill/>
        </p:spPr>
        <p:txBody>
          <a:bodyPr wrap="none" rtlCol="0">
            <a:spAutoFit/>
          </a:bodyPr>
          <a:lstStyle/>
          <a:p>
            <a:r>
              <a:rPr lang="ja-JP" altLang="en-US" sz="1400" dirty="0"/>
              <a:t>メモリ使用量の比較</a:t>
            </a:r>
            <a:r>
              <a:rPr lang="en-US" altLang="ja-JP" sz="1100" dirty="0"/>
              <a:t>(</a:t>
            </a:r>
            <a:r>
              <a:rPr lang="ja-JP" altLang="en-US" sz="1100" dirty="0"/>
              <a:t>単位</a:t>
            </a:r>
            <a:r>
              <a:rPr lang="en-US" altLang="ja-JP" sz="1100" dirty="0"/>
              <a:t>KB)</a:t>
            </a:r>
            <a:endParaRPr lang="ja-JP" altLang="en-US" sz="1400" dirty="0"/>
          </a:p>
        </p:txBody>
      </p:sp>
    </p:spTree>
    <p:extLst>
      <p:ext uri="{BB962C8B-B14F-4D97-AF65-F5344CB8AC3E}">
        <p14:creationId xmlns:p14="http://schemas.microsoft.com/office/powerpoint/2010/main" val="141840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A8852B-B971-42E4-B3A5-3DC43EED14EE}"/>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F2A7ECBC-2D16-495F-B889-9ED7B42650F7}"/>
              </a:ext>
            </a:extLst>
          </p:cNvPr>
          <p:cNvSpPr>
            <a:spLocks noGrp="1"/>
          </p:cNvSpPr>
          <p:nvPr>
            <p:ph idx="1"/>
          </p:nvPr>
        </p:nvSpPr>
        <p:spPr>
          <a:xfrm>
            <a:off x="628650" y="1297766"/>
            <a:ext cx="7886700" cy="5244321"/>
          </a:xfrm>
        </p:spPr>
        <p:txBody>
          <a:bodyPr>
            <a:normAutofit/>
          </a:bodyPr>
          <a:lstStyle/>
          <a:p>
            <a:r>
              <a:rPr lang="ja-JP" altLang="en-US" sz="2000" dirty="0"/>
              <a:t>演算処理において、</a:t>
            </a:r>
            <a:endParaRPr lang="en-US" altLang="ja-JP" sz="2000" dirty="0"/>
          </a:p>
          <a:p>
            <a:pPr marL="0" indent="0">
              <a:buNone/>
            </a:pPr>
            <a:r>
              <a:rPr lang="ja-JP" altLang="en-US" sz="1800" dirty="0"/>
              <a:t>　</a:t>
            </a:r>
            <a:r>
              <a:rPr lang="en-US" altLang="ja-JP" sz="2000" dirty="0"/>
              <a:t>&gt;32bit</a:t>
            </a:r>
            <a:r>
              <a:rPr lang="ja-JP" altLang="en-US" sz="2000" dirty="0"/>
              <a:t>、</a:t>
            </a:r>
            <a:r>
              <a:rPr lang="en-US" altLang="ja-JP" sz="2000" dirty="0"/>
              <a:t>64bit</a:t>
            </a:r>
            <a:r>
              <a:rPr lang="ja-JP" altLang="en-US" sz="2000" dirty="0"/>
              <a:t>で</a:t>
            </a:r>
            <a:r>
              <a:rPr lang="en-US" altLang="ja-JP" sz="2000" dirty="0"/>
              <a:t>SAS-2</a:t>
            </a:r>
            <a:r>
              <a:rPr lang="ja-JP" altLang="en-US" sz="2000" dirty="0"/>
              <a:t>の</a:t>
            </a:r>
            <a:r>
              <a:rPr lang="ja-JP" altLang="en-US" sz="2000" u="sng" dirty="0">
                <a:solidFill>
                  <a:schemeClr val="tx2"/>
                </a:solidFill>
              </a:rPr>
              <a:t>約</a:t>
            </a:r>
            <a:r>
              <a:rPr lang="en-US" altLang="ja-JP" sz="2000" u="sng" dirty="0">
                <a:solidFill>
                  <a:schemeClr val="tx2"/>
                </a:solidFill>
              </a:rPr>
              <a:t>1000</a:t>
            </a:r>
            <a:r>
              <a:rPr lang="ja-JP" altLang="en-US" sz="2000" u="sng" dirty="0">
                <a:solidFill>
                  <a:schemeClr val="tx2"/>
                </a:solidFill>
              </a:rPr>
              <a:t>倍</a:t>
            </a:r>
            <a:r>
              <a:rPr lang="ja-JP" altLang="en-US" sz="2000" dirty="0"/>
              <a:t>に高速化</a:t>
            </a:r>
            <a:endParaRPr lang="en-US" altLang="ja-JP" sz="2000" dirty="0"/>
          </a:p>
          <a:p>
            <a:pPr marL="0" indent="0">
              <a:buNone/>
            </a:pPr>
            <a:r>
              <a:rPr lang="ja-JP" altLang="en-US" sz="1600" dirty="0"/>
              <a:t>    </a:t>
            </a:r>
            <a:r>
              <a:rPr lang="en-US" altLang="ja-JP" sz="2000" dirty="0"/>
              <a:t>&gt;256bit</a:t>
            </a:r>
            <a:r>
              <a:rPr lang="ja-JP" altLang="en-US" sz="2000" dirty="0"/>
              <a:t>で</a:t>
            </a:r>
            <a:r>
              <a:rPr lang="en-US" altLang="ja-JP" sz="2000" dirty="0"/>
              <a:t>SAS-2</a:t>
            </a:r>
            <a:r>
              <a:rPr lang="ja-JP" altLang="en-US" sz="2000" dirty="0"/>
              <a:t>の</a:t>
            </a:r>
            <a:r>
              <a:rPr lang="ja-JP" altLang="en-US" sz="2000" u="sng" dirty="0">
                <a:solidFill>
                  <a:schemeClr val="tx2"/>
                </a:solidFill>
              </a:rPr>
              <a:t>約</a:t>
            </a:r>
            <a:r>
              <a:rPr lang="en-US" altLang="ja-JP" sz="2000" u="sng" dirty="0">
                <a:solidFill>
                  <a:schemeClr val="tx2"/>
                </a:solidFill>
              </a:rPr>
              <a:t>16</a:t>
            </a:r>
            <a:r>
              <a:rPr lang="ja-JP" altLang="en-US" sz="2000" u="sng" dirty="0">
                <a:solidFill>
                  <a:schemeClr val="tx2"/>
                </a:solidFill>
              </a:rPr>
              <a:t>倍</a:t>
            </a:r>
            <a:r>
              <a:rPr lang="ja-JP" altLang="en-US" sz="2000" dirty="0"/>
              <a:t>に高速化</a:t>
            </a:r>
            <a:endParaRPr lang="en-US" altLang="ja-JP" sz="2000" dirty="0"/>
          </a:p>
          <a:p>
            <a:pPr marL="0" indent="0">
              <a:buNone/>
            </a:pPr>
            <a:r>
              <a:rPr lang="ja-JP" altLang="en-US" sz="2000" dirty="0">
                <a:latin typeface="+mn-ea"/>
              </a:rPr>
              <a:t>→高速化は実現できているが、</a:t>
            </a:r>
            <a:r>
              <a:rPr lang="en-US" altLang="ja-JP" sz="2000" dirty="0">
                <a:latin typeface="+mn-ea"/>
              </a:rPr>
              <a:t>256bit</a:t>
            </a:r>
            <a:r>
              <a:rPr lang="ja-JP" altLang="en-US" sz="2000" dirty="0">
                <a:latin typeface="+mn-ea"/>
              </a:rPr>
              <a:t>の数値演算に問題あり</a:t>
            </a:r>
            <a:endParaRPr lang="en-US" altLang="ja-JP" sz="2000" dirty="0">
              <a:latin typeface="+mn-ea"/>
            </a:endParaRPr>
          </a:p>
          <a:p>
            <a:pPr marL="0" indent="0">
              <a:buNone/>
            </a:pPr>
            <a:endParaRPr lang="en-US" altLang="ja-JP" sz="900" dirty="0"/>
          </a:p>
          <a:p>
            <a:pPr marL="0" indent="0">
              <a:buNone/>
            </a:pPr>
            <a:endParaRPr lang="en-US" altLang="ja-JP" sz="900" dirty="0"/>
          </a:p>
          <a:p>
            <a:r>
              <a:rPr lang="en-US" altLang="ja-JP" sz="2000" dirty="0">
                <a:latin typeface="+mn-ea"/>
              </a:rPr>
              <a:t>256bit</a:t>
            </a:r>
            <a:r>
              <a:rPr lang="ja-JP" altLang="en-US" sz="2000" dirty="0">
                <a:latin typeface="+mn-ea"/>
              </a:rPr>
              <a:t>のメモリ使用量は</a:t>
            </a:r>
            <a:r>
              <a:rPr lang="en-US" altLang="ja-JP" sz="2000" dirty="0">
                <a:latin typeface="+mn-ea"/>
              </a:rPr>
              <a:t>SAS-2</a:t>
            </a:r>
            <a:r>
              <a:rPr lang="ja-JP" altLang="en-US" sz="2000" dirty="0">
                <a:latin typeface="+mn-ea"/>
              </a:rPr>
              <a:t>の約</a:t>
            </a:r>
            <a:r>
              <a:rPr lang="en-US" altLang="ja-JP" sz="2000" dirty="0">
                <a:latin typeface="+mn-ea"/>
              </a:rPr>
              <a:t>1/2</a:t>
            </a:r>
            <a:r>
              <a:rPr lang="ja-JP" altLang="en-US" sz="2000" dirty="0">
                <a:latin typeface="+mn-ea"/>
              </a:rPr>
              <a:t>に削減</a:t>
            </a:r>
            <a:endParaRPr lang="en-US" altLang="ja-JP" sz="2000" dirty="0">
              <a:latin typeface="+mn-ea"/>
            </a:endParaRPr>
          </a:p>
          <a:p>
            <a:pPr marL="0" indent="0">
              <a:buNone/>
            </a:pPr>
            <a:r>
              <a:rPr lang="ja-JP" altLang="en-US" sz="2000" dirty="0">
                <a:latin typeface="+mn-ea"/>
              </a:rPr>
              <a:t>→一方向性関数を適用しないことで、</a:t>
            </a:r>
            <a:endParaRPr lang="en-US" altLang="ja-JP" sz="2000" dirty="0">
              <a:latin typeface="+mn-ea"/>
            </a:endParaRPr>
          </a:p>
          <a:p>
            <a:pPr marL="0" indent="0">
              <a:buNone/>
            </a:pPr>
            <a:r>
              <a:rPr lang="ja-JP" altLang="en-US" sz="2000" dirty="0">
                <a:latin typeface="+mn-ea"/>
              </a:rPr>
              <a:t>    確保する変数や、呼び出す関数の数が減少</a:t>
            </a:r>
            <a:endParaRPr lang="en-US" altLang="ja-JP" sz="2400" dirty="0"/>
          </a:p>
          <a:p>
            <a:endParaRPr lang="en-US" altLang="ja-JP" sz="2400" dirty="0"/>
          </a:p>
          <a:p>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C25085C8-EFCD-4210-9462-E6FC21BBE64D}"/>
              </a:ext>
            </a:extLst>
          </p:cNvPr>
          <p:cNvSpPr>
            <a:spLocks noGrp="1"/>
          </p:cNvSpPr>
          <p:nvPr>
            <p:ph type="sldNum" sz="quarter" idx="12"/>
          </p:nvPr>
        </p:nvSpPr>
        <p:spPr/>
        <p:txBody>
          <a:bodyPr/>
          <a:lstStyle/>
          <a:p>
            <a:fld id="{1B8B94E9-83E2-43EF-87B3-01B55DECAE73}" type="slidenum">
              <a:rPr kumimoji="1" lang="ja-JP" altLang="en-US" smtClean="0"/>
              <a:pPr/>
              <a:t>13</a:t>
            </a:fld>
            <a:endParaRPr kumimoji="1" lang="ja-JP" altLang="en-US" dirty="0"/>
          </a:p>
        </p:txBody>
      </p:sp>
    </p:spTree>
    <p:extLst>
      <p:ext uri="{BB962C8B-B14F-4D97-AF65-F5344CB8AC3E}">
        <p14:creationId xmlns:p14="http://schemas.microsoft.com/office/powerpoint/2010/main" val="1011122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91075D-EEB1-406E-8D82-919C97E51645}"/>
              </a:ext>
            </a:extLst>
          </p:cNvPr>
          <p:cNvSpPr>
            <a:spLocks noGrp="1"/>
          </p:cNvSpPr>
          <p:nvPr>
            <p:ph type="title"/>
          </p:nvPr>
        </p:nvSpPr>
        <p:spPr/>
        <p:txBody>
          <a:bodyPr/>
          <a:lstStyle/>
          <a:p>
            <a:r>
              <a:rPr lang="ja-JP" altLang="en-US" sz="4400" dirty="0">
                <a:latin typeface="+mn-ea"/>
                <a:ea typeface="+mn-ea"/>
              </a:rPr>
              <a:t>結論・今後の課題</a:t>
            </a:r>
            <a:endParaRPr kumimoji="1" lang="ja-JP" altLang="en-US" dirty="0">
              <a:latin typeface="+mn-ea"/>
              <a:ea typeface="+mn-ea"/>
            </a:endParaRPr>
          </a:p>
        </p:txBody>
      </p:sp>
      <p:sp>
        <p:nvSpPr>
          <p:cNvPr id="3" name="コンテンツ プレースホルダー 2">
            <a:extLst>
              <a:ext uri="{FF2B5EF4-FFF2-40B4-BE49-F238E27FC236}">
                <a16:creationId xmlns:a16="http://schemas.microsoft.com/office/drawing/2014/main" id="{F0E454DC-4FF9-413A-8399-8D57C51F5E2B}"/>
              </a:ext>
            </a:extLst>
          </p:cNvPr>
          <p:cNvSpPr>
            <a:spLocks noGrp="1"/>
          </p:cNvSpPr>
          <p:nvPr>
            <p:ph idx="1"/>
          </p:nvPr>
        </p:nvSpPr>
        <p:spPr>
          <a:xfrm>
            <a:off x="628650" y="1297766"/>
            <a:ext cx="7886700" cy="4676314"/>
          </a:xfrm>
        </p:spPr>
        <p:txBody>
          <a:bodyPr>
            <a:normAutofit/>
          </a:bodyPr>
          <a:lstStyle/>
          <a:p>
            <a:pPr marL="0" indent="0">
              <a:buNone/>
            </a:pPr>
            <a:r>
              <a:rPr lang="ja-JP" altLang="en-US" sz="2400" dirty="0">
                <a:latin typeface="+mn-ea"/>
                <a:cs typeface="+mn-lt"/>
              </a:rPr>
              <a:t>結論</a:t>
            </a:r>
            <a:endParaRPr lang="en-US" altLang="ja-JP" sz="2000" dirty="0">
              <a:latin typeface="+mn-ea"/>
              <a:cs typeface="+mn-lt"/>
            </a:endParaRPr>
          </a:p>
          <a:p>
            <a:r>
              <a:rPr lang="ja-JP" altLang="en-US" sz="2000" dirty="0">
                <a:latin typeface="+mn-ea"/>
                <a:cs typeface="+mn-lt"/>
              </a:rPr>
              <a:t>従来の</a:t>
            </a:r>
            <a:r>
              <a:rPr lang="en-US" altLang="ja-JP" sz="2000" dirty="0">
                <a:latin typeface="+mn-ea"/>
                <a:cs typeface="+mn-lt"/>
              </a:rPr>
              <a:t>SAS</a:t>
            </a:r>
            <a:r>
              <a:rPr lang="ja-JP" altLang="en-US" sz="2000" dirty="0">
                <a:latin typeface="+mn-ea"/>
                <a:cs typeface="+mn-lt"/>
              </a:rPr>
              <a:t>と比較し、</a:t>
            </a:r>
            <a:r>
              <a:rPr lang="en-US" altLang="ja-JP" sz="2000" u="sng" dirty="0">
                <a:solidFill>
                  <a:schemeClr val="tx2"/>
                </a:solidFill>
                <a:latin typeface="+mn-ea"/>
                <a:cs typeface="+mn-lt"/>
              </a:rPr>
              <a:t>CPU</a:t>
            </a:r>
            <a:r>
              <a:rPr lang="ja-JP" altLang="en-US" sz="2000" u="sng" dirty="0">
                <a:solidFill>
                  <a:schemeClr val="tx2"/>
                </a:solidFill>
                <a:latin typeface="+mn-ea"/>
                <a:cs typeface="+mn-lt"/>
              </a:rPr>
              <a:t>・メモリのコストを削減</a:t>
            </a:r>
            <a:endParaRPr lang="en-US" altLang="ja-JP" sz="2000" u="sng" dirty="0">
              <a:solidFill>
                <a:schemeClr val="tx2"/>
              </a:solidFill>
              <a:latin typeface="+mn-ea"/>
              <a:cs typeface="+mn-lt"/>
            </a:endParaRPr>
          </a:p>
          <a:p>
            <a:pPr marL="0" indent="0">
              <a:buNone/>
            </a:pPr>
            <a:r>
              <a:rPr lang="ja-JP" altLang="en-US" sz="2000" dirty="0">
                <a:latin typeface="+mn-ea"/>
                <a:cs typeface="+mn-lt"/>
              </a:rPr>
              <a:t>　→機器のスペックが抑えられる</a:t>
            </a:r>
            <a:endParaRPr lang="en-US" altLang="ja-JP" sz="2000" dirty="0">
              <a:latin typeface="+mn-ea"/>
              <a:cs typeface="+mn-lt"/>
            </a:endParaRPr>
          </a:p>
          <a:p>
            <a:pPr marL="0" indent="0">
              <a:buNone/>
            </a:pPr>
            <a:r>
              <a:rPr lang="ja-JP" altLang="en-US" sz="2000" dirty="0">
                <a:latin typeface="+mn-ea"/>
                <a:cs typeface="+mn-lt"/>
              </a:rPr>
              <a:t>　→低スペックな</a:t>
            </a:r>
            <a:r>
              <a:rPr lang="en-US" altLang="ja-JP" sz="2000" dirty="0">
                <a:latin typeface="+mn-ea"/>
                <a:cs typeface="+mn-lt"/>
              </a:rPr>
              <a:t>IoT</a:t>
            </a:r>
            <a:r>
              <a:rPr lang="ja-JP" altLang="en-US" sz="2000" dirty="0">
                <a:latin typeface="+mn-ea"/>
                <a:cs typeface="+mn-lt"/>
              </a:rPr>
              <a:t>機器にも適用可能</a:t>
            </a:r>
            <a:endParaRPr lang="en-US" altLang="ja-JP" sz="2000" dirty="0">
              <a:latin typeface="+mn-ea"/>
              <a:cs typeface="+mn-lt"/>
            </a:endParaRPr>
          </a:p>
          <a:p>
            <a:pPr marL="0" indent="0">
              <a:buNone/>
            </a:pPr>
            <a:r>
              <a:rPr lang="ja-JP" altLang="en-US" sz="1600" dirty="0">
                <a:latin typeface="+mn-ea"/>
                <a:cs typeface="+mn-lt"/>
              </a:rPr>
              <a:t>　</a:t>
            </a:r>
            <a:r>
              <a:rPr lang="ja-JP" altLang="en-US" sz="2000" dirty="0">
                <a:latin typeface="+mn-ea"/>
                <a:cs typeface="+mn-lt"/>
              </a:rPr>
              <a:t>→</a:t>
            </a:r>
            <a:r>
              <a:rPr lang="en-US" altLang="ja-JP" sz="2000" u="sng" dirty="0">
                <a:solidFill>
                  <a:schemeClr val="tx2"/>
                </a:solidFill>
                <a:latin typeface="+mn-ea"/>
                <a:cs typeface="+mn-lt"/>
              </a:rPr>
              <a:t>SAS-L2</a:t>
            </a:r>
            <a:r>
              <a:rPr lang="ja-JP" altLang="en-US" sz="2000" u="sng" dirty="0">
                <a:solidFill>
                  <a:schemeClr val="tx2"/>
                </a:solidFill>
                <a:latin typeface="+mn-ea"/>
                <a:cs typeface="+mn-lt"/>
              </a:rPr>
              <a:t>の有意性</a:t>
            </a:r>
            <a:endParaRPr lang="en-US" altLang="ja-JP" sz="2000" u="sng" dirty="0">
              <a:solidFill>
                <a:schemeClr val="tx2"/>
              </a:solidFill>
              <a:latin typeface="+mn-ea"/>
              <a:cs typeface="+mn-lt"/>
            </a:endParaRPr>
          </a:p>
          <a:p>
            <a:pPr marL="0" indent="0">
              <a:buNone/>
            </a:pPr>
            <a:endParaRPr lang="en-US" altLang="ja-JP" sz="2000" dirty="0">
              <a:latin typeface="+mn-ea"/>
              <a:cs typeface="+mn-lt"/>
            </a:endParaRPr>
          </a:p>
          <a:p>
            <a:pPr marL="0" indent="0">
              <a:buNone/>
            </a:pPr>
            <a:r>
              <a:rPr lang="ja-JP" altLang="en-US" sz="2400" dirty="0">
                <a:latin typeface="+mn-ea"/>
                <a:cs typeface="+mn-lt"/>
              </a:rPr>
              <a:t>今後の課題</a:t>
            </a:r>
            <a:endParaRPr lang="en-US" altLang="ja-JP" sz="2400" dirty="0">
              <a:latin typeface="+mn-ea"/>
              <a:cs typeface="+mn-lt"/>
            </a:endParaRPr>
          </a:p>
          <a:p>
            <a:pPr marL="0" indent="0">
              <a:buNone/>
            </a:pPr>
            <a:r>
              <a:rPr lang="ja-JP" altLang="en-US" sz="2000" dirty="0">
                <a:latin typeface="+mn-ea"/>
                <a:cs typeface="+mn-lt"/>
              </a:rPr>
              <a:t>・</a:t>
            </a:r>
            <a:r>
              <a:rPr lang="en-US" altLang="ja-JP" sz="2000" dirty="0">
                <a:latin typeface="+mn-ea"/>
                <a:cs typeface="+mn-lt"/>
              </a:rPr>
              <a:t>SAS-L2</a:t>
            </a:r>
            <a:r>
              <a:rPr lang="ja-JP" altLang="en-US" sz="2000" dirty="0">
                <a:latin typeface="+mn-ea"/>
                <a:cs typeface="+mn-lt"/>
              </a:rPr>
              <a:t>における通信処理、</a:t>
            </a:r>
            <a:r>
              <a:rPr lang="en-US" altLang="ja-JP" sz="2000" dirty="0">
                <a:latin typeface="+mn-ea"/>
                <a:cs typeface="+mn-lt"/>
              </a:rPr>
              <a:t>64bit</a:t>
            </a:r>
            <a:r>
              <a:rPr lang="ja-JP" altLang="en-US" sz="2000" dirty="0">
                <a:latin typeface="+mn-ea"/>
                <a:cs typeface="+mn-lt"/>
              </a:rPr>
              <a:t>を超える数値演算の実装法</a:t>
            </a:r>
            <a:endParaRPr lang="en-US" altLang="ja-JP" sz="2000" dirty="0">
              <a:latin typeface="+mn-ea"/>
              <a:cs typeface="+mn-lt"/>
            </a:endParaRPr>
          </a:p>
          <a:p>
            <a:pPr marL="0" indent="0">
              <a:buNone/>
            </a:pPr>
            <a:r>
              <a:rPr lang="ja-JP" altLang="en-US" sz="2000" dirty="0">
                <a:latin typeface="+mn-ea"/>
                <a:cs typeface="+mn-lt"/>
              </a:rPr>
              <a:t>・セキュリティ面</a:t>
            </a:r>
            <a:endParaRPr lang="en-US" altLang="ja-JP" sz="2000" dirty="0">
              <a:latin typeface="+mn-ea"/>
              <a:cs typeface="+mn-lt"/>
            </a:endParaRPr>
          </a:p>
          <a:p>
            <a:pPr marL="0" indent="0">
              <a:buNone/>
            </a:pPr>
            <a:r>
              <a:rPr lang="en-US" altLang="ja-JP" sz="1700" dirty="0">
                <a:latin typeface="+mn-ea"/>
                <a:cs typeface="+mn-lt"/>
              </a:rPr>
              <a:t>    &gt;SAS-L2</a:t>
            </a:r>
            <a:r>
              <a:rPr lang="ja-JP" altLang="en-US" sz="1700" dirty="0">
                <a:latin typeface="+mn-ea"/>
                <a:cs typeface="+mn-lt"/>
              </a:rPr>
              <a:t>の同期問題対策</a:t>
            </a:r>
            <a:endParaRPr lang="en-US" altLang="ja-JP" sz="1700" dirty="0">
              <a:latin typeface="+mn-ea"/>
              <a:cs typeface="+mn-lt"/>
            </a:endParaRPr>
          </a:p>
          <a:p>
            <a:pPr marL="0" indent="0">
              <a:buNone/>
            </a:pPr>
            <a:r>
              <a:rPr lang="ja-JP" altLang="en-US" sz="1700" dirty="0">
                <a:latin typeface="+mn-ea"/>
                <a:cs typeface="+mn-lt"/>
              </a:rPr>
              <a:t>    </a:t>
            </a:r>
            <a:r>
              <a:rPr lang="en-US" altLang="ja-JP" sz="1700" dirty="0">
                <a:latin typeface="+mn-ea"/>
                <a:cs typeface="+mn-lt"/>
              </a:rPr>
              <a:t>&gt;</a:t>
            </a:r>
            <a:r>
              <a:rPr lang="ja-JP" altLang="en-US" sz="1700" dirty="0">
                <a:latin typeface="+mn-ea"/>
                <a:cs typeface="+mn-lt"/>
              </a:rPr>
              <a:t>新たな脆弱性の可否の検討</a:t>
            </a:r>
            <a:endParaRPr lang="en-US" altLang="ja-JP" sz="1700" dirty="0">
              <a:latin typeface="+mn-ea"/>
              <a:cs typeface="+mn-lt"/>
            </a:endParaRPr>
          </a:p>
          <a:p>
            <a:endParaRPr kumimoji="1" lang="ja-JP" altLang="en-US" dirty="0"/>
          </a:p>
        </p:txBody>
      </p:sp>
      <p:sp>
        <p:nvSpPr>
          <p:cNvPr id="4" name="スライド番号プレースホルダー 3">
            <a:extLst>
              <a:ext uri="{FF2B5EF4-FFF2-40B4-BE49-F238E27FC236}">
                <a16:creationId xmlns:a16="http://schemas.microsoft.com/office/drawing/2014/main" id="{0F7EF537-A370-4253-98F5-C657CC0558AA}"/>
              </a:ext>
            </a:extLst>
          </p:cNvPr>
          <p:cNvSpPr>
            <a:spLocks noGrp="1"/>
          </p:cNvSpPr>
          <p:nvPr>
            <p:ph type="sldNum" sz="quarter" idx="12"/>
          </p:nvPr>
        </p:nvSpPr>
        <p:spPr/>
        <p:txBody>
          <a:bodyPr/>
          <a:lstStyle/>
          <a:p>
            <a:fld id="{1B8B94E9-83E2-43EF-87B3-01B55DECAE73}" type="slidenum">
              <a:rPr kumimoji="1" lang="ja-JP" altLang="en-US" smtClean="0"/>
              <a:pPr/>
              <a:t>14</a:t>
            </a:fld>
            <a:endParaRPr kumimoji="1" lang="ja-JP" altLang="en-US" dirty="0"/>
          </a:p>
        </p:txBody>
      </p:sp>
    </p:spTree>
    <p:extLst>
      <p:ext uri="{BB962C8B-B14F-4D97-AF65-F5344CB8AC3E}">
        <p14:creationId xmlns:p14="http://schemas.microsoft.com/office/powerpoint/2010/main" val="1434771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CA26BE-4E6C-4EF1-BC4C-C1EA0B357B38}"/>
              </a:ext>
            </a:extLst>
          </p:cNvPr>
          <p:cNvSpPr>
            <a:spLocks noGrp="1"/>
          </p:cNvSpPr>
          <p:nvPr>
            <p:ph type="title"/>
          </p:nvPr>
        </p:nvSpPr>
        <p:spPr/>
        <p:txBody>
          <a:bodyPr/>
          <a:lstStyle/>
          <a:p>
            <a:r>
              <a:rPr kumimoji="1" lang="ja-JP" altLang="en-US" dirty="0"/>
              <a:t>実験結果</a:t>
            </a:r>
          </a:p>
        </p:txBody>
      </p:sp>
      <p:sp>
        <p:nvSpPr>
          <p:cNvPr id="4" name="スライド番号プレースホルダー 3">
            <a:extLst>
              <a:ext uri="{FF2B5EF4-FFF2-40B4-BE49-F238E27FC236}">
                <a16:creationId xmlns:a16="http://schemas.microsoft.com/office/drawing/2014/main" id="{10BCC86B-DC76-4EB7-872A-960F7F9B124D}"/>
              </a:ext>
            </a:extLst>
          </p:cNvPr>
          <p:cNvSpPr>
            <a:spLocks noGrp="1"/>
          </p:cNvSpPr>
          <p:nvPr>
            <p:ph type="sldNum" sz="quarter" idx="12"/>
          </p:nvPr>
        </p:nvSpPr>
        <p:spPr/>
        <p:txBody>
          <a:bodyPr/>
          <a:lstStyle/>
          <a:p>
            <a:fld id="{1B8B94E9-83E2-43EF-87B3-01B55DECAE73}" type="slidenum">
              <a:rPr kumimoji="1" lang="ja-JP" altLang="en-US" smtClean="0"/>
              <a:pPr/>
              <a:t>15</a:t>
            </a:fld>
            <a:endParaRPr kumimoji="1" lang="ja-JP" altLang="en-US" dirty="0"/>
          </a:p>
        </p:txBody>
      </p:sp>
      <p:sp>
        <p:nvSpPr>
          <p:cNvPr id="5" name="テキスト ボックス 4">
            <a:extLst>
              <a:ext uri="{FF2B5EF4-FFF2-40B4-BE49-F238E27FC236}">
                <a16:creationId xmlns:a16="http://schemas.microsoft.com/office/drawing/2014/main" id="{87E0A580-9EFE-407B-984D-0E7B9E8C6169}"/>
              </a:ext>
            </a:extLst>
          </p:cNvPr>
          <p:cNvSpPr txBox="1"/>
          <p:nvPr/>
        </p:nvSpPr>
        <p:spPr>
          <a:xfrm>
            <a:off x="3429256" y="2000534"/>
            <a:ext cx="2588367" cy="307777"/>
          </a:xfrm>
          <a:prstGeom prst="rect">
            <a:avLst/>
          </a:prstGeom>
          <a:noFill/>
        </p:spPr>
        <p:txBody>
          <a:bodyPr wrap="square" rtlCol="0">
            <a:spAutoFit/>
          </a:bodyPr>
          <a:lstStyle/>
          <a:p>
            <a:r>
              <a:rPr lang="ja-JP" altLang="en-US" sz="1400" b="1" dirty="0"/>
              <a:t>通信処理</a:t>
            </a:r>
            <a:r>
              <a:rPr lang="ja-JP" altLang="en-US" sz="1400" dirty="0"/>
              <a:t>の</a:t>
            </a:r>
            <a:r>
              <a:rPr lang="en-US" altLang="ja-JP" sz="1400" dirty="0"/>
              <a:t>CPU</a:t>
            </a:r>
            <a:r>
              <a:rPr lang="ja-JP" altLang="en-US" sz="1400" dirty="0"/>
              <a:t>時間比較</a:t>
            </a:r>
            <a:r>
              <a:rPr lang="en-US" altLang="ja-JP" sz="1100" dirty="0"/>
              <a:t>(</a:t>
            </a:r>
            <a:r>
              <a:rPr lang="ja-JP" altLang="en-US" sz="1100" dirty="0"/>
              <a:t>単位</a:t>
            </a:r>
            <a:r>
              <a:rPr lang="en-US" altLang="ja-JP" sz="1100" dirty="0"/>
              <a:t>s)</a:t>
            </a:r>
            <a:endParaRPr lang="ja-JP" altLang="en-US" sz="1400" dirty="0"/>
          </a:p>
        </p:txBody>
      </p:sp>
      <p:sp>
        <p:nvSpPr>
          <p:cNvPr id="6" name="テキスト ボックス 5">
            <a:extLst>
              <a:ext uri="{FF2B5EF4-FFF2-40B4-BE49-F238E27FC236}">
                <a16:creationId xmlns:a16="http://schemas.microsoft.com/office/drawing/2014/main" id="{3A9FE1DB-1A8B-4440-9623-DC501E7BB7EB}"/>
              </a:ext>
            </a:extLst>
          </p:cNvPr>
          <p:cNvSpPr txBox="1"/>
          <p:nvPr/>
        </p:nvSpPr>
        <p:spPr>
          <a:xfrm>
            <a:off x="3366737" y="3979645"/>
            <a:ext cx="3095024" cy="307777"/>
          </a:xfrm>
          <a:prstGeom prst="rect">
            <a:avLst/>
          </a:prstGeom>
          <a:noFill/>
        </p:spPr>
        <p:txBody>
          <a:bodyPr wrap="square" rtlCol="0">
            <a:spAutoFit/>
          </a:bodyPr>
          <a:lstStyle/>
          <a:p>
            <a:r>
              <a:rPr lang="ja-JP" altLang="en-US" sz="1400" b="1" dirty="0"/>
              <a:t>ファイル処理</a:t>
            </a:r>
            <a:r>
              <a:rPr lang="ja-JP" altLang="en-US" sz="1400" dirty="0"/>
              <a:t>の</a:t>
            </a:r>
            <a:r>
              <a:rPr lang="en-US" altLang="ja-JP" sz="1400" dirty="0"/>
              <a:t>CPU</a:t>
            </a:r>
            <a:r>
              <a:rPr lang="ja-JP" altLang="en-US" sz="1400" dirty="0"/>
              <a:t>時間比較</a:t>
            </a:r>
            <a:r>
              <a:rPr lang="en-US" altLang="ja-JP" sz="1100" dirty="0"/>
              <a:t>(</a:t>
            </a:r>
            <a:r>
              <a:rPr lang="ja-JP" altLang="en-US" sz="1100" dirty="0"/>
              <a:t>単位</a:t>
            </a:r>
            <a:r>
              <a:rPr lang="en-US" altLang="ja-JP" sz="1100" dirty="0"/>
              <a:t>s)</a:t>
            </a:r>
            <a:endParaRPr lang="ja-JP" altLang="en-US" sz="1400" dirty="0"/>
          </a:p>
        </p:txBody>
      </p:sp>
      <p:graphicFrame>
        <p:nvGraphicFramePr>
          <p:cNvPr id="7" name="表 11">
            <a:extLst>
              <a:ext uri="{FF2B5EF4-FFF2-40B4-BE49-F238E27FC236}">
                <a16:creationId xmlns:a16="http://schemas.microsoft.com/office/drawing/2014/main" id="{782B0EDB-EEF4-452E-9515-C0F53E0E5760}"/>
              </a:ext>
            </a:extLst>
          </p:cNvPr>
          <p:cNvGraphicFramePr>
            <a:graphicFrameLocks noGrp="1"/>
          </p:cNvGraphicFramePr>
          <p:nvPr>
            <p:extLst>
              <p:ext uri="{D42A27DB-BD31-4B8C-83A1-F6EECF244321}">
                <p14:modId xmlns:p14="http://schemas.microsoft.com/office/powerpoint/2010/main" val="3445469318"/>
              </p:ext>
            </p:extLst>
          </p:nvPr>
        </p:nvGraphicFramePr>
        <p:xfrm>
          <a:off x="1280160" y="2308311"/>
          <a:ext cx="6615868" cy="1363557"/>
        </p:xfrm>
        <a:graphic>
          <a:graphicData uri="http://schemas.openxmlformats.org/drawingml/2006/table">
            <a:tbl>
              <a:tblPr firstRow="1" bandRow="1">
                <a:tableStyleId>{5C22544A-7EE6-4342-B048-85BDC9FD1C3A}</a:tableStyleId>
              </a:tblPr>
              <a:tblGrid>
                <a:gridCol w="1653967">
                  <a:extLst>
                    <a:ext uri="{9D8B030D-6E8A-4147-A177-3AD203B41FA5}">
                      <a16:colId xmlns:a16="http://schemas.microsoft.com/office/drawing/2014/main" val="4145843867"/>
                    </a:ext>
                  </a:extLst>
                </a:gridCol>
                <a:gridCol w="1653967">
                  <a:extLst>
                    <a:ext uri="{9D8B030D-6E8A-4147-A177-3AD203B41FA5}">
                      <a16:colId xmlns:a16="http://schemas.microsoft.com/office/drawing/2014/main" val="3432258461"/>
                    </a:ext>
                  </a:extLst>
                </a:gridCol>
                <a:gridCol w="1653967">
                  <a:extLst>
                    <a:ext uri="{9D8B030D-6E8A-4147-A177-3AD203B41FA5}">
                      <a16:colId xmlns:a16="http://schemas.microsoft.com/office/drawing/2014/main" val="602868473"/>
                    </a:ext>
                  </a:extLst>
                </a:gridCol>
                <a:gridCol w="1653967">
                  <a:extLst>
                    <a:ext uri="{9D8B030D-6E8A-4147-A177-3AD203B41FA5}">
                      <a16:colId xmlns:a16="http://schemas.microsoft.com/office/drawing/2014/main" val="2006884740"/>
                    </a:ext>
                  </a:extLst>
                </a:gridCol>
              </a:tblGrid>
              <a:tr h="454519">
                <a:tc>
                  <a:txBody>
                    <a:bodyPr/>
                    <a:lstStyle/>
                    <a:p>
                      <a:pPr algn="ctr"/>
                      <a:endParaRPr kumimoji="1" lang="ja-JP" altLang="en-US" sz="1700" dirty="0"/>
                    </a:p>
                  </a:txBody>
                  <a:tcPr marL="84604" marR="84604" marT="42302" marB="42302">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chemeClr val="tx2"/>
                    </a:solidFill>
                  </a:tcPr>
                </a:tc>
                <a:tc>
                  <a:txBody>
                    <a:bodyPr/>
                    <a:lstStyle/>
                    <a:p>
                      <a:pPr algn="ctr"/>
                      <a:r>
                        <a:rPr kumimoji="1" lang="en-US" altLang="ja-JP" sz="2000" dirty="0"/>
                        <a:t>32bit</a:t>
                      </a:r>
                      <a:endParaRPr kumimoji="1" lang="ja-JP" altLang="en-US" sz="2000" dirty="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chemeClr val="tx2"/>
                    </a:solidFill>
                  </a:tcPr>
                </a:tc>
                <a:tc>
                  <a:txBody>
                    <a:bodyPr/>
                    <a:lstStyle/>
                    <a:p>
                      <a:pPr algn="ctr"/>
                      <a:r>
                        <a:rPr kumimoji="1" lang="en-US" altLang="ja-JP" sz="2000" dirty="0"/>
                        <a:t>64bit</a:t>
                      </a:r>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chemeClr val="tx2"/>
                    </a:solidFill>
                  </a:tcPr>
                </a:tc>
                <a:tc>
                  <a:txBody>
                    <a:bodyPr/>
                    <a:lstStyle/>
                    <a:p>
                      <a:pPr algn="ctr"/>
                      <a:r>
                        <a:rPr kumimoji="1" lang="en-US" altLang="ja-JP" sz="2000" dirty="0"/>
                        <a:t>256bit</a:t>
                      </a:r>
                      <a:endParaRPr kumimoji="1" lang="ja-JP" altLang="en-US" sz="2000" dirty="0"/>
                    </a:p>
                  </a:txBody>
                  <a:tcPr marL="84604" marR="84604" marT="42302" marB="42302">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1599888831"/>
                  </a:ext>
                </a:extLst>
              </a:tr>
              <a:tr h="454519">
                <a:tc>
                  <a:txBody>
                    <a:bodyPr/>
                    <a:lstStyle/>
                    <a:p>
                      <a:pPr algn="ctr"/>
                      <a:r>
                        <a:rPr kumimoji="1" lang="en-US" altLang="ja-JP" sz="1600" dirty="0"/>
                        <a:t>SAS-2</a:t>
                      </a:r>
                      <a:endParaRPr kumimoji="1" lang="ja-JP" altLang="en-US" sz="1600" dirty="0"/>
                    </a:p>
                  </a:txBody>
                  <a:tcPr marL="84604" marR="84604" marT="42302" marB="42302">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600" dirty="0"/>
                        <a:t>0.353052</a:t>
                      </a:r>
                      <a:endParaRPr kumimoji="1" lang="ja-JP" altLang="en-US" sz="1600" dirty="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600" dirty="0"/>
                        <a:t>0.354409</a:t>
                      </a:r>
                      <a:endParaRPr kumimoji="1" lang="ja-JP" altLang="en-US" sz="1600" dirty="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600" dirty="0"/>
                        <a:t>0.365669</a:t>
                      </a:r>
                      <a:endParaRPr kumimoji="1" lang="ja-JP" altLang="en-US" sz="1600" dirty="0"/>
                    </a:p>
                  </a:txBody>
                  <a:tcPr marL="84604" marR="84604" marT="42302" marB="42302">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3336802"/>
                  </a:ext>
                </a:extLst>
              </a:tr>
              <a:tr h="454519">
                <a:tc>
                  <a:txBody>
                    <a:bodyPr/>
                    <a:lstStyle/>
                    <a:p>
                      <a:pPr algn="ctr"/>
                      <a:r>
                        <a:rPr kumimoji="1" lang="en-US" altLang="ja-JP" sz="1600" dirty="0"/>
                        <a:t>SAS-L2</a:t>
                      </a:r>
                      <a:endParaRPr kumimoji="1" lang="ja-JP" altLang="en-US" sz="1600" dirty="0"/>
                    </a:p>
                  </a:txBody>
                  <a:tcPr marL="84604" marR="84604" marT="42302" marB="42302">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r>
                        <a:rPr kumimoji="1" lang="en-US" altLang="ja-JP" sz="1600" dirty="0"/>
                        <a:t>0.582719</a:t>
                      </a:r>
                      <a:endParaRPr kumimoji="1" lang="ja-JP" altLang="en-US" sz="1600" dirty="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r>
                        <a:rPr kumimoji="1" lang="en-US" altLang="ja-JP" sz="1600" dirty="0"/>
                        <a:t>0.568055</a:t>
                      </a:r>
                      <a:endParaRPr kumimoji="1" lang="ja-JP" altLang="en-US" sz="1600" dirty="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r>
                        <a:rPr kumimoji="1" lang="en-US" altLang="ja-JP" sz="1600" dirty="0"/>
                        <a:t>0.607038</a:t>
                      </a:r>
                      <a:endParaRPr kumimoji="1" lang="ja-JP" altLang="en-US" sz="1600" dirty="0"/>
                    </a:p>
                  </a:txBody>
                  <a:tcPr marL="84604" marR="84604" marT="42302" marB="42302">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26028707"/>
                  </a:ext>
                </a:extLst>
              </a:tr>
            </a:tbl>
          </a:graphicData>
        </a:graphic>
      </p:graphicFrame>
      <p:graphicFrame>
        <p:nvGraphicFramePr>
          <p:cNvPr id="8" name="表 7">
            <a:extLst>
              <a:ext uri="{FF2B5EF4-FFF2-40B4-BE49-F238E27FC236}">
                <a16:creationId xmlns:a16="http://schemas.microsoft.com/office/drawing/2014/main" id="{625832A9-76A8-47ED-818B-32788BC92DD0}"/>
              </a:ext>
            </a:extLst>
          </p:cNvPr>
          <p:cNvGraphicFramePr>
            <a:graphicFrameLocks noGrp="1"/>
          </p:cNvGraphicFramePr>
          <p:nvPr>
            <p:extLst>
              <p:ext uri="{D42A27DB-BD31-4B8C-83A1-F6EECF244321}">
                <p14:modId xmlns:p14="http://schemas.microsoft.com/office/powerpoint/2010/main" val="2363969021"/>
              </p:ext>
            </p:extLst>
          </p:nvPr>
        </p:nvGraphicFramePr>
        <p:xfrm>
          <a:off x="1280160" y="4328669"/>
          <a:ext cx="6615868" cy="1363557"/>
        </p:xfrm>
        <a:graphic>
          <a:graphicData uri="http://schemas.openxmlformats.org/drawingml/2006/table">
            <a:tbl>
              <a:tblPr firstRow="1" bandRow="1">
                <a:tableStyleId>{5C22544A-7EE6-4342-B048-85BDC9FD1C3A}</a:tableStyleId>
              </a:tblPr>
              <a:tblGrid>
                <a:gridCol w="1653967">
                  <a:extLst>
                    <a:ext uri="{9D8B030D-6E8A-4147-A177-3AD203B41FA5}">
                      <a16:colId xmlns:a16="http://schemas.microsoft.com/office/drawing/2014/main" val="4145843867"/>
                    </a:ext>
                  </a:extLst>
                </a:gridCol>
                <a:gridCol w="1653967">
                  <a:extLst>
                    <a:ext uri="{9D8B030D-6E8A-4147-A177-3AD203B41FA5}">
                      <a16:colId xmlns:a16="http://schemas.microsoft.com/office/drawing/2014/main" val="3432258461"/>
                    </a:ext>
                  </a:extLst>
                </a:gridCol>
                <a:gridCol w="1653967">
                  <a:extLst>
                    <a:ext uri="{9D8B030D-6E8A-4147-A177-3AD203B41FA5}">
                      <a16:colId xmlns:a16="http://schemas.microsoft.com/office/drawing/2014/main" val="919836566"/>
                    </a:ext>
                  </a:extLst>
                </a:gridCol>
                <a:gridCol w="1653967">
                  <a:extLst>
                    <a:ext uri="{9D8B030D-6E8A-4147-A177-3AD203B41FA5}">
                      <a16:colId xmlns:a16="http://schemas.microsoft.com/office/drawing/2014/main" val="602868473"/>
                    </a:ext>
                  </a:extLst>
                </a:gridCol>
              </a:tblGrid>
              <a:tr h="454519">
                <a:tc>
                  <a:txBody>
                    <a:bodyPr/>
                    <a:lstStyle/>
                    <a:p>
                      <a:pPr algn="ctr"/>
                      <a:endParaRPr kumimoji="1" lang="ja-JP" altLang="en-US" sz="1700" dirty="0"/>
                    </a:p>
                  </a:txBody>
                  <a:tcPr marL="84604" marR="84604" marT="42302" marB="42302">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rgbClr val="009999"/>
                    </a:solidFill>
                  </a:tcPr>
                </a:tc>
                <a:tc>
                  <a:txBody>
                    <a:bodyPr/>
                    <a:lstStyle/>
                    <a:p>
                      <a:pPr algn="ctr"/>
                      <a:r>
                        <a:rPr kumimoji="1" lang="en-US" altLang="ja-JP" sz="2000" b="1" dirty="0"/>
                        <a:t>32bit</a:t>
                      </a:r>
                      <a:endParaRPr kumimoji="1" lang="ja-JP" altLang="en-US" sz="2000" b="1" dirty="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rgbClr val="009999"/>
                    </a:solidFill>
                  </a:tcPr>
                </a:tc>
                <a:tc>
                  <a:txBody>
                    <a:bodyPr/>
                    <a:lstStyle/>
                    <a:p>
                      <a:pPr algn="ctr"/>
                      <a:r>
                        <a:rPr kumimoji="1" lang="en-US" altLang="ja-JP" sz="2000" dirty="0"/>
                        <a:t>64bit</a:t>
                      </a:r>
                      <a:endParaRPr kumimoji="1" lang="ja-JP" altLang="en-US" sz="2000" dirty="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rgbClr val="009999"/>
                    </a:solidFill>
                  </a:tcPr>
                </a:tc>
                <a:tc>
                  <a:txBody>
                    <a:bodyPr/>
                    <a:lstStyle/>
                    <a:p>
                      <a:pPr algn="ctr"/>
                      <a:r>
                        <a:rPr kumimoji="1" lang="en-US" altLang="ja-JP" sz="2000" dirty="0"/>
                        <a:t>256bit</a:t>
                      </a:r>
                      <a:endParaRPr kumimoji="1" lang="ja-JP" altLang="en-US" sz="2000" dirty="0"/>
                    </a:p>
                  </a:txBody>
                  <a:tcPr marL="84604" marR="84604" marT="42302" marB="42302">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solidFill>
                      <a:srgbClr val="009999"/>
                    </a:solidFill>
                  </a:tcPr>
                </a:tc>
                <a:extLst>
                  <a:ext uri="{0D108BD9-81ED-4DB2-BD59-A6C34878D82A}">
                    <a16:rowId xmlns:a16="http://schemas.microsoft.com/office/drawing/2014/main" val="1599888831"/>
                  </a:ext>
                </a:extLst>
              </a:tr>
              <a:tr h="454519">
                <a:tc>
                  <a:txBody>
                    <a:bodyPr/>
                    <a:lstStyle/>
                    <a:p>
                      <a:pPr algn="ctr"/>
                      <a:r>
                        <a:rPr kumimoji="1" lang="en-US" altLang="ja-JP" sz="1600" dirty="0"/>
                        <a:t>SAS-2</a:t>
                      </a:r>
                      <a:endParaRPr kumimoji="1" lang="ja-JP" altLang="en-US" sz="1600" dirty="0"/>
                    </a:p>
                  </a:txBody>
                  <a:tcPr marL="84604" marR="84604" marT="42302" marB="42302">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600" dirty="0"/>
                        <a:t>0.186832</a:t>
                      </a:r>
                      <a:endParaRPr kumimoji="1" lang="ja-JP" altLang="en-US" sz="1600" dirty="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600" dirty="0"/>
                        <a:t>0.183314</a:t>
                      </a:r>
                      <a:endParaRPr kumimoji="1" lang="ja-JP" altLang="en-US" sz="1600" dirty="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600" dirty="0"/>
                        <a:t>0.176810</a:t>
                      </a:r>
                      <a:endParaRPr kumimoji="1" lang="ja-JP" altLang="en-US" sz="1600" dirty="0"/>
                    </a:p>
                  </a:txBody>
                  <a:tcPr marL="84604" marR="84604" marT="42302" marB="42302">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3336802"/>
                  </a:ext>
                </a:extLst>
              </a:tr>
              <a:tr h="454519">
                <a:tc>
                  <a:txBody>
                    <a:bodyPr/>
                    <a:lstStyle/>
                    <a:p>
                      <a:pPr algn="ctr"/>
                      <a:r>
                        <a:rPr kumimoji="1" lang="en-US" altLang="ja-JP" sz="1600" dirty="0"/>
                        <a:t>SAS-L2</a:t>
                      </a:r>
                      <a:endParaRPr kumimoji="1" lang="ja-JP" altLang="en-US" sz="1600" dirty="0"/>
                    </a:p>
                  </a:txBody>
                  <a:tcPr marL="84604" marR="84604" marT="42302" marB="42302">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r>
                        <a:rPr kumimoji="1" lang="en-US" altLang="ja-JP" sz="1600" dirty="0"/>
                        <a:t>0.193532</a:t>
                      </a:r>
                      <a:endParaRPr kumimoji="1" lang="ja-JP" altLang="en-US" sz="1600" dirty="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r>
                        <a:rPr kumimoji="1" lang="en-US" altLang="ja-JP" sz="1600" dirty="0"/>
                        <a:t>0.154190</a:t>
                      </a:r>
                      <a:endParaRPr kumimoji="1" lang="ja-JP" altLang="en-US" sz="1600" dirty="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r>
                        <a:rPr kumimoji="1" lang="en-US" altLang="ja-JP" sz="1600" dirty="0"/>
                        <a:t>0.161399</a:t>
                      </a:r>
                      <a:endParaRPr kumimoji="1" lang="ja-JP" altLang="en-US" sz="1600" dirty="0"/>
                    </a:p>
                  </a:txBody>
                  <a:tcPr marL="84604" marR="84604" marT="42302" marB="42302">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26028707"/>
                  </a:ext>
                </a:extLst>
              </a:tr>
            </a:tbl>
          </a:graphicData>
        </a:graphic>
      </p:graphicFrame>
      <p:sp>
        <p:nvSpPr>
          <p:cNvPr id="10" name="テキスト ボックス 9">
            <a:extLst>
              <a:ext uri="{FF2B5EF4-FFF2-40B4-BE49-F238E27FC236}">
                <a16:creationId xmlns:a16="http://schemas.microsoft.com/office/drawing/2014/main" id="{189F47E1-5944-42B0-95F2-BF5CE76FF13D}"/>
              </a:ext>
            </a:extLst>
          </p:cNvPr>
          <p:cNvSpPr txBox="1"/>
          <p:nvPr/>
        </p:nvSpPr>
        <p:spPr>
          <a:xfrm>
            <a:off x="546463" y="1291436"/>
            <a:ext cx="5471160" cy="461665"/>
          </a:xfrm>
          <a:prstGeom prst="rect">
            <a:avLst/>
          </a:prstGeom>
          <a:noFill/>
        </p:spPr>
        <p:txBody>
          <a:bodyPr wrap="square">
            <a:spAutoFit/>
          </a:bodyPr>
          <a:lstStyle/>
          <a:p>
            <a:pPr marL="0" indent="0">
              <a:buNone/>
            </a:pPr>
            <a:r>
              <a:rPr lang="ja-JP" altLang="en-US" sz="2400" dirty="0"/>
              <a:t>実験</a:t>
            </a:r>
            <a:r>
              <a:rPr lang="en-US" altLang="ja-JP" sz="2400" dirty="0"/>
              <a:t>1. SAS-L2</a:t>
            </a:r>
            <a:r>
              <a:rPr lang="ja-JP" altLang="en-US" sz="2400" dirty="0"/>
              <a:t>にかかる</a:t>
            </a:r>
            <a:r>
              <a:rPr lang="en-US" altLang="ja-JP" sz="2400" dirty="0"/>
              <a:t>CPU</a:t>
            </a:r>
            <a:r>
              <a:rPr lang="ja-JP" altLang="en-US" sz="2400" dirty="0"/>
              <a:t>時間の計測</a:t>
            </a:r>
            <a:endParaRPr lang="en-US" altLang="ja-JP" sz="2400" dirty="0"/>
          </a:p>
        </p:txBody>
      </p:sp>
    </p:spTree>
    <p:extLst>
      <p:ext uri="{BB962C8B-B14F-4D97-AF65-F5344CB8AC3E}">
        <p14:creationId xmlns:p14="http://schemas.microsoft.com/office/powerpoint/2010/main" val="2217361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5F5C25-14DD-489E-847D-7591ED003053}"/>
              </a:ext>
            </a:extLst>
          </p:cNvPr>
          <p:cNvSpPr>
            <a:spLocks noGrp="1"/>
          </p:cNvSpPr>
          <p:nvPr>
            <p:ph type="title"/>
          </p:nvPr>
        </p:nvSpPr>
        <p:spPr/>
        <p:txBody>
          <a:bodyPr/>
          <a:lstStyle/>
          <a:p>
            <a:r>
              <a:rPr kumimoji="1" lang="en-US" altLang="ja-JP" dirty="0"/>
              <a:t>SAS-L1</a:t>
            </a:r>
            <a:r>
              <a:rPr kumimoji="1" lang="ja-JP" altLang="en-US" dirty="0"/>
              <a:t>との違い</a:t>
            </a:r>
          </a:p>
        </p:txBody>
      </p:sp>
      <p:sp>
        <p:nvSpPr>
          <p:cNvPr id="3" name="コンテンツ プレースホルダー 2">
            <a:extLst>
              <a:ext uri="{FF2B5EF4-FFF2-40B4-BE49-F238E27FC236}">
                <a16:creationId xmlns:a16="http://schemas.microsoft.com/office/drawing/2014/main" id="{63513189-CB2C-489F-83C9-B5A0E9F38EFF}"/>
              </a:ext>
            </a:extLst>
          </p:cNvPr>
          <p:cNvSpPr>
            <a:spLocks noGrp="1"/>
          </p:cNvSpPr>
          <p:nvPr>
            <p:ph idx="1"/>
          </p:nvPr>
        </p:nvSpPr>
        <p:spPr/>
        <p:txBody>
          <a:bodyPr/>
          <a:lstStyle/>
          <a:p>
            <a:r>
              <a:rPr kumimoji="1" lang="ja-JP" altLang="en-US" dirty="0"/>
              <a:t>通信回数の内訳</a:t>
            </a:r>
            <a:endParaRPr kumimoji="1" lang="en-US" altLang="ja-JP" dirty="0"/>
          </a:p>
          <a:p>
            <a:pPr marL="0" indent="0">
              <a:buNone/>
            </a:pPr>
            <a:r>
              <a:rPr lang="ja-JP" altLang="en-US" sz="2400" dirty="0"/>
              <a:t>被認証側では、</a:t>
            </a:r>
            <a:endParaRPr lang="en-US" altLang="ja-JP" sz="2400" dirty="0"/>
          </a:p>
          <a:p>
            <a:pPr marL="0" indent="0">
              <a:buNone/>
            </a:pPr>
            <a:r>
              <a:rPr lang="en-US" altLang="ja-JP" sz="2000" dirty="0"/>
              <a:t>SAS-L1 : </a:t>
            </a:r>
            <a:r>
              <a:rPr lang="ja-JP" altLang="en-US" sz="2000" dirty="0"/>
              <a:t>送信</a:t>
            </a:r>
            <a:r>
              <a:rPr lang="en-US" altLang="ja-JP" sz="2000" dirty="0"/>
              <a:t>1</a:t>
            </a:r>
            <a:r>
              <a:rPr lang="ja-JP" altLang="en-US" sz="2000" dirty="0"/>
              <a:t>回</a:t>
            </a:r>
            <a:r>
              <a:rPr lang="en-US" altLang="ja-JP" sz="1200" dirty="0"/>
              <a:t>※</a:t>
            </a:r>
            <a:r>
              <a:rPr lang="ja-JP" altLang="en-US" sz="2000" dirty="0"/>
              <a:t>、受信</a:t>
            </a:r>
            <a:r>
              <a:rPr lang="en-US" altLang="ja-JP" sz="2400" dirty="0">
                <a:solidFill>
                  <a:schemeClr val="tx2"/>
                </a:solidFill>
              </a:rPr>
              <a:t>1</a:t>
            </a:r>
            <a:r>
              <a:rPr lang="ja-JP" altLang="en-US" sz="2000" dirty="0"/>
              <a:t>回</a:t>
            </a:r>
            <a:endParaRPr lang="en-US" altLang="ja-JP" sz="2000" dirty="0"/>
          </a:p>
          <a:p>
            <a:pPr marL="0" indent="0">
              <a:buNone/>
            </a:pPr>
            <a:r>
              <a:rPr lang="en-US" altLang="ja-JP" sz="2000" dirty="0"/>
              <a:t>SAS-L2 : </a:t>
            </a:r>
            <a:r>
              <a:rPr lang="ja-JP" altLang="en-US" sz="2000" dirty="0"/>
              <a:t>送信</a:t>
            </a:r>
            <a:r>
              <a:rPr lang="en-US" altLang="ja-JP" sz="2000" dirty="0"/>
              <a:t>1</a:t>
            </a:r>
            <a:r>
              <a:rPr lang="ja-JP" altLang="en-US" sz="2000" dirty="0"/>
              <a:t>回、受信</a:t>
            </a:r>
            <a:r>
              <a:rPr lang="en-US" altLang="ja-JP" sz="2400" dirty="0">
                <a:solidFill>
                  <a:schemeClr val="tx2"/>
                </a:solidFill>
              </a:rPr>
              <a:t>2</a:t>
            </a:r>
            <a:r>
              <a:rPr lang="ja-JP" altLang="en-US" sz="2000" dirty="0"/>
              <a:t>回</a:t>
            </a:r>
            <a:endParaRPr lang="en-US" altLang="ja-JP" sz="2000" dirty="0"/>
          </a:p>
          <a:p>
            <a:pPr marL="0" indent="0">
              <a:buNone/>
            </a:pPr>
            <a:r>
              <a:rPr lang="en-US" altLang="ja-JP" sz="2000" dirty="0"/>
              <a:t>(SAS-2 : </a:t>
            </a:r>
            <a:r>
              <a:rPr lang="ja-JP" altLang="en-US" sz="2000" dirty="0"/>
              <a:t>送信</a:t>
            </a:r>
            <a:r>
              <a:rPr lang="en-US" altLang="ja-JP" sz="2000" dirty="0"/>
              <a:t>1</a:t>
            </a:r>
            <a:r>
              <a:rPr lang="ja-JP" altLang="en-US" sz="2000" dirty="0"/>
              <a:t>回</a:t>
            </a:r>
            <a:r>
              <a:rPr lang="en-US" altLang="ja-JP" sz="1200" dirty="0"/>
              <a:t>※</a:t>
            </a:r>
            <a:r>
              <a:rPr lang="ja-JP" altLang="en-US" sz="2000" dirty="0"/>
              <a:t>、受信</a:t>
            </a:r>
            <a:r>
              <a:rPr lang="en-US" altLang="ja-JP" sz="2000" dirty="0"/>
              <a:t>1</a:t>
            </a:r>
            <a:r>
              <a:rPr lang="ja-JP" altLang="en-US" sz="2000" dirty="0"/>
              <a:t>回</a:t>
            </a:r>
            <a:r>
              <a:rPr lang="en-US" altLang="ja-JP" sz="2000"/>
              <a:t>)</a:t>
            </a:r>
            <a:endParaRPr lang="en-US" altLang="ja-JP" sz="1200" dirty="0"/>
          </a:p>
          <a:p>
            <a:pPr marL="0" indent="0">
              <a:buNone/>
            </a:pPr>
            <a:r>
              <a:rPr lang="ja-JP" altLang="en-US" sz="2400" dirty="0"/>
              <a:t>→通信処理の負荷に差異が生じ、</a:t>
            </a:r>
            <a:endParaRPr lang="en-US" altLang="ja-JP" sz="2400" dirty="0"/>
          </a:p>
          <a:p>
            <a:pPr marL="0" indent="0">
              <a:buNone/>
            </a:pPr>
            <a:r>
              <a:rPr lang="ja-JP" altLang="en-US" sz="2400" dirty="0"/>
              <a:t>実装時における検討の重要度は</a:t>
            </a:r>
            <a:r>
              <a:rPr lang="en-US" altLang="ja-JP" sz="2400" dirty="0"/>
              <a:t>SAS-L2</a:t>
            </a:r>
            <a:r>
              <a:rPr lang="ja-JP" altLang="en-US" sz="2400" dirty="0"/>
              <a:t>の方が高い　</a:t>
            </a:r>
            <a:endParaRPr kumimoji="1" lang="ja-JP" altLang="en-US" sz="2400" dirty="0"/>
          </a:p>
        </p:txBody>
      </p:sp>
      <p:sp>
        <p:nvSpPr>
          <p:cNvPr id="4" name="スライド番号プレースホルダー 3">
            <a:extLst>
              <a:ext uri="{FF2B5EF4-FFF2-40B4-BE49-F238E27FC236}">
                <a16:creationId xmlns:a16="http://schemas.microsoft.com/office/drawing/2014/main" id="{A1171084-C3CD-40E3-A416-C0539889A5D6}"/>
              </a:ext>
            </a:extLst>
          </p:cNvPr>
          <p:cNvSpPr>
            <a:spLocks noGrp="1"/>
          </p:cNvSpPr>
          <p:nvPr>
            <p:ph type="sldNum" sz="quarter" idx="12"/>
          </p:nvPr>
        </p:nvSpPr>
        <p:spPr/>
        <p:txBody>
          <a:bodyPr/>
          <a:lstStyle/>
          <a:p>
            <a:fld id="{1B8B94E9-83E2-43EF-87B3-01B55DECAE73}" type="slidenum">
              <a:rPr kumimoji="1" lang="ja-JP" altLang="en-US" smtClean="0"/>
              <a:pPr/>
              <a:t>16</a:t>
            </a:fld>
            <a:endParaRPr kumimoji="1" lang="ja-JP" altLang="en-US" dirty="0"/>
          </a:p>
        </p:txBody>
      </p:sp>
    </p:spTree>
    <p:extLst>
      <p:ext uri="{BB962C8B-B14F-4D97-AF65-F5344CB8AC3E}">
        <p14:creationId xmlns:p14="http://schemas.microsoft.com/office/powerpoint/2010/main" val="2645120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2BD00D-EC3B-40C9-A5C7-D6B6359307C0}"/>
              </a:ext>
            </a:extLst>
          </p:cNvPr>
          <p:cNvSpPr>
            <a:spLocks noGrp="1"/>
          </p:cNvSpPr>
          <p:nvPr>
            <p:ph type="title"/>
          </p:nvPr>
        </p:nvSpPr>
        <p:spPr/>
        <p:txBody>
          <a:bodyPr/>
          <a:lstStyle/>
          <a:p>
            <a:r>
              <a:rPr kumimoji="1" lang="ja-JP" altLang="en-US" dirty="0"/>
              <a:t>先行研究との比較</a:t>
            </a:r>
          </a:p>
        </p:txBody>
      </p:sp>
      <p:sp>
        <p:nvSpPr>
          <p:cNvPr id="3" name="コンテンツ プレースホルダー 2">
            <a:extLst>
              <a:ext uri="{FF2B5EF4-FFF2-40B4-BE49-F238E27FC236}">
                <a16:creationId xmlns:a16="http://schemas.microsoft.com/office/drawing/2014/main" id="{A0911702-60DE-4860-B3F3-77E5E6BD0BB1}"/>
              </a:ext>
            </a:extLst>
          </p:cNvPr>
          <p:cNvSpPr>
            <a:spLocks noGrp="1"/>
          </p:cNvSpPr>
          <p:nvPr>
            <p:ph idx="1"/>
          </p:nvPr>
        </p:nvSpPr>
        <p:spPr/>
        <p:txBody>
          <a:bodyPr/>
          <a:lstStyle/>
          <a:p>
            <a:r>
              <a:rPr kumimoji="1" lang="ja-JP" altLang="en-US" dirty="0"/>
              <a:t>関連研究</a:t>
            </a:r>
            <a:endParaRPr kumimoji="1" lang="en-US" altLang="ja-JP" dirty="0"/>
          </a:p>
          <a:p>
            <a:pPr lvl="1"/>
            <a:r>
              <a:rPr kumimoji="1" lang="ja-JP" altLang="en-US" sz="2000" b="1" dirty="0"/>
              <a:t>高橋錬</a:t>
            </a:r>
            <a:r>
              <a:rPr kumimoji="1" lang="en-US" altLang="ja-JP" sz="2000" b="1" dirty="0"/>
              <a:t>, “SAS</a:t>
            </a:r>
            <a:r>
              <a:rPr kumimoji="1" lang="ja-JP" altLang="en-US" sz="2000" b="1" dirty="0"/>
              <a:t>の同期問題に関する研究</a:t>
            </a:r>
            <a:r>
              <a:rPr kumimoji="1" lang="en-US" altLang="ja-JP" sz="2000" b="1" dirty="0"/>
              <a:t>”,2020.</a:t>
            </a:r>
          </a:p>
          <a:p>
            <a:pPr marL="457200" lvl="1" indent="0">
              <a:buNone/>
            </a:pPr>
            <a:r>
              <a:rPr lang="ja-JP" altLang="en-US" sz="2000" dirty="0"/>
              <a:t>→</a:t>
            </a:r>
            <a:r>
              <a:rPr lang="en-US" altLang="ja-JP" sz="2000" dirty="0"/>
              <a:t>SAS-L1</a:t>
            </a:r>
            <a:r>
              <a:rPr lang="ja-JP" altLang="en-US" sz="2000" dirty="0"/>
              <a:t>に対して、同期問題を解決する手法を提案し、</a:t>
            </a:r>
            <a:endParaRPr lang="en-US" altLang="ja-JP" sz="2000" dirty="0"/>
          </a:p>
          <a:p>
            <a:pPr marL="457200" lvl="1" indent="0">
              <a:buNone/>
            </a:pPr>
            <a:r>
              <a:rPr kumimoji="1" lang="ja-JP" altLang="en-US" sz="2000"/>
              <a:t>　実測評価が行われて</a:t>
            </a:r>
            <a:r>
              <a:rPr kumimoji="1" lang="ja-JP" altLang="en-US" sz="2000" dirty="0"/>
              <a:t>いる</a:t>
            </a:r>
            <a:endParaRPr kumimoji="1" lang="en-US" altLang="ja-JP" sz="2000" dirty="0"/>
          </a:p>
          <a:p>
            <a:pPr marL="457200" lvl="1" indent="0">
              <a:buNone/>
            </a:pPr>
            <a:r>
              <a:rPr lang="ja-JP" altLang="en-US" sz="2000" dirty="0"/>
              <a:t>→</a:t>
            </a:r>
            <a:r>
              <a:rPr lang="en-US" altLang="ja-JP" sz="2000" dirty="0"/>
              <a:t>SAS-L2</a:t>
            </a:r>
            <a:r>
              <a:rPr lang="ja-JP" altLang="en-US" sz="2000" dirty="0"/>
              <a:t>とはアルゴリズムが異なり、その場合の検証は未実施</a:t>
            </a:r>
            <a:endParaRPr lang="en-US" altLang="ja-JP" sz="2000" dirty="0"/>
          </a:p>
          <a:p>
            <a:pPr lvl="1"/>
            <a:endParaRPr kumimoji="1" lang="en-US" altLang="ja-JP" sz="2000" b="1" dirty="0"/>
          </a:p>
          <a:p>
            <a:pPr lvl="1"/>
            <a:r>
              <a:rPr lang="ja-JP" altLang="en-US" sz="2000" b="1" dirty="0"/>
              <a:t>太田 愛里</a:t>
            </a:r>
            <a:r>
              <a:rPr lang="en-US" altLang="ja-JP" sz="2000" b="1" dirty="0"/>
              <a:t>, ”IoT</a:t>
            </a:r>
            <a:r>
              <a:rPr lang="ja-JP" altLang="en-US" sz="2000" b="1" dirty="0"/>
              <a:t>に適したワンタイムパスワード認証方式に関する研究</a:t>
            </a:r>
            <a:r>
              <a:rPr lang="en-US" altLang="ja-JP" sz="2000" b="1" dirty="0"/>
              <a:t>”, 2018.</a:t>
            </a:r>
            <a:endParaRPr kumimoji="1" lang="en-US" altLang="ja-JP" sz="2000" b="1" dirty="0"/>
          </a:p>
          <a:p>
            <a:pPr marL="457200" lvl="1" indent="0">
              <a:buNone/>
            </a:pPr>
            <a:r>
              <a:rPr kumimoji="1" lang="ja-JP" altLang="en-US" sz="2000" dirty="0"/>
              <a:t>→</a:t>
            </a:r>
            <a:r>
              <a:rPr kumimoji="1" lang="en-US" altLang="ja-JP" sz="2000" dirty="0"/>
              <a:t>SAS-2</a:t>
            </a:r>
            <a:r>
              <a:rPr kumimoji="1" lang="ja-JP" altLang="en-US" sz="2000" dirty="0"/>
              <a:t>の演算負荷を削減する方式として、</a:t>
            </a:r>
            <a:r>
              <a:rPr kumimoji="1" lang="en-US" altLang="ja-JP" sz="2000" dirty="0"/>
              <a:t>SAS-L1</a:t>
            </a:r>
            <a:r>
              <a:rPr lang="en-US" altLang="ja-JP" sz="2000" dirty="0"/>
              <a:t>,SAS-L2</a:t>
            </a:r>
            <a:r>
              <a:rPr lang="ja-JP" altLang="en-US" sz="2000" dirty="0"/>
              <a:t>の</a:t>
            </a:r>
            <a:endParaRPr lang="en-US" altLang="ja-JP" sz="2000" dirty="0"/>
          </a:p>
          <a:p>
            <a:pPr marL="457200" lvl="1" indent="0">
              <a:buNone/>
            </a:pPr>
            <a:r>
              <a:rPr kumimoji="1" lang="ja-JP" altLang="en-US" sz="2000" dirty="0"/>
              <a:t>　アルゴリズムが提案されている</a:t>
            </a:r>
            <a:endParaRPr kumimoji="1" lang="en-US" altLang="ja-JP" sz="2000" dirty="0"/>
          </a:p>
          <a:p>
            <a:pPr marL="457200" lvl="1" indent="0">
              <a:buNone/>
            </a:pPr>
            <a:r>
              <a:rPr lang="ja-JP" altLang="en-US" sz="2000" dirty="0"/>
              <a:t>→実測は行われず、理論上の評価が中心</a:t>
            </a:r>
            <a:endParaRPr kumimoji="1" lang="en-US" altLang="ja-JP" sz="2000" dirty="0"/>
          </a:p>
          <a:p>
            <a:pPr marL="457200" lvl="1" indent="0">
              <a:buNone/>
            </a:pPr>
            <a:endParaRPr kumimoji="1" lang="ja-JP" altLang="en-US" sz="2000" dirty="0"/>
          </a:p>
        </p:txBody>
      </p:sp>
      <p:sp>
        <p:nvSpPr>
          <p:cNvPr id="4" name="スライド番号プレースホルダー 3">
            <a:extLst>
              <a:ext uri="{FF2B5EF4-FFF2-40B4-BE49-F238E27FC236}">
                <a16:creationId xmlns:a16="http://schemas.microsoft.com/office/drawing/2014/main" id="{822454CD-B0FB-4273-872A-901B80DB306C}"/>
              </a:ext>
            </a:extLst>
          </p:cNvPr>
          <p:cNvSpPr>
            <a:spLocks noGrp="1"/>
          </p:cNvSpPr>
          <p:nvPr>
            <p:ph type="sldNum" sz="quarter" idx="12"/>
          </p:nvPr>
        </p:nvSpPr>
        <p:spPr/>
        <p:txBody>
          <a:bodyPr/>
          <a:lstStyle/>
          <a:p>
            <a:fld id="{1B8B94E9-83E2-43EF-87B3-01B55DECAE73}" type="slidenum">
              <a:rPr kumimoji="1" lang="ja-JP" altLang="en-US" smtClean="0"/>
              <a:pPr/>
              <a:t>17</a:t>
            </a:fld>
            <a:endParaRPr kumimoji="1" lang="ja-JP" altLang="en-US" dirty="0"/>
          </a:p>
        </p:txBody>
      </p:sp>
    </p:spTree>
    <p:extLst>
      <p:ext uri="{BB962C8B-B14F-4D97-AF65-F5344CB8AC3E}">
        <p14:creationId xmlns:p14="http://schemas.microsoft.com/office/powerpoint/2010/main" val="1459204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BA1660-C4FA-486D-9DA2-B68E2BE8BA58}"/>
              </a:ext>
            </a:extLst>
          </p:cNvPr>
          <p:cNvSpPr>
            <a:spLocks noGrp="1"/>
          </p:cNvSpPr>
          <p:nvPr>
            <p:ph type="title"/>
          </p:nvPr>
        </p:nvSpPr>
        <p:spPr/>
        <p:txBody>
          <a:bodyPr/>
          <a:lstStyle/>
          <a:p>
            <a:r>
              <a:rPr kumimoji="1" lang="ja-JP" altLang="en-US" dirty="0"/>
              <a:t>研究の背景</a:t>
            </a:r>
          </a:p>
        </p:txBody>
      </p:sp>
      <p:sp>
        <p:nvSpPr>
          <p:cNvPr id="3" name="コンテンツ プレースホルダー 2">
            <a:extLst>
              <a:ext uri="{FF2B5EF4-FFF2-40B4-BE49-F238E27FC236}">
                <a16:creationId xmlns:a16="http://schemas.microsoft.com/office/drawing/2014/main" id="{2BFA4F0D-B153-49AF-A381-82F6AD5B0388}"/>
              </a:ext>
            </a:extLst>
          </p:cNvPr>
          <p:cNvSpPr>
            <a:spLocks noGrp="1"/>
          </p:cNvSpPr>
          <p:nvPr>
            <p:ph idx="1"/>
          </p:nvPr>
        </p:nvSpPr>
        <p:spPr>
          <a:xfrm>
            <a:off x="628650" y="1323893"/>
            <a:ext cx="7886700" cy="5303330"/>
          </a:xfrm>
        </p:spPr>
        <p:txBody>
          <a:bodyPr>
            <a:normAutofit/>
          </a:bodyPr>
          <a:lstStyle/>
          <a:p>
            <a:pPr marL="0" indent="0">
              <a:buNone/>
            </a:pPr>
            <a:r>
              <a:rPr lang="en-US" altLang="ja-JP" sz="2800" dirty="0"/>
              <a:t>IoT</a:t>
            </a:r>
            <a:r>
              <a:rPr lang="ja-JP" altLang="en-US" sz="2800" dirty="0"/>
              <a:t>の普及で</a:t>
            </a:r>
            <a:r>
              <a:rPr lang="en-US" altLang="ja-JP" sz="2800" dirty="0"/>
              <a:t>IoT</a:t>
            </a:r>
            <a:r>
              <a:rPr lang="ja-JP" altLang="en-US" sz="2800" dirty="0"/>
              <a:t>セキュリティの重要性も増大</a:t>
            </a:r>
            <a:endParaRPr lang="en-US" altLang="ja-JP" sz="2800" dirty="0"/>
          </a:p>
          <a:p>
            <a:pPr marL="0" indent="0">
              <a:buNone/>
            </a:pPr>
            <a:endParaRPr lang="en-US" altLang="ja-JP" sz="2800" dirty="0"/>
          </a:p>
          <a:p>
            <a:pPr marL="0" indent="0">
              <a:buNone/>
            </a:pPr>
            <a:endParaRPr lang="en-US" altLang="ja-JP" sz="2800" dirty="0"/>
          </a:p>
          <a:p>
            <a:pPr marL="0" indent="0">
              <a:buNone/>
            </a:pPr>
            <a:endParaRPr lang="en-US" altLang="ja-JP" sz="2800" dirty="0"/>
          </a:p>
          <a:p>
            <a:pPr marL="0" indent="0">
              <a:buNone/>
            </a:pPr>
            <a:endParaRPr lang="en-US" altLang="ja-JP" sz="2800" dirty="0"/>
          </a:p>
          <a:p>
            <a:pPr marL="0" indent="0">
              <a:buNone/>
            </a:pPr>
            <a:endParaRPr lang="en-US" altLang="ja-JP" sz="2800" dirty="0"/>
          </a:p>
          <a:p>
            <a:pPr marL="0" indent="0">
              <a:buNone/>
            </a:pPr>
            <a:endParaRPr lang="en-US" altLang="ja-JP" sz="2800" dirty="0"/>
          </a:p>
          <a:p>
            <a:pPr marL="0" indent="0">
              <a:buNone/>
            </a:pPr>
            <a:endParaRPr lang="en-US" altLang="ja-JP" sz="1400" dirty="0"/>
          </a:p>
          <a:p>
            <a:pPr marL="0" indent="0">
              <a:buNone/>
            </a:pPr>
            <a:r>
              <a:rPr lang="ja-JP" altLang="en-US" sz="2000" b="1" dirty="0">
                <a:solidFill>
                  <a:schemeClr val="tx2"/>
                </a:solidFill>
                <a:latin typeface="+mn-ea"/>
              </a:rPr>
              <a:t>ワンタイムパスワード認証方式「</a:t>
            </a:r>
            <a:r>
              <a:rPr lang="en-US" altLang="ja-JP" sz="2000" b="1" dirty="0">
                <a:solidFill>
                  <a:schemeClr val="tx2"/>
                </a:solidFill>
                <a:latin typeface="+mn-ea"/>
              </a:rPr>
              <a:t>SAS-L2</a:t>
            </a:r>
            <a:r>
              <a:rPr lang="ja-JP" altLang="en-US" sz="1800" b="1" dirty="0">
                <a:solidFill>
                  <a:schemeClr val="tx2"/>
                </a:solidFill>
                <a:latin typeface="+mn-ea"/>
              </a:rPr>
              <a:t>」</a:t>
            </a:r>
            <a:endParaRPr lang="en-US" altLang="ja-JP" sz="1800" b="1" dirty="0">
              <a:solidFill>
                <a:schemeClr val="tx2"/>
              </a:solidFill>
              <a:latin typeface="+mn-ea"/>
            </a:endParaRPr>
          </a:p>
          <a:p>
            <a:pPr marL="0" indent="0">
              <a:buNone/>
            </a:pPr>
            <a:r>
              <a:rPr lang="ja-JP" altLang="en-US" sz="1050" b="0" dirty="0">
                <a:effectLst/>
                <a:latin typeface="Consolas" panose="020B0609020204030204" pitchFamily="49" charset="0"/>
              </a:rPr>
              <a:t>　</a:t>
            </a:r>
            <a:r>
              <a:rPr lang="en-US" altLang="ja-JP" sz="1800" b="0" dirty="0">
                <a:effectLst/>
                <a:latin typeface="+mn-ea"/>
              </a:rPr>
              <a:t>&gt;</a:t>
            </a:r>
            <a:r>
              <a:rPr lang="en-US" altLang="ja-JP" sz="1800" b="0" dirty="0">
                <a:effectLst/>
                <a:latin typeface="Consolas" panose="020B0609020204030204" pitchFamily="49" charset="0"/>
              </a:rPr>
              <a:t>IoT</a:t>
            </a:r>
            <a:r>
              <a:rPr lang="ja-JP" altLang="en-US" sz="1800" b="0" dirty="0">
                <a:effectLst/>
                <a:latin typeface="Consolas" panose="020B0609020204030204" pitchFamily="49" charset="0"/>
              </a:rPr>
              <a:t>デバイス向けに提案され、</a:t>
            </a:r>
            <a:r>
              <a:rPr lang="ja-JP" altLang="en-US" sz="1800" b="0" u="sng" dirty="0">
                <a:solidFill>
                  <a:schemeClr val="tx2"/>
                </a:solidFill>
                <a:effectLst/>
                <a:latin typeface="Consolas" panose="020B0609020204030204" pitchFamily="49" charset="0"/>
              </a:rPr>
              <a:t>共通鍵暗号方式</a:t>
            </a:r>
            <a:r>
              <a:rPr lang="ja-JP" altLang="en-US" sz="1800" u="sng" dirty="0">
                <a:solidFill>
                  <a:schemeClr val="tx2"/>
                </a:solidFill>
                <a:latin typeface="Consolas" panose="020B0609020204030204" pitchFamily="49" charset="0"/>
              </a:rPr>
              <a:t>のための</a:t>
            </a:r>
            <a:r>
              <a:rPr lang="ja-JP" altLang="en-US" sz="1800" b="0" u="sng" dirty="0">
                <a:solidFill>
                  <a:schemeClr val="tx2"/>
                </a:solidFill>
                <a:effectLst/>
                <a:latin typeface="Consolas" panose="020B0609020204030204" pitchFamily="49" charset="0"/>
              </a:rPr>
              <a:t>鍵配送</a:t>
            </a:r>
            <a:r>
              <a:rPr lang="ja-JP" altLang="en-US" sz="1800" b="0" dirty="0">
                <a:effectLst/>
                <a:latin typeface="Consolas" panose="020B0609020204030204" pitchFamily="49" charset="0"/>
              </a:rPr>
              <a:t>に応用</a:t>
            </a:r>
            <a:endParaRPr lang="en-US" altLang="ja-JP" sz="1800" b="0" dirty="0">
              <a:effectLst/>
              <a:latin typeface="Consolas" panose="020B0609020204030204" pitchFamily="49" charset="0"/>
            </a:endParaRPr>
          </a:p>
          <a:p>
            <a:pPr marL="0" indent="0">
              <a:buNone/>
            </a:pPr>
            <a:endParaRPr lang="en-US" altLang="ja-JP" sz="2800" dirty="0"/>
          </a:p>
          <a:p>
            <a:endParaRPr kumimoji="1" lang="ja-JP" altLang="en-US" dirty="0"/>
          </a:p>
        </p:txBody>
      </p:sp>
      <p:pic>
        <p:nvPicPr>
          <p:cNvPr id="4" name="Picture 4">
            <a:extLst>
              <a:ext uri="{FF2B5EF4-FFF2-40B4-BE49-F238E27FC236}">
                <a16:creationId xmlns:a16="http://schemas.microsoft.com/office/drawing/2014/main" id="{D95728B7-3DA8-48BC-B0E9-29EEF19B6EB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8349"/>
          <a:stretch/>
        </p:blipFill>
        <p:spPr bwMode="auto">
          <a:xfrm>
            <a:off x="759280" y="2129029"/>
            <a:ext cx="3870291" cy="2024960"/>
          </a:xfrm>
          <a:prstGeom prst="rect">
            <a:avLst/>
          </a:prstGeom>
          <a:noFill/>
          <a:extLst>
            <a:ext uri="{909E8E84-426E-40DD-AFC4-6F175D3DCCD1}">
              <a14:hiddenFill xmlns:a14="http://schemas.microsoft.com/office/drawing/2010/main">
                <a:solidFill>
                  <a:srgbClr val="FFFFFF"/>
                </a:solidFill>
              </a14:hiddenFill>
            </a:ext>
          </a:extLst>
        </p:spPr>
      </p:pic>
      <p:sp>
        <p:nvSpPr>
          <p:cNvPr id="5" name="吹き出し: 角を丸めた四角形 4">
            <a:extLst>
              <a:ext uri="{FF2B5EF4-FFF2-40B4-BE49-F238E27FC236}">
                <a16:creationId xmlns:a16="http://schemas.microsoft.com/office/drawing/2014/main" id="{B5FE59C1-7174-4763-A983-7FDC47CA2BA9}"/>
              </a:ext>
            </a:extLst>
          </p:cNvPr>
          <p:cNvSpPr/>
          <p:nvPr/>
        </p:nvSpPr>
        <p:spPr>
          <a:xfrm rot="16200000">
            <a:off x="5672082" y="1409788"/>
            <a:ext cx="1380597" cy="2866538"/>
          </a:xfrm>
          <a:prstGeom prst="wedgeRoundRectCallout">
            <a:avLst>
              <a:gd name="adj1" fmla="val -74377"/>
              <a:gd name="adj2" fmla="val -56246"/>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4CB06BB-0430-400C-AB4C-F427190E0F0D}"/>
              </a:ext>
            </a:extLst>
          </p:cNvPr>
          <p:cNvSpPr txBox="1"/>
          <p:nvPr/>
        </p:nvSpPr>
        <p:spPr>
          <a:xfrm>
            <a:off x="5271840" y="2388352"/>
            <a:ext cx="1962397" cy="369332"/>
          </a:xfrm>
          <a:prstGeom prst="rect">
            <a:avLst/>
          </a:prstGeom>
          <a:noFill/>
        </p:spPr>
        <p:txBody>
          <a:bodyPr wrap="none" rtlCol="0">
            <a:spAutoFit/>
          </a:bodyPr>
          <a:lstStyle/>
          <a:p>
            <a:r>
              <a:rPr kumimoji="1" lang="en-US" altLang="ja-JP" sz="1400" dirty="0">
                <a:latin typeface="+mn-ea"/>
              </a:rPr>
              <a:t>2015</a:t>
            </a:r>
            <a:r>
              <a:rPr kumimoji="1" lang="ja-JP" altLang="en-US" sz="1400" dirty="0">
                <a:latin typeface="+mn-ea"/>
              </a:rPr>
              <a:t>年 </a:t>
            </a:r>
            <a:r>
              <a:rPr kumimoji="1" lang="en-US" altLang="ja-JP" dirty="0">
                <a:latin typeface="+mn-ea"/>
              </a:rPr>
              <a:t>165.6 </a:t>
            </a:r>
            <a:r>
              <a:rPr kumimoji="1" lang="ja-JP" altLang="en-US" sz="1400" dirty="0">
                <a:latin typeface="+mn-ea"/>
              </a:rPr>
              <a:t>億台</a:t>
            </a:r>
            <a:endParaRPr kumimoji="1" lang="en-US" altLang="ja-JP" dirty="0">
              <a:latin typeface="+mn-ea"/>
            </a:endParaRPr>
          </a:p>
        </p:txBody>
      </p:sp>
      <p:sp>
        <p:nvSpPr>
          <p:cNvPr id="7" name="矢印: 下 6">
            <a:extLst>
              <a:ext uri="{FF2B5EF4-FFF2-40B4-BE49-F238E27FC236}">
                <a16:creationId xmlns:a16="http://schemas.microsoft.com/office/drawing/2014/main" id="{AA445E72-D9B4-4186-B7ED-70B45D584AE1}"/>
              </a:ext>
            </a:extLst>
          </p:cNvPr>
          <p:cNvSpPr/>
          <p:nvPr/>
        </p:nvSpPr>
        <p:spPr>
          <a:xfrm>
            <a:off x="6207535" y="2769450"/>
            <a:ext cx="482385" cy="17281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 name="テキスト ボックス 7">
            <a:extLst>
              <a:ext uri="{FF2B5EF4-FFF2-40B4-BE49-F238E27FC236}">
                <a16:creationId xmlns:a16="http://schemas.microsoft.com/office/drawing/2014/main" id="{7A242876-7D24-4F04-B70D-E4972EC37E87}"/>
              </a:ext>
            </a:extLst>
          </p:cNvPr>
          <p:cNvSpPr txBox="1"/>
          <p:nvPr/>
        </p:nvSpPr>
        <p:spPr>
          <a:xfrm>
            <a:off x="5300694" y="2965713"/>
            <a:ext cx="2093843" cy="400110"/>
          </a:xfrm>
          <a:prstGeom prst="rect">
            <a:avLst/>
          </a:prstGeom>
          <a:noFill/>
        </p:spPr>
        <p:txBody>
          <a:bodyPr wrap="none" rtlCol="0">
            <a:spAutoFit/>
          </a:bodyPr>
          <a:lstStyle/>
          <a:p>
            <a:r>
              <a:rPr kumimoji="1" lang="en-US" altLang="ja-JP" sz="1400" dirty="0">
                <a:latin typeface="+mn-ea"/>
              </a:rPr>
              <a:t>2019</a:t>
            </a:r>
            <a:r>
              <a:rPr kumimoji="1" lang="ja-JP" altLang="en-US" sz="1400" dirty="0">
                <a:latin typeface="+mn-ea"/>
              </a:rPr>
              <a:t>年 </a:t>
            </a:r>
            <a:r>
              <a:rPr kumimoji="1" lang="en-US" altLang="ja-JP" sz="2000" b="1" dirty="0">
                <a:solidFill>
                  <a:schemeClr val="tx2"/>
                </a:solidFill>
                <a:latin typeface="+mn-ea"/>
              </a:rPr>
              <a:t>253.5</a:t>
            </a:r>
            <a:r>
              <a:rPr kumimoji="1" lang="en-US" altLang="ja-JP" dirty="0">
                <a:solidFill>
                  <a:srgbClr val="FF0000"/>
                </a:solidFill>
                <a:latin typeface="+mn-ea"/>
              </a:rPr>
              <a:t> </a:t>
            </a:r>
            <a:r>
              <a:rPr kumimoji="1" lang="ja-JP" altLang="en-US" sz="1400" dirty="0">
                <a:latin typeface="+mn-ea"/>
              </a:rPr>
              <a:t>億台</a:t>
            </a:r>
            <a:endParaRPr kumimoji="1" lang="en-US" altLang="ja-JP" dirty="0">
              <a:latin typeface="+mn-ea"/>
            </a:endParaRPr>
          </a:p>
        </p:txBody>
      </p:sp>
      <p:sp>
        <p:nvSpPr>
          <p:cNvPr id="10" name="テキスト ボックス 9">
            <a:extLst>
              <a:ext uri="{FF2B5EF4-FFF2-40B4-BE49-F238E27FC236}">
                <a16:creationId xmlns:a16="http://schemas.microsoft.com/office/drawing/2014/main" id="{DA12587A-481E-498A-B73F-AB2DEBCE9521}"/>
              </a:ext>
            </a:extLst>
          </p:cNvPr>
          <p:cNvSpPr txBox="1"/>
          <p:nvPr/>
        </p:nvSpPr>
        <p:spPr>
          <a:xfrm>
            <a:off x="1454332" y="4177959"/>
            <a:ext cx="4572000" cy="261610"/>
          </a:xfrm>
          <a:prstGeom prst="rect">
            <a:avLst/>
          </a:prstGeom>
          <a:noFill/>
        </p:spPr>
        <p:txBody>
          <a:bodyPr wrap="square">
            <a:spAutoFit/>
          </a:bodyPr>
          <a:lstStyle/>
          <a:p>
            <a:r>
              <a:rPr lang="ja-JP" altLang="en-US" sz="1100" b="0" i="0" dirty="0">
                <a:solidFill>
                  <a:srgbClr val="1C1C1C"/>
                </a:solidFill>
                <a:effectLst/>
                <a:latin typeface="+mn-ea"/>
              </a:rPr>
              <a:t>世界の</a:t>
            </a:r>
            <a:r>
              <a:rPr lang="en-US" altLang="ja-JP" sz="1100" b="0" i="0" dirty="0">
                <a:solidFill>
                  <a:srgbClr val="1C1C1C"/>
                </a:solidFill>
                <a:effectLst/>
                <a:latin typeface="+mn-ea"/>
              </a:rPr>
              <a:t>IoT</a:t>
            </a:r>
            <a:r>
              <a:rPr lang="ja-JP" altLang="en-US" sz="1100" b="0" i="0" dirty="0">
                <a:solidFill>
                  <a:srgbClr val="1C1C1C"/>
                </a:solidFill>
                <a:effectLst/>
                <a:latin typeface="+mn-ea"/>
              </a:rPr>
              <a:t>デバイス数の推移及び予測</a:t>
            </a:r>
            <a:r>
              <a:rPr lang="en-US" altLang="ja-JP" sz="1100" b="0" i="0" dirty="0">
                <a:solidFill>
                  <a:srgbClr val="1C1C1C"/>
                </a:solidFill>
                <a:effectLst/>
                <a:latin typeface="+mn-ea"/>
              </a:rPr>
              <a:t>*1</a:t>
            </a:r>
            <a:endParaRPr lang="ja-JP" altLang="en-US" sz="1100" dirty="0">
              <a:latin typeface="+mn-ea"/>
            </a:endParaRPr>
          </a:p>
        </p:txBody>
      </p:sp>
      <p:sp>
        <p:nvSpPr>
          <p:cNvPr id="11" name="スライド番号プレースホルダー 10">
            <a:extLst>
              <a:ext uri="{FF2B5EF4-FFF2-40B4-BE49-F238E27FC236}">
                <a16:creationId xmlns:a16="http://schemas.microsoft.com/office/drawing/2014/main" id="{823E19B8-389F-4BFE-BAE6-427A53A9E2A3}"/>
              </a:ext>
            </a:extLst>
          </p:cNvPr>
          <p:cNvSpPr>
            <a:spLocks noGrp="1"/>
          </p:cNvSpPr>
          <p:nvPr>
            <p:ph type="sldNum" sz="quarter" idx="12"/>
          </p:nvPr>
        </p:nvSpPr>
        <p:spPr/>
        <p:txBody>
          <a:bodyPr/>
          <a:lstStyle/>
          <a:p>
            <a:r>
              <a:rPr kumimoji="1" lang="en-US" altLang="ja-JP" dirty="0"/>
              <a:t>1</a:t>
            </a:r>
            <a:endParaRPr kumimoji="1" lang="ja-JP" altLang="en-US" dirty="0"/>
          </a:p>
        </p:txBody>
      </p:sp>
      <p:sp>
        <p:nvSpPr>
          <p:cNvPr id="12" name="矢印: 下 11">
            <a:extLst>
              <a:ext uri="{FF2B5EF4-FFF2-40B4-BE49-F238E27FC236}">
                <a16:creationId xmlns:a16="http://schemas.microsoft.com/office/drawing/2014/main" id="{7AE94A7F-6D2A-4BC0-8C03-82C1921B99A4}"/>
              </a:ext>
            </a:extLst>
          </p:cNvPr>
          <p:cNvSpPr/>
          <p:nvPr/>
        </p:nvSpPr>
        <p:spPr>
          <a:xfrm>
            <a:off x="4258462" y="4496027"/>
            <a:ext cx="627076" cy="620633"/>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3" name="テキスト ボックス 12">
            <a:extLst>
              <a:ext uri="{FF2B5EF4-FFF2-40B4-BE49-F238E27FC236}">
                <a16:creationId xmlns:a16="http://schemas.microsoft.com/office/drawing/2014/main" id="{DBA20294-6D02-429A-B309-EA6435ED08EC}"/>
              </a:ext>
            </a:extLst>
          </p:cNvPr>
          <p:cNvSpPr txBox="1"/>
          <p:nvPr/>
        </p:nvSpPr>
        <p:spPr>
          <a:xfrm>
            <a:off x="3962988" y="6464768"/>
            <a:ext cx="4818948" cy="492443"/>
          </a:xfrm>
          <a:prstGeom prst="rect">
            <a:avLst/>
          </a:prstGeom>
          <a:noFill/>
        </p:spPr>
        <p:txBody>
          <a:bodyPr wrap="none" rtlCol="0">
            <a:spAutoFit/>
          </a:bodyPr>
          <a:lstStyle/>
          <a:p>
            <a:r>
              <a:rPr kumimoji="1" lang="en-US" altLang="ja-JP" sz="800" dirty="0"/>
              <a:t>1*</a:t>
            </a:r>
            <a:r>
              <a:rPr kumimoji="1" lang="ja-JP" altLang="en-US" sz="800" dirty="0"/>
              <a:t> </a:t>
            </a:r>
            <a:r>
              <a:rPr kumimoji="1" lang="en-US" altLang="ja-JP" sz="800" dirty="0"/>
              <a:t>: </a:t>
            </a:r>
            <a:r>
              <a:rPr lang="ja-JP" altLang="en-US" sz="800" b="0" dirty="0">
                <a:effectLst/>
                <a:latin typeface="Consolas" panose="020B0609020204030204" pitchFamily="49" charset="0"/>
              </a:rPr>
              <a:t>総務省</a:t>
            </a:r>
            <a:r>
              <a:rPr lang="en-US" altLang="ja-JP" sz="800" b="0" dirty="0">
                <a:effectLst/>
                <a:latin typeface="Consolas" panose="020B0609020204030204" pitchFamily="49" charset="0"/>
              </a:rPr>
              <a:t>,5G</a:t>
            </a:r>
            <a:r>
              <a:rPr lang="ja-JP" altLang="en-US" sz="800" b="0" dirty="0">
                <a:effectLst/>
                <a:latin typeface="Consolas" panose="020B0609020204030204" pitchFamily="49" charset="0"/>
              </a:rPr>
              <a:t>が促すデジタル変革と新たな日常の構築</a:t>
            </a:r>
            <a:r>
              <a:rPr lang="en-US" altLang="ja-JP" sz="800" b="0" dirty="0">
                <a:effectLst/>
                <a:latin typeface="Consolas" panose="020B0609020204030204" pitchFamily="49" charset="0"/>
              </a:rPr>
              <a:t>,</a:t>
            </a:r>
            <a:r>
              <a:rPr lang="ja-JP" altLang="en-US" sz="800" b="0" dirty="0">
                <a:effectLst/>
                <a:latin typeface="Consolas" panose="020B0609020204030204" pitchFamily="49" charset="0"/>
              </a:rPr>
              <a:t>令和</a:t>
            </a:r>
            <a:r>
              <a:rPr lang="en-US" altLang="ja-JP" sz="800" b="0" dirty="0">
                <a:effectLst/>
                <a:latin typeface="Consolas" panose="020B0609020204030204" pitchFamily="49" charset="0"/>
              </a:rPr>
              <a:t>2</a:t>
            </a:r>
            <a:r>
              <a:rPr lang="ja-JP" altLang="en-US" sz="800" b="0" dirty="0">
                <a:effectLst/>
                <a:latin typeface="Consolas" panose="020B0609020204030204" pitchFamily="49" charset="0"/>
              </a:rPr>
              <a:t>年度版情報通信白書，</a:t>
            </a:r>
            <a:r>
              <a:rPr lang="en-US" altLang="ja-JP" sz="800" b="0" dirty="0">
                <a:effectLst/>
                <a:latin typeface="Consolas" panose="020B0609020204030204" pitchFamily="49" charset="0"/>
              </a:rPr>
              <a:t>pp.76-77</a:t>
            </a:r>
            <a:r>
              <a:rPr lang="ja-JP" altLang="en-US" sz="800" b="0" dirty="0">
                <a:effectLst/>
                <a:latin typeface="Consolas" panose="020B0609020204030204" pitchFamily="49" charset="0"/>
              </a:rPr>
              <a:t>，</a:t>
            </a:r>
            <a:r>
              <a:rPr lang="en-US" altLang="ja-JP" sz="800" b="0" dirty="0">
                <a:effectLst/>
                <a:latin typeface="Consolas" panose="020B0609020204030204" pitchFamily="49" charset="0"/>
              </a:rPr>
              <a:t>2020.</a:t>
            </a:r>
          </a:p>
          <a:p>
            <a:endParaRPr kumimoji="1" lang="ja-JP" altLang="en-US" dirty="0"/>
          </a:p>
        </p:txBody>
      </p:sp>
    </p:spTree>
    <p:extLst>
      <p:ext uri="{BB962C8B-B14F-4D97-AF65-F5344CB8AC3E}">
        <p14:creationId xmlns:p14="http://schemas.microsoft.com/office/powerpoint/2010/main" val="1025288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7BFA81-6DD2-4341-9EA4-5C47601FFD2B}"/>
              </a:ext>
            </a:extLst>
          </p:cNvPr>
          <p:cNvSpPr>
            <a:spLocks noGrp="1"/>
          </p:cNvSpPr>
          <p:nvPr>
            <p:ph type="title"/>
          </p:nvPr>
        </p:nvSpPr>
        <p:spPr/>
        <p:txBody>
          <a:bodyPr/>
          <a:lstStyle/>
          <a:p>
            <a:r>
              <a:rPr kumimoji="1" lang="en-US" altLang="ja-JP" dirty="0"/>
              <a:t>SAS</a:t>
            </a:r>
            <a:r>
              <a:rPr kumimoji="1" lang="ja-JP" altLang="en-US" dirty="0"/>
              <a:t>の概要</a:t>
            </a:r>
          </a:p>
        </p:txBody>
      </p:sp>
      <p:sp>
        <p:nvSpPr>
          <p:cNvPr id="3" name="コンテンツ プレースホルダー 2">
            <a:extLst>
              <a:ext uri="{FF2B5EF4-FFF2-40B4-BE49-F238E27FC236}">
                <a16:creationId xmlns:a16="http://schemas.microsoft.com/office/drawing/2014/main" id="{2FFDD0B7-231A-4AAB-9C0A-C430BCBCB26E}"/>
              </a:ext>
            </a:extLst>
          </p:cNvPr>
          <p:cNvSpPr>
            <a:spLocks noGrp="1"/>
          </p:cNvSpPr>
          <p:nvPr>
            <p:ph idx="1"/>
          </p:nvPr>
        </p:nvSpPr>
        <p:spPr/>
        <p:txBody>
          <a:bodyPr>
            <a:normAutofit/>
          </a:bodyPr>
          <a:lstStyle/>
          <a:p>
            <a:r>
              <a:rPr kumimoji="1" lang="ja-JP" altLang="en-US" sz="2800" dirty="0"/>
              <a:t>ワンタイムパスワード認証方式</a:t>
            </a:r>
            <a:endParaRPr kumimoji="1" lang="en-US" altLang="ja-JP" sz="2800" dirty="0"/>
          </a:p>
          <a:p>
            <a:r>
              <a:rPr lang="ja-JP" altLang="en-US" sz="2800" dirty="0"/>
              <a:t>パスワードがネットワークを流れない</a:t>
            </a:r>
            <a:endParaRPr lang="en-US" altLang="ja-JP" sz="2800" dirty="0"/>
          </a:p>
          <a:p>
            <a:r>
              <a:rPr lang="ja-JP" altLang="en-US" sz="2800" u="sng" dirty="0">
                <a:solidFill>
                  <a:schemeClr val="tx2"/>
                </a:solidFill>
              </a:rPr>
              <a:t>軽量</a:t>
            </a:r>
            <a:r>
              <a:rPr lang="ja-JP" altLang="en-US" sz="2800" dirty="0"/>
              <a:t>に認証が可能</a:t>
            </a:r>
            <a:endParaRPr lang="en-US" altLang="ja-JP" sz="2800" dirty="0"/>
          </a:p>
          <a:p>
            <a:pPr marL="457200" lvl="1" indent="0">
              <a:buNone/>
            </a:pPr>
            <a:r>
              <a:rPr kumimoji="1" lang="en-US" altLang="ja-JP" sz="2400" dirty="0"/>
              <a:t>&gt;</a:t>
            </a:r>
            <a:r>
              <a:rPr lang="ja-JP" altLang="en-US" sz="2400" dirty="0"/>
              <a:t>一方向性関数の適用回数が</a:t>
            </a:r>
            <a:r>
              <a:rPr lang="ja-JP" altLang="en-US" sz="2400" u="sng" dirty="0">
                <a:solidFill>
                  <a:schemeClr val="tx2"/>
                </a:solidFill>
              </a:rPr>
              <a:t>数回程度</a:t>
            </a:r>
          </a:p>
          <a:p>
            <a:r>
              <a:rPr kumimoji="1" lang="ja-JP" altLang="en-US" sz="2800" dirty="0"/>
              <a:t>現在も改良</a:t>
            </a:r>
            <a:r>
              <a:rPr lang="ja-JP" altLang="en-US" sz="2800" dirty="0"/>
              <a:t>版</a:t>
            </a:r>
            <a:r>
              <a:rPr kumimoji="1" lang="ja-JP" altLang="en-US" sz="2800" dirty="0"/>
              <a:t>が提案されている</a:t>
            </a:r>
            <a:endParaRPr kumimoji="1" lang="en-US" altLang="ja-JP" sz="2800" dirty="0"/>
          </a:p>
          <a:p>
            <a:pPr marL="457200" lvl="1" indent="0">
              <a:buNone/>
            </a:pPr>
            <a:r>
              <a:rPr lang="en-US" altLang="ja-JP" sz="2400" dirty="0"/>
              <a:t>&gt;SAS-2</a:t>
            </a:r>
          </a:p>
          <a:p>
            <a:pPr marL="457200" lvl="1" indent="0">
              <a:buNone/>
            </a:pPr>
            <a:r>
              <a:rPr lang="en-US" altLang="ja-JP" sz="1200" i="0" dirty="0" err="1">
                <a:solidFill>
                  <a:srgbClr val="000000"/>
                </a:solidFill>
                <a:effectLst/>
                <a:latin typeface="+mn-ea"/>
              </a:rPr>
              <a:t>Takasuke</a:t>
            </a:r>
            <a:r>
              <a:rPr lang="en-US" altLang="ja-JP" sz="1200" i="0" dirty="0">
                <a:solidFill>
                  <a:srgbClr val="000000"/>
                </a:solidFill>
                <a:effectLst/>
                <a:latin typeface="+mn-ea"/>
              </a:rPr>
              <a:t> TSUJI, “Takashi KAMIOKA, Akihiro SHIMIZU, </a:t>
            </a:r>
          </a:p>
          <a:p>
            <a:pPr marL="457200" lvl="1" indent="0">
              <a:buNone/>
            </a:pPr>
            <a:r>
              <a:rPr lang="en-US" altLang="ja-JP" sz="1200" i="0" dirty="0">
                <a:solidFill>
                  <a:srgbClr val="000000"/>
                </a:solidFill>
                <a:effectLst/>
                <a:latin typeface="+mn-ea"/>
              </a:rPr>
              <a:t>Simple And Secure password authentication protocol, ver.2”,</a:t>
            </a:r>
          </a:p>
          <a:p>
            <a:pPr marL="457200" lvl="1" indent="0">
              <a:buNone/>
            </a:pPr>
            <a:r>
              <a:rPr lang="ja-JP" altLang="en-US" sz="1200" b="0" i="0" dirty="0">
                <a:effectLst/>
                <a:latin typeface="+mn-ea"/>
              </a:rPr>
              <a:t>電子情報通信学会技術研究報告</a:t>
            </a:r>
            <a:r>
              <a:rPr lang="en-US" altLang="ja-JP" sz="1200" b="0" i="0" dirty="0">
                <a:effectLst/>
                <a:latin typeface="+mn-ea"/>
              </a:rPr>
              <a:t>. IE, </a:t>
            </a:r>
            <a:r>
              <a:rPr lang="ja-JP" altLang="en-US" sz="1200" b="0" i="0" dirty="0">
                <a:effectLst/>
                <a:latin typeface="+mn-ea"/>
              </a:rPr>
              <a:t>画像工学 </a:t>
            </a:r>
            <a:r>
              <a:rPr lang="en-US" altLang="ja-JP" sz="1200" b="0" i="0" dirty="0">
                <a:effectLst/>
                <a:latin typeface="+mn-ea"/>
              </a:rPr>
              <a:t>102(316), 7-11, 2002-09.</a:t>
            </a:r>
            <a:endParaRPr lang="en-US" altLang="ja-JP" sz="2000" dirty="0">
              <a:latin typeface="+mn-ea"/>
            </a:endParaRPr>
          </a:p>
          <a:p>
            <a:pPr marL="457200" lvl="1" indent="0">
              <a:buNone/>
            </a:pPr>
            <a:r>
              <a:rPr kumimoji="1" lang="en-US" altLang="ja-JP" sz="2400" dirty="0"/>
              <a:t>&gt;SAS-L2</a:t>
            </a:r>
          </a:p>
          <a:p>
            <a:pPr marL="457200" lvl="1" indent="0">
              <a:buNone/>
            </a:pPr>
            <a:r>
              <a:rPr lang="en-US" altLang="ja-JP" sz="1200" dirty="0"/>
              <a:t>Akihiro SHIMIZU, </a:t>
            </a:r>
            <a:r>
              <a:rPr kumimoji="1" lang="en-US" altLang="ja-JP" sz="1200" dirty="0"/>
              <a:t>SAS-L</a:t>
            </a:r>
            <a:r>
              <a:rPr kumimoji="1" lang="ja-JP" altLang="en-US" sz="1200" dirty="0"/>
              <a:t>ワンタイムパスワード認証方式について</a:t>
            </a:r>
            <a:r>
              <a:rPr kumimoji="1" lang="en-US" altLang="ja-JP" sz="1200" dirty="0"/>
              <a:t>, </a:t>
            </a:r>
            <a:r>
              <a:rPr kumimoji="1" lang="ja-JP" altLang="en-US" sz="1200" dirty="0"/>
              <a:t>高知工科大学</a:t>
            </a:r>
            <a:r>
              <a:rPr kumimoji="1" lang="en-US" altLang="ja-JP" sz="1200" dirty="0"/>
              <a:t>, preprint, 2020</a:t>
            </a:r>
            <a:r>
              <a:rPr kumimoji="1" lang="ja-JP" altLang="en-US" sz="1200" dirty="0"/>
              <a:t>．</a:t>
            </a:r>
            <a:endParaRPr kumimoji="1" lang="en-US" altLang="ja-JP" sz="1200" dirty="0"/>
          </a:p>
        </p:txBody>
      </p:sp>
      <p:sp>
        <p:nvSpPr>
          <p:cNvPr id="4" name="スライド番号プレースホルダー 3">
            <a:extLst>
              <a:ext uri="{FF2B5EF4-FFF2-40B4-BE49-F238E27FC236}">
                <a16:creationId xmlns:a16="http://schemas.microsoft.com/office/drawing/2014/main" id="{8CE1C85F-5C9D-4635-9233-6D650F7C1003}"/>
              </a:ext>
            </a:extLst>
          </p:cNvPr>
          <p:cNvSpPr>
            <a:spLocks noGrp="1"/>
          </p:cNvSpPr>
          <p:nvPr>
            <p:ph type="sldNum" sz="quarter" idx="12"/>
          </p:nvPr>
        </p:nvSpPr>
        <p:spPr/>
        <p:txBody>
          <a:bodyPr/>
          <a:lstStyle/>
          <a:p>
            <a:fld id="{1B8B94E9-83E2-43EF-87B3-01B55DECAE73}" type="slidenum">
              <a:rPr kumimoji="1" lang="ja-JP" altLang="en-US" smtClean="0"/>
              <a:pPr/>
              <a:t>2</a:t>
            </a:fld>
            <a:endParaRPr kumimoji="1" lang="ja-JP" altLang="en-US" dirty="0"/>
          </a:p>
        </p:txBody>
      </p:sp>
    </p:spTree>
    <p:extLst>
      <p:ext uri="{BB962C8B-B14F-4D97-AF65-F5344CB8AC3E}">
        <p14:creationId xmlns:p14="http://schemas.microsoft.com/office/powerpoint/2010/main" val="3320934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667AA-22E1-4974-949A-485CE90ACAA7}"/>
              </a:ext>
            </a:extLst>
          </p:cNvPr>
          <p:cNvSpPr>
            <a:spLocks noGrp="1"/>
          </p:cNvSpPr>
          <p:nvPr>
            <p:ph type="title"/>
          </p:nvPr>
        </p:nvSpPr>
        <p:spPr/>
        <p:txBody>
          <a:bodyPr/>
          <a:lstStyle/>
          <a:p>
            <a:r>
              <a:rPr kumimoji="1" lang="en-US" altLang="ja-JP" dirty="0"/>
              <a:t>SAS-2</a:t>
            </a:r>
            <a:r>
              <a:rPr lang="ja-JP" altLang="en-US" dirty="0"/>
              <a:t>の</a:t>
            </a:r>
            <a:r>
              <a:rPr kumimoji="1" lang="ja-JP" altLang="en-US" dirty="0"/>
              <a:t>アルゴリズム</a:t>
            </a:r>
          </a:p>
        </p:txBody>
      </p:sp>
      <p:sp>
        <p:nvSpPr>
          <p:cNvPr id="4" name="スライド番号プレースホルダー 3">
            <a:extLst>
              <a:ext uri="{FF2B5EF4-FFF2-40B4-BE49-F238E27FC236}">
                <a16:creationId xmlns:a16="http://schemas.microsoft.com/office/drawing/2014/main" id="{05946B81-71B4-4C4F-85EB-CBB21F83078D}"/>
              </a:ext>
            </a:extLst>
          </p:cNvPr>
          <p:cNvSpPr>
            <a:spLocks noGrp="1"/>
          </p:cNvSpPr>
          <p:nvPr>
            <p:ph type="sldNum" sz="quarter" idx="12"/>
          </p:nvPr>
        </p:nvSpPr>
        <p:spPr/>
        <p:txBody>
          <a:bodyPr/>
          <a:lstStyle/>
          <a:p>
            <a:fld id="{1B8B94E9-83E2-43EF-87B3-01B55DECAE73}" type="slidenum">
              <a:rPr kumimoji="1" lang="ja-JP" altLang="en-US" smtClean="0"/>
              <a:pPr/>
              <a:t>3</a:t>
            </a:fld>
            <a:endParaRPr kumimoji="1" lang="ja-JP" altLang="en-US" dirty="0"/>
          </a:p>
        </p:txBody>
      </p:sp>
      <p:sp>
        <p:nvSpPr>
          <p:cNvPr id="5" name="正方形/長方形 4">
            <a:extLst>
              <a:ext uri="{FF2B5EF4-FFF2-40B4-BE49-F238E27FC236}">
                <a16:creationId xmlns:a16="http://schemas.microsoft.com/office/drawing/2014/main" id="{635331B3-9DB8-4301-A53C-9397CE1E5C15}"/>
              </a:ext>
            </a:extLst>
          </p:cNvPr>
          <p:cNvSpPr/>
          <p:nvPr/>
        </p:nvSpPr>
        <p:spPr>
          <a:xfrm>
            <a:off x="1457296" y="1472337"/>
            <a:ext cx="2882685" cy="4783273"/>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a:extLst>
              <a:ext uri="{FF2B5EF4-FFF2-40B4-BE49-F238E27FC236}">
                <a16:creationId xmlns:a16="http://schemas.microsoft.com/office/drawing/2014/main" id="{73488B80-5861-4CF9-B371-C20D395A83D2}"/>
              </a:ext>
            </a:extLst>
          </p:cNvPr>
          <p:cNvSpPr/>
          <p:nvPr/>
        </p:nvSpPr>
        <p:spPr>
          <a:xfrm>
            <a:off x="4814507" y="1472337"/>
            <a:ext cx="2882685" cy="4783273"/>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a:extLst>
              <a:ext uri="{FF2B5EF4-FFF2-40B4-BE49-F238E27FC236}">
                <a16:creationId xmlns:a16="http://schemas.microsoft.com/office/drawing/2014/main" id="{46734B80-C1CA-4778-83F0-88778CBC4139}"/>
              </a:ext>
            </a:extLst>
          </p:cNvPr>
          <p:cNvSpPr txBox="1"/>
          <p:nvPr/>
        </p:nvSpPr>
        <p:spPr>
          <a:xfrm>
            <a:off x="2393216" y="1472338"/>
            <a:ext cx="1107996" cy="369332"/>
          </a:xfrm>
          <a:prstGeom prst="rect">
            <a:avLst/>
          </a:prstGeom>
          <a:noFill/>
        </p:spPr>
        <p:txBody>
          <a:bodyPr wrap="none" rtlCol="0">
            <a:spAutoFit/>
          </a:bodyPr>
          <a:lstStyle/>
          <a:p>
            <a:r>
              <a:rPr kumimoji="1" lang="ja-JP" altLang="en-US" b="1" dirty="0"/>
              <a:t>被認証側</a:t>
            </a:r>
          </a:p>
        </p:txBody>
      </p:sp>
      <p:sp>
        <p:nvSpPr>
          <p:cNvPr id="8" name="テキスト ボックス 7">
            <a:extLst>
              <a:ext uri="{FF2B5EF4-FFF2-40B4-BE49-F238E27FC236}">
                <a16:creationId xmlns:a16="http://schemas.microsoft.com/office/drawing/2014/main" id="{211CDA52-8804-4453-8D1B-DBD7BC43E800}"/>
              </a:ext>
            </a:extLst>
          </p:cNvPr>
          <p:cNvSpPr txBox="1"/>
          <p:nvPr/>
        </p:nvSpPr>
        <p:spPr>
          <a:xfrm>
            <a:off x="5817267" y="1472337"/>
            <a:ext cx="877163" cy="369332"/>
          </a:xfrm>
          <a:prstGeom prst="rect">
            <a:avLst/>
          </a:prstGeom>
          <a:noFill/>
        </p:spPr>
        <p:txBody>
          <a:bodyPr wrap="none" rtlCol="0">
            <a:spAutoFit/>
          </a:bodyPr>
          <a:lstStyle/>
          <a:p>
            <a:r>
              <a:rPr kumimoji="1" lang="ja-JP" altLang="en-US" b="1" dirty="0"/>
              <a:t>認証側</a:t>
            </a:r>
          </a:p>
        </p:txBody>
      </p:sp>
      <p:cxnSp>
        <p:nvCxnSpPr>
          <p:cNvPr id="10" name="直線矢印コネクタ 9">
            <a:extLst>
              <a:ext uri="{FF2B5EF4-FFF2-40B4-BE49-F238E27FC236}">
                <a16:creationId xmlns:a16="http://schemas.microsoft.com/office/drawing/2014/main" id="{EE8E6EFE-9748-4A4A-8210-2DF734BBBF30}"/>
              </a:ext>
            </a:extLst>
          </p:cNvPr>
          <p:cNvCxnSpPr>
            <a:cxnSpLocks/>
          </p:cNvCxnSpPr>
          <p:nvPr/>
        </p:nvCxnSpPr>
        <p:spPr>
          <a:xfrm>
            <a:off x="2479400" y="2809677"/>
            <a:ext cx="0" cy="4656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79B888B8-EAF1-40BC-ACCA-20C7B07BEB34}"/>
                  </a:ext>
                </a:extLst>
              </p:cNvPr>
              <p:cNvSpPr/>
              <p:nvPr/>
            </p:nvSpPr>
            <p:spPr>
              <a:xfrm>
                <a:off x="2035886" y="1879204"/>
                <a:ext cx="1725503" cy="4341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認証情報</a:t>
                </a:r>
                <a14:m>
                  <m:oMath xmlns:m="http://schemas.openxmlformats.org/officeDocument/2006/math">
                    <m:sSub>
                      <m:sSubPr>
                        <m:ctrlPr>
                          <a:rPr kumimoji="1" lang="en-US" altLang="ja-JP" sz="1400" i="1" dirty="0" smtClean="0">
                            <a:solidFill>
                              <a:schemeClr val="tx1"/>
                            </a:solidFill>
                            <a:latin typeface="Cambria Math" panose="02040503050406030204" pitchFamily="18" charset="0"/>
                          </a:rPr>
                        </m:ctrlPr>
                      </m:sSubPr>
                      <m:e>
                        <m:r>
                          <a:rPr kumimoji="1" lang="en-US" altLang="ja-JP" sz="1400" b="0" i="1" dirty="0" smtClean="0">
                            <a:solidFill>
                              <a:schemeClr val="tx1"/>
                            </a:solidFill>
                            <a:latin typeface="Cambria Math" panose="02040503050406030204" pitchFamily="18" charset="0"/>
                          </a:rPr>
                          <m:t>𝐴</m:t>
                        </m:r>
                      </m:e>
                      <m:sub>
                        <m:r>
                          <a:rPr kumimoji="1" lang="en-US" altLang="ja-JP" sz="1400" b="0" i="1" dirty="0" smtClean="0">
                            <a:solidFill>
                              <a:schemeClr val="tx1"/>
                            </a:solidFill>
                            <a:latin typeface="Cambria Math" panose="02040503050406030204" pitchFamily="18" charset="0"/>
                          </a:rPr>
                          <m:t>𝑖</m:t>
                        </m:r>
                      </m:sub>
                    </m:sSub>
                  </m:oMath>
                </a14:m>
                <a:r>
                  <a:rPr kumimoji="1" lang="ja-JP" altLang="en-US" sz="1400" dirty="0">
                    <a:solidFill>
                      <a:schemeClr val="tx1"/>
                    </a:solidFill>
                  </a:rPr>
                  <a:t>を登録</a:t>
                </a:r>
              </a:p>
            </p:txBody>
          </p:sp>
        </mc:Choice>
        <mc:Fallback xmlns="">
          <p:sp>
            <p:nvSpPr>
              <p:cNvPr id="12" name="正方形/長方形 11">
                <a:extLst>
                  <a:ext uri="{FF2B5EF4-FFF2-40B4-BE49-F238E27FC236}">
                    <a16:creationId xmlns:a16="http://schemas.microsoft.com/office/drawing/2014/main" id="{79B888B8-EAF1-40BC-ACCA-20C7B07BEB34}"/>
                  </a:ext>
                </a:extLst>
              </p:cNvPr>
              <p:cNvSpPr>
                <a:spLocks noRot="1" noChangeAspect="1" noMove="1" noResize="1" noEditPoints="1" noAdjustHandles="1" noChangeArrowheads="1" noChangeShapeType="1" noTextEdit="1"/>
              </p:cNvSpPr>
              <p:nvPr/>
            </p:nvSpPr>
            <p:spPr>
              <a:xfrm>
                <a:off x="2035886" y="1879204"/>
                <a:ext cx="1725503" cy="434148"/>
              </a:xfrm>
              <a:prstGeom prst="rect">
                <a:avLst/>
              </a:prstGeom>
              <a:blipFill>
                <a:blip r:embed="rId3"/>
                <a:stretch>
                  <a:fillRect/>
                </a:stretch>
              </a:blipFill>
              <a:ln>
                <a:solidFill>
                  <a:schemeClr val="tx1"/>
                </a:solidFill>
              </a:ln>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B8FC71C4-5013-4F81-9767-CEE8DA2AED06}"/>
              </a:ext>
            </a:extLst>
          </p:cNvPr>
          <p:cNvSpPr txBox="1"/>
          <p:nvPr/>
        </p:nvSpPr>
        <p:spPr>
          <a:xfrm>
            <a:off x="4297573" y="1836205"/>
            <a:ext cx="543739" cy="307777"/>
          </a:xfrm>
          <a:prstGeom prst="rect">
            <a:avLst/>
          </a:prstGeom>
          <a:noFill/>
        </p:spPr>
        <p:txBody>
          <a:bodyPr wrap="none" rtlCol="0">
            <a:spAutoFit/>
          </a:bodyPr>
          <a:lstStyle/>
          <a:p>
            <a:r>
              <a:rPr kumimoji="1" lang="ja-JP" altLang="en-US" sz="1400" dirty="0"/>
              <a:t>共有</a:t>
            </a:r>
          </a:p>
        </p:txBody>
      </p:sp>
      <p:cxnSp>
        <p:nvCxnSpPr>
          <p:cNvPr id="20" name="直線矢印コネクタ 19">
            <a:extLst>
              <a:ext uri="{FF2B5EF4-FFF2-40B4-BE49-F238E27FC236}">
                <a16:creationId xmlns:a16="http://schemas.microsoft.com/office/drawing/2014/main" id="{D8DDEEE3-772A-47FD-AA71-7B59CA5146BC}"/>
              </a:ext>
            </a:extLst>
          </p:cNvPr>
          <p:cNvCxnSpPr>
            <a:cxnSpLocks/>
          </p:cNvCxnSpPr>
          <p:nvPr/>
        </p:nvCxnSpPr>
        <p:spPr>
          <a:xfrm>
            <a:off x="2947214" y="3743640"/>
            <a:ext cx="0" cy="3406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8C069DD5-CF11-4F20-92A5-10917259D5B9}"/>
              </a:ext>
            </a:extLst>
          </p:cNvPr>
          <p:cNvCxnSpPr>
            <a:cxnSpLocks/>
          </p:cNvCxnSpPr>
          <p:nvPr/>
        </p:nvCxnSpPr>
        <p:spPr>
          <a:xfrm>
            <a:off x="3761389" y="2113695"/>
            <a:ext cx="1724662"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正方形/長方形 24">
                <a:extLst>
                  <a:ext uri="{FF2B5EF4-FFF2-40B4-BE49-F238E27FC236}">
                    <a16:creationId xmlns:a16="http://schemas.microsoft.com/office/drawing/2014/main" id="{10EB2EDA-91B0-453E-BC21-D96796493170}"/>
                  </a:ext>
                </a:extLst>
              </p:cNvPr>
              <p:cNvSpPr/>
              <p:nvPr/>
            </p:nvSpPr>
            <p:spPr>
              <a:xfrm>
                <a:off x="5494015" y="1879204"/>
                <a:ext cx="1725503" cy="4341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認証情報</a:t>
                </a:r>
                <a14:m>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𝐴</m:t>
                        </m:r>
                      </m:e>
                      <m:sub>
                        <m:r>
                          <a:rPr kumimoji="1" lang="en-US" altLang="ja-JP" sz="1400" b="0" i="1" smtClean="0">
                            <a:solidFill>
                              <a:schemeClr val="tx1"/>
                            </a:solidFill>
                            <a:latin typeface="Cambria Math" panose="02040503050406030204" pitchFamily="18" charset="0"/>
                          </a:rPr>
                          <m:t>𝑖</m:t>
                        </m:r>
                      </m:sub>
                    </m:sSub>
                  </m:oMath>
                </a14:m>
                <a:endParaRPr kumimoji="1" lang="ja-JP" altLang="en-US" sz="1400" dirty="0">
                  <a:solidFill>
                    <a:schemeClr val="tx1"/>
                  </a:solidFill>
                </a:endParaRPr>
              </a:p>
            </p:txBody>
          </p:sp>
        </mc:Choice>
        <mc:Fallback xmlns="">
          <p:sp>
            <p:nvSpPr>
              <p:cNvPr id="25" name="正方形/長方形 24">
                <a:extLst>
                  <a:ext uri="{FF2B5EF4-FFF2-40B4-BE49-F238E27FC236}">
                    <a16:creationId xmlns:a16="http://schemas.microsoft.com/office/drawing/2014/main" id="{10EB2EDA-91B0-453E-BC21-D96796493170}"/>
                  </a:ext>
                </a:extLst>
              </p:cNvPr>
              <p:cNvSpPr>
                <a:spLocks noRot="1" noChangeAspect="1" noMove="1" noResize="1" noEditPoints="1" noAdjustHandles="1" noChangeArrowheads="1" noChangeShapeType="1" noTextEdit="1"/>
              </p:cNvSpPr>
              <p:nvPr/>
            </p:nvSpPr>
            <p:spPr>
              <a:xfrm>
                <a:off x="5494015" y="1879204"/>
                <a:ext cx="1725503" cy="434148"/>
              </a:xfrm>
              <a:prstGeom prst="rect">
                <a:avLst/>
              </a:prstGeom>
              <a:blipFill>
                <a:blip r:embed="rId4"/>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正方形/長方形 25">
                <a:extLst>
                  <a:ext uri="{FF2B5EF4-FFF2-40B4-BE49-F238E27FC236}">
                    <a16:creationId xmlns:a16="http://schemas.microsoft.com/office/drawing/2014/main" id="{67C3D700-19B4-4779-B0BB-A3F9949BFCA9}"/>
                  </a:ext>
                </a:extLst>
              </p:cNvPr>
              <p:cNvSpPr/>
              <p:nvPr/>
            </p:nvSpPr>
            <p:spPr>
              <a:xfrm>
                <a:off x="1869244" y="2474685"/>
                <a:ext cx="1014785" cy="3188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パスワード</a:t>
                </a:r>
                <a14:m>
                  <m:oMath xmlns:m="http://schemas.openxmlformats.org/officeDocument/2006/math">
                    <m:r>
                      <a:rPr kumimoji="1" lang="en-US" altLang="ja-JP" sz="1100" b="0" i="1" smtClean="0">
                        <a:solidFill>
                          <a:schemeClr val="tx1"/>
                        </a:solidFill>
                        <a:latin typeface="Cambria Math" panose="02040503050406030204" pitchFamily="18" charset="0"/>
                      </a:rPr>
                      <m:t>𝑆</m:t>
                    </m:r>
                  </m:oMath>
                </a14:m>
                <a:endParaRPr kumimoji="1" lang="ja-JP" altLang="en-US" sz="1100" dirty="0">
                  <a:solidFill>
                    <a:schemeClr val="tx1"/>
                  </a:solidFill>
                </a:endParaRPr>
              </a:p>
            </p:txBody>
          </p:sp>
        </mc:Choice>
        <mc:Fallback xmlns="">
          <p:sp>
            <p:nvSpPr>
              <p:cNvPr id="26" name="正方形/長方形 25">
                <a:extLst>
                  <a:ext uri="{FF2B5EF4-FFF2-40B4-BE49-F238E27FC236}">
                    <a16:creationId xmlns:a16="http://schemas.microsoft.com/office/drawing/2014/main" id="{67C3D700-19B4-4779-B0BB-A3F9949BFCA9}"/>
                  </a:ext>
                </a:extLst>
              </p:cNvPr>
              <p:cNvSpPr>
                <a:spLocks noRot="1" noChangeAspect="1" noMove="1" noResize="1" noEditPoints="1" noAdjustHandles="1" noChangeArrowheads="1" noChangeShapeType="1" noTextEdit="1"/>
              </p:cNvSpPr>
              <p:nvPr/>
            </p:nvSpPr>
            <p:spPr>
              <a:xfrm>
                <a:off x="1869244" y="2474685"/>
                <a:ext cx="1014785" cy="318866"/>
              </a:xfrm>
              <a:prstGeom prst="rect">
                <a:avLst/>
              </a:prstGeom>
              <a:blipFill>
                <a:blip r:embed="rId5"/>
                <a:stretch>
                  <a:fillRect b="-3704"/>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正方形/長方形 26">
                <a:extLst>
                  <a:ext uri="{FF2B5EF4-FFF2-40B4-BE49-F238E27FC236}">
                    <a16:creationId xmlns:a16="http://schemas.microsoft.com/office/drawing/2014/main" id="{30D161FF-EF68-491E-B032-4EB39CF1E221}"/>
                  </a:ext>
                </a:extLst>
              </p:cNvPr>
              <p:cNvSpPr/>
              <p:nvPr/>
            </p:nvSpPr>
            <p:spPr>
              <a:xfrm>
                <a:off x="3138136" y="2474685"/>
                <a:ext cx="1014785" cy="3188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乱数</a:t>
                </a:r>
                <a14:m>
                  <m:oMath xmlns:m="http://schemas.openxmlformats.org/officeDocument/2006/math">
                    <m:sSub>
                      <m:sSubPr>
                        <m:ctrlPr>
                          <a:rPr kumimoji="1" lang="en-US" altLang="ja-JP" sz="1100" i="1" smtClean="0">
                            <a:solidFill>
                              <a:schemeClr val="tx1"/>
                            </a:solidFill>
                            <a:latin typeface="Cambria Math" panose="02040503050406030204" pitchFamily="18" charset="0"/>
                          </a:rPr>
                        </m:ctrlPr>
                      </m:sSubPr>
                      <m:e>
                        <m:r>
                          <a:rPr kumimoji="1" lang="en-US" altLang="ja-JP" sz="1100" b="0" i="1" smtClean="0">
                            <a:solidFill>
                              <a:schemeClr val="tx1"/>
                            </a:solidFill>
                            <a:latin typeface="Cambria Math" panose="02040503050406030204" pitchFamily="18" charset="0"/>
                          </a:rPr>
                          <m:t>𝑁</m:t>
                        </m:r>
                      </m:e>
                      <m:sub>
                        <m:r>
                          <a:rPr kumimoji="1" lang="en-US" altLang="ja-JP" sz="1100" b="0" i="1" smtClean="0">
                            <a:solidFill>
                              <a:schemeClr val="tx1"/>
                            </a:solidFill>
                            <a:latin typeface="Cambria Math" panose="02040503050406030204" pitchFamily="18" charset="0"/>
                          </a:rPr>
                          <m:t>𝑖</m:t>
                        </m:r>
                      </m:sub>
                    </m:sSub>
                  </m:oMath>
                </a14:m>
                <a:endParaRPr kumimoji="1" lang="ja-JP" altLang="en-US" sz="1100" dirty="0">
                  <a:solidFill>
                    <a:schemeClr val="tx1"/>
                  </a:solidFill>
                </a:endParaRPr>
              </a:p>
            </p:txBody>
          </p:sp>
        </mc:Choice>
        <mc:Fallback xmlns="">
          <p:sp>
            <p:nvSpPr>
              <p:cNvPr id="27" name="正方形/長方形 26">
                <a:extLst>
                  <a:ext uri="{FF2B5EF4-FFF2-40B4-BE49-F238E27FC236}">
                    <a16:creationId xmlns:a16="http://schemas.microsoft.com/office/drawing/2014/main" id="{30D161FF-EF68-491E-B032-4EB39CF1E221}"/>
                  </a:ext>
                </a:extLst>
              </p:cNvPr>
              <p:cNvSpPr>
                <a:spLocks noRot="1" noChangeAspect="1" noMove="1" noResize="1" noEditPoints="1" noAdjustHandles="1" noChangeArrowheads="1" noChangeShapeType="1" noTextEdit="1"/>
              </p:cNvSpPr>
              <p:nvPr/>
            </p:nvSpPr>
            <p:spPr>
              <a:xfrm>
                <a:off x="3138136" y="2474685"/>
                <a:ext cx="1014785" cy="318866"/>
              </a:xfrm>
              <a:prstGeom prst="rect">
                <a:avLst/>
              </a:prstGeom>
              <a:blipFill>
                <a:blip r:embed="rId6"/>
                <a:stretch>
                  <a:fillRect b="-3704"/>
                </a:stretch>
              </a:blipFill>
              <a:ln>
                <a:solidFill>
                  <a:schemeClr val="tx1"/>
                </a:solidFill>
              </a:ln>
            </p:spPr>
            <p:txBody>
              <a:bodyPr/>
              <a:lstStyle/>
              <a:p>
                <a:r>
                  <a:rPr lang="ja-JP" altLang="en-US">
                    <a:noFill/>
                  </a:rPr>
                  <a:t> </a:t>
                </a:r>
              </a:p>
            </p:txBody>
          </p:sp>
        </mc:Fallback>
      </mc:AlternateContent>
      <p:cxnSp>
        <p:nvCxnSpPr>
          <p:cNvPr id="28" name="直線矢印コネクタ 27">
            <a:extLst>
              <a:ext uri="{FF2B5EF4-FFF2-40B4-BE49-F238E27FC236}">
                <a16:creationId xmlns:a16="http://schemas.microsoft.com/office/drawing/2014/main" id="{1776C7CC-4527-4312-8BD0-6034A02CA413}"/>
              </a:ext>
            </a:extLst>
          </p:cNvPr>
          <p:cNvCxnSpPr>
            <a:cxnSpLocks/>
          </p:cNvCxnSpPr>
          <p:nvPr/>
        </p:nvCxnSpPr>
        <p:spPr>
          <a:xfrm>
            <a:off x="3415572" y="2817258"/>
            <a:ext cx="0" cy="4656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正方形/長方形 28">
                <a:extLst>
                  <a:ext uri="{FF2B5EF4-FFF2-40B4-BE49-F238E27FC236}">
                    <a16:creationId xmlns:a16="http://schemas.microsoft.com/office/drawing/2014/main" id="{A2663381-BB32-457B-8E5E-C8D6FA412CFB}"/>
                  </a:ext>
                </a:extLst>
              </p:cNvPr>
              <p:cNvSpPr/>
              <p:nvPr/>
            </p:nvSpPr>
            <p:spPr>
              <a:xfrm>
                <a:off x="1859677" y="3309493"/>
                <a:ext cx="2175074" cy="4341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次回認証情報</a:t>
                </a:r>
                <a14:m>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𝐴</m:t>
                        </m:r>
                      </m:e>
                      <m:sub>
                        <m:r>
                          <a:rPr kumimoji="1" lang="en-US" altLang="ja-JP" sz="1400" b="0" i="1" smtClean="0">
                            <a:solidFill>
                              <a:schemeClr val="tx1"/>
                            </a:solidFill>
                            <a:latin typeface="Cambria Math" panose="02040503050406030204" pitchFamily="18" charset="0"/>
                          </a:rPr>
                          <m:t>𝑖</m:t>
                        </m:r>
                        <m:r>
                          <a:rPr kumimoji="1" lang="en-US" altLang="ja-JP" sz="1400" b="0" i="1" smtClean="0">
                            <a:solidFill>
                              <a:schemeClr val="tx1"/>
                            </a:solidFill>
                            <a:latin typeface="Cambria Math" panose="02040503050406030204" pitchFamily="18" charset="0"/>
                          </a:rPr>
                          <m:t>+1</m:t>
                        </m:r>
                      </m:sub>
                    </m:sSub>
                  </m:oMath>
                </a14:m>
                <a:r>
                  <a:rPr kumimoji="1" lang="ja-JP" altLang="en-US" sz="1400" dirty="0">
                    <a:solidFill>
                      <a:schemeClr val="tx1"/>
                    </a:solidFill>
                  </a:rPr>
                  <a:t>を作成</a:t>
                </a:r>
              </a:p>
            </p:txBody>
          </p:sp>
        </mc:Choice>
        <mc:Fallback xmlns="">
          <p:sp>
            <p:nvSpPr>
              <p:cNvPr id="29" name="正方形/長方形 28">
                <a:extLst>
                  <a:ext uri="{FF2B5EF4-FFF2-40B4-BE49-F238E27FC236}">
                    <a16:creationId xmlns:a16="http://schemas.microsoft.com/office/drawing/2014/main" id="{A2663381-BB32-457B-8E5E-C8D6FA412CFB}"/>
                  </a:ext>
                </a:extLst>
              </p:cNvPr>
              <p:cNvSpPr>
                <a:spLocks noRot="1" noChangeAspect="1" noMove="1" noResize="1" noEditPoints="1" noAdjustHandles="1" noChangeArrowheads="1" noChangeShapeType="1" noTextEdit="1"/>
              </p:cNvSpPr>
              <p:nvPr/>
            </p:nvSpPr>
            <p:spPr>
              <a:xfrm>
                <a:off x="1859677" y="3309493"/>
                <a:ext cx="2175074" cy="434148"/>
              </a:xfrm>
              <a:prstGeom prst="rect">
                <a:avLst/>
              </a:prstGeom>
              <a:blipFill>
                <a:blip r:embed="rId7"/>
                <a:stretch>
                  <a:fillRect/>
                </a:stretch>
              </a:blipFill>
              <a:ln>
                <a:solidFill>
                  <a:schemeClr val="tx1"/>
                </a:solidFill>
              </a:ln>
            </p:spPr>
            <p:txBody>
              <a:bodyPr/>
              <a:lstStyle/>
              <a:p>
                <a:r>
                  <a:rPr lang="ja-JP" altLang="en-US">
                    <a:noFill/>
                  </a:rPr>
                  <a:t> </a:t>
                </a:r>
              </a:p>
            </p:txBody>
          </p:sp>
        </mc:Fallback>
      </mc:AlternateContent>
      <p:sp>
        <p:nvSpPr>
          <p:cNvPr id="31" name="正方形/長方形 30">
            <a:extLst>
              <a:ext uri="{FF2B5EF4-FFF2-40B4-BE49-F238E27FC236}">
                <a16:creationId xmlns:a16="http://schemas.microsoft.com/office/drawing/2014/main" id="{2174FD10-2823-428E-9834-B46C69D82A80}"/>
              </a:ext>
            </a:extLst>
          </p:cNvPr>
          <p:cNvSpPr/>
          <p:nvPr/>
        </p:nvSpPr>
        <p:spPr>
          <a:xfrm>
            <a:off x="2056421" y="4104778"/>
            <a:ext cx="1940721" cy="4341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送信データ作成</a:t>
            </a:r>
          </a:p>
        </p:txBody>
      </p:sp>
      <p:cxnSp>
        <p:nvCxnSpPr>
          <p:cNvPr id="33" name="直線コネクタ 32">
            <a:extLst>
              <a:ext uri="{FF2B5EF4-FFF2-40B4-BE49-F238E27FC236}">
                <a16:creationId xmlns:a16="http://schemas.microsoft.com/office/drawing/2014/main" id="{88F59A9C-AF7B-4110-8314-DE1914427DFF}"/>
              </a:ext>
            </a:extLst>
          </p:cNvPr>
          <p:cNvCxnSpPr>
            <a:cxnSpLocks/>
          </p:cNvCxnSpPr>
          <p:nvPr/>
        </p:nvCxnSpPr>
        <p:spPr>
          <a:xfrm>
            <a:off x="3997142" y="4321851"/>
            <a:ext cx="2029189"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71C2CF5F-B059-40B2-84FE-E5A077160CEB}"/>
              </a:ext>
            </a:extLst>
          </p:cNvPr>
          <p:cNvCxnSpPr>
            <a:cxnSpLocks/>
          </p:cNvCxnSpPr>
          <p:nvPr/>
        </p:nvCxnSpPr>
        <p:spPr>
          <a:xfrm>
            <a:off x="6026331" y="4321851"/>
            <a:ext cx="0" cy="3406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83B47121-35DF-4ECF-B6D6-B8B31C6E13C1}"/>
              </a:ext>
            </a:extLst>
          </p:cNvPr>
          <p:cNvCxnSpPr>
            <a:cxnSpLocks/>
          </p:cNvCxnSpPr>
          <p:nvPr/>
        </p:nvCxnSpPr>
        <p:spPr>
          <a:xfrm>
            <a:off x="6522973" y="2327867"/>
            <a:ext cx="0" cy="23346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正方形/長方形 38">
                <a:extLst>
                  <a:ext uri="{FF2B5EF4-FFF2-40B4-BE49-F238E27FC236}">
                    <a16:creationId xmlns:a16="http://schemas.microsoft.com/office/drawing/2014/main" id="{945E37D9-6970-4C65-9327-A4EE240695DE}"/>
                  </a:ext>
                </a:extLst>
              </p:cNvPr>
              <p:cNvSpPr/>
              <p:nvPr/>
            </p:nvSpPr>
            <p:spPr>
              <a:xfrm>
                <a:off x="5285487" y="4684243"/>
                <a:ext cx="1940721" cy="4341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認証情報</a:t>
                </a:r>
                <a14:m>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𝐵</m:t>
                        </m:r>
                      </m:e>
                      <m:sub>
                        <m:r>
                          <a:rPr kumimoji="1" lang="en-US" altLang="ja-JP" sz="1400" b="0" i="1" smtClean="0">
                            <a:solidFill>
                              <a:schemeClr val="tx1"/>
                            </a:solidFill>
                            <a:latin typeface="Cambria Math" panose="02040503050406030204" pitchFamily="18" charset="0"/>
                          </a:rPr>
                          <m:t>𝑖</m:t>
                        </m:r>
                      </m:sub>
                    </m:sSub>
                  </m:oMath>
                </a14:m>
                <a:r>
                  <a:rPr kumimoji="1" lang="ja-JP" altLang="en-US" sz="1400" dirty="0">
                    <a:solidFill>
                      <a:schemeClr val="tx1"/>
                    </a:solidFill>
                  </a:rPr>
                  <a:t>作成</a:t>
                </a:r>
              </a:p>
            </p:txBody>
          </p:sp>
        </mc:Choice>
        <mc:Fallback xmlns="">
          <p:sp>
            <p:nvSpPr>
              <p:cNvPr id="39" name="正方形/長方形 38">
                <a:extLst>
                  <a:ext uri="{FF2B5EF4-FFF2-40B4-BE49-F238E27FC236}">
                    <a16:creationId xmlns:a16="http://schemas.microsoft.com/office/drawing/2014/main" id="{945E37D9-6970-4C65-9327-A4EE240695DE}"/>
                  </a:ext>
                </a:extLst>
              </p:cNvPr>
              <p:cNvSpPr>
                <a:spLocks noRot="1" noChangeAspect="1" noMove="1" noResize="1" noEditPoints="1" noAdjustHandles="1" noChangeArrowheads="1" noChangeShapeType="1" noTextEdit="1"/>
              </p:cNvSpPr>
              <p:nvPr/>
            </p:nvSpPr>
            <p:spPr>
              <a:xfrm>
                <a:off x="5285487" y="4684243"/>
                <a:ext cx="1940721" cy="434148"/>
              </a:xfrm>
              <a:prstGeom prst="rect">
                <a:avLst/>
              </a:prstGeom>
              <a:blipFill>
                <a:blip r:embed="rId8"/>
                <a:stretch>
                  <a:fillRect/>
                </a:stretch>
              </a:blipFill>
              <a:ln>
                <a:solidFill>
                  <a:schemeClr val="tx1"/>
                </a:solidFill>
              </a:ln>
            </p:spPr>
            <p:txBody>
              <a:bodyPr/>
              <a:lstStyle/>
              <a:p>
                <a:r>
                  <a:rPr lang="ja-JP" altLang="en-US">
                    <a:noFill/>
                  </a:rPr>
                  <a:t> </a:t>
                </a:r>
              </a:p>
            </p:txBody>
          </p:sp>
        </mc:Fallback>
      </mc:AlternateContent>
      <p:cxnSp>
        <p:nvCxnSpPr>
          <p:cNvPr id="40" name="直線矢印コネクタ 39">
            <a:extLst>
              <a:ext uri="{FF2B5EF4-FFF2-40B4-BE49-F238E27FC236}">
                <a16:creationId xmlns:a16="http://schemas.microsoft.com/office/drawing/2014/main" id="{1BE33D40-6AF1-4342-AC50-5996BB61EF61}"/>
              </a:ext>
            </a:extLst>
          </p:cNvPr>
          <p:cNvCxnSpPr>
            <a:cxnSpLocks/>
          </p:cNvCxnSpPr>
          <p:nvPr/>
        </p:nvCxnSpPr>
        <p:spPr>
          <a:xfrm>
            <a:off x="6255847" y="5118391"/>
            <a:ext cx="0" cy="3406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フローチャート: 判断 40">
                <a:extLst>
                  <a:ext uri="{FF2B5EF4-FFF2-40B4-BE49-F238E27FC236}">
                    <a16:creationId xmlns:a16="http://schemas.microsoft.com/office/drawing/2014/main" id="{1D1B3ECA-FC9D-478D-8458-B4CA9093250E}"/>
                  </a:ext>
                </a:extLst>
              </p:cNvPr>
              <p:cNvSpPr/>
              <p:nvPr/>
            </p:nvSpPr>
            <p:spPr>
              <a:xfrm>
                <a:off x="5392902" y="5480782"/>
                <a:ext cx="1725889" cy="547679"/>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kumimoji="1" lang="en-US" altLang="ja-JP" sz="1600" i="1" smtClean="0">
                            <a:solidFill>
                              <a:schemeClr val="tx1"/>
                            </a:solidFill>
                            <a:latin typeface="Cambria Math" panose="02040503050406030204" pitchFamily="18" charset="0"/>
                          </a:rPr>
                        </m:ctrlPr>
                      </m:sSubPr>
                      <m:e>
                        <m:r>
                          <a:rPr kumimoji="1" lang="en-US" altLang="ja-JP" sz="1600" b="0" i="1" smtClean="0">
                            <a:solidFill>
                              <a:schemeClr val="tx1"/>
                            </a:solidFill>
                            <a:latin typeface="Cambria Math" panose="02040503050406030204" pitchFamily="18" charset="0"/>
                          </a:rPr>
                          <m:t>𝐵</m:t>
                        </m:r>
                      </m:e>
                      <m:sub>
                        <m:r>
                          <a:rPr kumimoji="1" lang="en-US" altLang="ja-JP" sz="1600" b="0" i="1" smtClean="0">
                            <a:solidFill>
                              <a:schemeClr val="tx1"/>
                            </a:solidFill>
                            <a:latin typeface="Cambria Math" panose="02040503050406030204" pitchFamily="18" charset="0"/>
                          </a:rPr>
                          <m:t>𝑖</m:t>
                        </m:r>
                      </m:sub>
                    </m:sSub>
                  </m:oMath>
                </a14:m>
                <a:r>
                  <a:rPr kumimoji="1" lang="en-US" altLang="ja-JP" sz="1600" dirty="0">
                    <a:solidFill>
                      <a:schemeClr val="tx1"/>
                    </a:solidFill>
                  </a:rPr>
                  <a:t>=</a:t>
                </a:r>
                <a14:m>
                  <m:oMath xmlns:m="http://schemas.openxmlformats.org/officeDocument/2006/math">
                    <m:sSub>
                      <m:sSubPr>
                        <m:ctrlPr>
                          <a:rPr kumimoji="1" lang="en-US" altLang="ja-JP" sz="1600" i="1" dirty="0" smtClean="0">
                            <a:solidFill>
                              <a:schemeClr val="tx1"/>
                            </a:solidFill>
                            <a:latin typeface="Cambria Math" panose="02040503050406030204" pitchFamily="18" charset="0"/>
                          </a:rPr>
                        </m:ctrlPr>
                      </m:sSubPr>
                      <m:e>
                        <m:r>
                          <a:rPr kumimoji="1" lang="en-US" altLang="ja-JP" sz="1600" b="0" i="1" dirty="0" smtClean="0">
                            <a:solidFill>
                              <a:schemeClr val="tx1"/>
                            </a:solidFill>
                            <a:latin typeface="Cambria Math" panose="02040503050406030204" pitchFamily="18" charset="0"/>
                          </a:rPr>
                          <m:t>𝐴</m:t>
                        </m:r>
                      </m:e>
                      <m:sub>
                        <m:r>
                          <a:rPr kumimoji="1" lang="en-US" altLang="ja-JP" sz="1600" b="0" i="1" dirty="0" smtClean="0">
                            <a:solidFill>
                              <a:schemeClr val="tx1"/>
                            </a:solidFill>
                            <a:latin typeface="Cambria Math" panose="02040503050406030204" pitchFamily="18" charset="0"/>
                          </a:rPr>
                          <m:t>𝑖</m:t>
                        </m:r>
                      </m:sub>
                    </m:sSub>
                  </m:oMath>
                </a14:m>
                <a:r>
                  <a:rPr kumimoji="1" lang="en-US" altLang="ja-JP" sz="1600" dirty="0">
                    <a:solidFill>
                      <a:schemeClr val="tx1"/>
                    </a:solidFill>
                  </a:rPr>
                  <a:t>?</a:t>
                </a:r>
                <a:endParaRPr kumimoji="1" lang="ja-JP" altLang="en-US" dirty="0"/>
              </a:p>
            </p:txBody>
          </p:sp>
        </mc:Choice>
        <mc:Fallback xmlns="">
          <p:sp>
            <p:nvSpPr>
              <p:cNvPr id="41" name="フローチャート: 判断 40">
                <a:extLst>
                  <a:ext uri="{FF2B5EF4-FFF2-40B4-BE49-F238E27FC236}">
                    <a16:creationId xmlns:a16="http://schemas.microsoft.com/office/drawing/2014/main" id="{1D1B3ECA-FC9D-478D-8458-B4CA9093250E}"/>
                  </a:ext>
                </a:extLst>
              </p:cNvPr>
              <p:cNvSpPr>
                <a:spLocks noRot="1" noChangeAspect="1" noMove="1" noResize="1" noEditPoints="1" noAdjustHandles="1" noChangeArrowheads="1" noChangeShapeType="1" noTextEdit="1"/>
              </p:cNvSpPr>
              <p:nvPr/>
            </p:nvSpPr>
            <p:spPr>
              <a:xfrm>
                <a:off x="5392902" y="5480782"/>
                <a:ext cx="1725889" cy="547679"/>
              </a:xfrm>
              <a:prstGeom prst="flowChartDecision">
                <a:avLst/>
              </a:prstGeom>
              <a:blipFill>
                <a:blip r:embed="rId9"/>
                <a:stretch>
                  <a:fillRect/>
                </a:stretch>
              </a:blipFill>
              <a:ln>
                <a:solidFill>
                  <a:schemeClr val="tx1"/>
                </a:solidFill>
              </a:ln>
            </p:spPr>
            <p:txBody>
              <a:bodyPr/>
              <a:lstStyle/>
              <a:p>
                <a:r>
                  <a:rPr lang="ja-JP" altLang="en-US">
                    <a:noFill/>
                  </a:rPr>
                  <a:t> </a:t>
                </a:r>
              </a:p>
            </p:txBody>
          </p:sp>
        </mc:Fallback>
      </mc:AlternateContent>
      <p:sp>
        <p:nvSpPr>
          <p:cNvPr id="42" name="テキスト ボックス 41">
            <a:extLst>
              <a:ext uri="{FF2B5EF4-FFF2-40B4-BE49-F238E27FC236}">
                <a16:creationId xmlns:a16="http://schemas.microsoft.com/office/drawing/2014/main" id="{70DE4D25-EF55-432B-BAD2-6337531A4B9A}"/>
              </a:ext>
            </a:extLst>
          </p:cNvPr>
          <p:cNvSpPr txBox="1"/>
          <p:nvPr/>
        </p:nvSpPr>
        <p:spPr>
          <a:xfrm>
            <a:off x="5488861" y="5850153"/>
            <a:ext cx="423514" cy="307777"/>
          </a:xfrm>
          <a:prstGeom prst="rect">
            <a:avLst/>
          </a:prstGeom>
          <a:noFill/>
        </p:spPr>
        <p:txBody>
          <a:bodyPr wrap="none" rtlCol="0">
            <a:spAutoFit/>
          </a:bodyPr>
          <a:lstStyle/>
          <a:p>
            <a:r>
              <a:rPr kumimoji="1" lang="en-US" altLang="ja-JP" sz="1400" dirty="0"/>
              <a:t>OK</a:t>
            </a:r>
            <a:endParaRPr kumimoji="1" lang="ja-JP" altLang="en-US" sz="1400" dirty="0"/>
          </a:p>
        </p:txBody>
      </p:sp>
      <p:sp>
        <p:nvSpPr>
          <p:cNvPr id="43" name="テキスト ボックス 42">
            <a:extLst>
              <a:ext uri="{FF2B5EF4-FFF2-40B4-BE49-F238E27FC236}">
                <a16:creationId xmlns:a16="http://schemas.microsoft.com/office/drawing/2014/main" id="{F7089A06-4E42-4F28-B5E2-EC74113CE213}"/>
              </a:ext>
            </a:extLst>
          </p:cNvPr>
          <p:cNvSpPr txBox="1"/>
          <p:nvPr/>
        </p:nvSpPr>
        <p:spPr>
          <a:xfrm>
            <a:off x="6611920" y="5850152"/>
            <a:ext cx="442750" cy="307777"/>
          </a:xfrm>
          <a:prstGeom prst="rect">
            <a:avLst/>
          </a:prstGeom>
          <a:noFill/>
        </p:spPr>
        <p:txBody>
          <a:bodyPr wrap="none" rtlCol="0">
            <a:spAutoFit/>
          </a:bodyPr>
          <a:lstStyle/>
          <a:p>
            <a:r>
              <a:rPr kumimoji="1" lang="en-US" altLang="ja-JP" sz="1400" dirty="0"/>
              <a:t>NG</a:t>
            </a:r>
            <a:endParaRPr kumimoji="1" lang="ja-JP" altLang="en-US" sz="1400" dirty="0"/>
          </a:p>
        </p:txBody>
      </p:sp>
      <p:sp>
        <p:nvSpPr>
          <p:cNvPr id="47" name="吹き出し: 角を丸めた四角形 46">
            <a:extLst>
              <a:ext uri="{FF2B5EF4-FFF2-40B4-BE49-F238E27FC236}">
                <a16:creationId xmlns:a16="http://schemas.microsoft.com/office/drawing/2014/main" id="{C325F82D-F99B-4EDC-B68C-A415EDC06494}"/>
              </a:ext>
            </a:extLst>
          </p:cNvPr>
          <p:cNvSpPr/>
          <p:nvPr/>
        </p:nvSpPr>
        <p:spPr>
          <a:xfrm>
            <a:off x="140260" y="1228109"/>
            <a:ext cx="1926006" cy="612088"/>
          </a:xfrm>
          <a:prstGeom prst="wedgeRoundRectCallout">
            <a:avLst>
              <a:gd name="adj1" fmla="val 65631"/>
              <a:gd name="adj2" fmla="val 61077"/>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u="sng" dirty="0">
                <a:solidFill>
                  <a:schemeClr val="accent2"/>
                </a:solidFill>
              </a:rPr>
              <a:t>共通鍵</a:t>
            </a:r>
            <a:r>
              <a:rPr kumimoji="1" lang="ja-JP" altLang="en-US" sz="1600" dirty="0">
                <a:solidFill>
                  <a:schemeClr val="tx1"/>
                </a:solidFill>
              </a:rPr>
              <a:t>として使用</a:t>
            </a:r>
          </a:p>
        </p:txBody>
      </p:sp>
      <p:sp>
        <p:nvSpPr>
          <p:cNvPr id="48" name="吹き出し: 角を丸めた四角形 47">
            <a:extLst>
              <a:ext uri="{FF2B5EF4-FFF2-40B4-BE49-F238E27FC236}">
                <a16:creationId xmlns:a16="http://schemas.microsoft.com/office/drawing/2014/main" id="{1DF48790-1B4C-415E-9EEE-6C56ED360AAC}"/>
              </a:ext>
            </a:extLst>
          </p:cNvPr>
          <p:cNvSpPr/>
          <p:nvPr/>
        </p:nvSpPr>
        <p:spPr>
          <a:xfrm>
            <a:off x="139099" y="4662531"/>
            <a:ext cx="1692072" cy="877158"/>
          </a:xfrm>
          <a:prstGeom prst="wedgeRoundRectCallout">
            <a:avLst>
              <a:gd name="adj1" fmla="val 70054"/>
              <a:gd name="adj2" fmla="val -54317"/>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一方向性関数を</a:t>
            </a:r>
            <a:endParaRPr kumimoji="1" lang="en-US" altLang="ja-JP" sz="1600" dirty="0">
              <a:solidFill>
                <a:schemeClr val="tx1"/>
              </a:solidFill>
            </a:endParaRPr>
          </a:p>
          <a:p>
            <a:pPr algn="ctr"/>
            <a:r>
              <a:rPr kumimoji="1" lang="en-US" altLang="ja-JP" sz="1600" u="sng" dirty="0">
                <a:solidFill>
                  <a:schemeClr val="accent2"/>
                </a:solidFill>
              </a:rPr>
              <a:t>2</a:t>
            </a:r>
            <a:r>
              <a:rPr kumimoji="1" lang="ja-JP" altLang="en-US" sz="1600" u="sng" dirty="0">
                <a:solidFill>
                  <a:schemeClr val="accent2"/>
                </a:solidFill>
              </a:rPr>
              <a:t>回</a:t>
            </a:r>
            <a:r>
              <a:rPr kumimoji="1" lang="ja-JP" altLang="en-US" sz="1600" dirty="0">
                <a:solidFill>
                  <a:schemeClr val="tx1"/>
                </a:solidFill>
              </a:rPr>
              <a:t>適用</a:t>
            </a:r>
          </a:p>
        </p:txBody>
      </p:sp>
      <p:sp>
        <p:nvSpPr>
          <p:cNvPr id="50" name="吹き出し: 角を丸めた四角形 49">
            <a:extLst>
              <a:ext uri="{FF2B5EF4-FFF2-40B4-BE49-F238E27FC236}">
                <a16:creationId xmlns:a16="http://schemas.microsoft.com/office/drawing/2014/main" id="{4B69CD71-DC93-427E-AD2D-2519CB1CE4C1}"/>
              </a:ext>
            </a:extLst>
          </p:cNvPr>
          <p:cNvSpPr/>
          <p:nvPr/>
        </p:nvSpPr>
        <p:spPr>
          <a:xfrm>
            <a:off x="6840667" y="2461647"/>
            <a:ext cx="1940717" cy="612088"/>
          </a:xfrm>
          <a:prstGeom prst="wedgeRoundRectCallout">
            <a:avLst>
              <a:gd name="adj1" fmla="val -41935"/>
              <a:gd name="adj2" fmla="val -84045"/>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u="sng" dirty="0">
                <a:solidFill>
                  <a:schemeClr val="accent2"/>
                </a:solidFill>
              </a:rPr>
              <a:t>共通鍵</a:t>
            </a:r>
            <a:r>
              <a:rPr kumimoji="1" lang="ja-JP" altLang="en-US" sz="1600" dirty="0">
                <a:solidFill>
                  <a:schemeClr val="tx1"/>
                </a:solidFill>
              </a:rPr>
              <a:t>として使用</a:t>
            </a:r>
          </a:p>
        </p:txBody>
      </p:sp>
      <p:sp>
        <p:nvSpPr>
          <p:cNvPr id="51" name="テキスト ボックス 50">
            <a:extLst>
              <a:ext uri="{FF2B5EF4-FFF2-40B4-BE49-F238E27FC236}">
                <a16:creationId xmlns:a16="http://schemas.microsoft.com/office/drawing/2014/main" id="{7AEC69F4-F9AA-48C4-93A4-D3DCF560A6DE}"/>
              </a:ext>
            </a:extLst>
          </p:cNvPr>
          <p:cNvSpPr txBox="1"/>
          <p:nvPr/>
        </p:nvSpPr>
        <p:spPr>
          <a:xfrm>
            <a:off x="4368487" y="4017397"/>
            <a:ext cx="431528" cy="307777"/>
          </a:xfrm>
          <a:prstGeom prst="rect">
            <a:avLst/>
          </a:prstGeom>
          <a:noFill/>
        </p:spPr>
        <p:txBody>
          <a:bodyPr wrap="none" rtlCol="0">
            <a:spAutoFit/>
          </a:bodyPr>
          <a:lstStyle/>
          <a:p>
            <a:r>
              <a:rPr kumimoji="1" lang="en-US" altLang="ja-JP" sz="1400" dirty="0"/>
              <a:t>α,β</a:t>
            </a:r>
            <a:endParaRPr kumimoji="1" lang="ja-JP" altLang="en-US" sz="1400" dirty="0"/>
          </a:p>
        </p:txBody>
      </p:sp>
      <p:sp>
        <p:nvSpPr>
          <p:cNvPr id="32" name="吹き出し: 角を丸めた四角形 31">
            <a:extLst>
              <a:ext uri="{FF2B5EF4-FFF2-40B4-BE49-F238E27FC236}">
                <a16:creationId xmlns:a16="http://schemas.microsoft.com/office/drawing/2014/main" id="{F94C6A6A-26C1-43A8-A50B-6E4A0E9B3CD8}"/>
              </a:ext>
            </a:extLst>
          </p:cNvPr>
          <p:cNvSpPr/>
          <p:nvPr/>
        </p:nvSpPr>
        <p:spPr>
          <a:xfrm>
            <a:off x="6840661" y="3352746"/>
            <a:ext cx="1940721" cy="877158"/>
          </a:xfrm>
          <a:prstGeom prst="wedgeRoundRectCallout">
            <a:avLst>
              <a:gd name="adj1" fmla="val -46052"/>
              <a:gd name="adj2" fmla="val 86415"/>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一方向性関数を</a:t>
            </a:r>
            <a:endParaRPr kumimoji="1" lang="en-US" altLang="ja-JP" sz="1600" dirty="0">
              <a:solidFill>
                <a:schemeClr val="tx1"/>
              </a:solidFill>
            </a:endParaRPr>
          </a:p>
          <a:p>
            <a:pPr algn="ctr"/>
            <a:r>
              <a:rPr kumimoji="1" lang="en-US" altLang="ja-JP" sz="1600" u="sng" dirty="0">
                <a:solidFill>
                  <a:schemeClr val="accent2"/>
                </a:solidFill>
              </a:rPr>
              <a:t>1</a:t>
            </a:r>
            <a:r>
              <a:rPr kumimoji="1" lang="ja-JP" altLang="en-US" sz="1600" u="sng" dirty="0">
                <a:solidFill>
                  <a:schemeClr val="accent2"/>
                </a:solidFill>
              </a:rPr>
              <a:t>回</a:t>
            </a:r>
            <a:r>
              <a:rPr kumimoji="1" lang="ja-JP" altLang="en-US" sz="1600" dirty="0">
                <a:solidFill>
                  <a:schemeClr val="tx1"/>
                </a:solidFill>
              </a:rPr>
              <a:t>適用</a:t>
            </a:r>
          </a:p>
        </p:txBody>
      </p:sp>
      <p:sp>
        <p:nvSpPr>
          <p:cNvPr id="38" name="吹き出し: 角を丸めた四角形 37">
            <a:extLst>
              <a:ext uri="{FF2B5EF4-FFF2-40B4-BE49-F238E27FC236}">
                <a16:creationId xmlns:a16="http://schemas.microsoft.com/office/drawing/2014/main" id="{37533E8C-912C-473A-89F0-DC199C74BF6D}"/>
              </a:ext>
            </a:extLst>
          </p:cNvPr>
          <p:cNvSpPr/>
          <p:nvPr/>
        </p:nvSpPr>
        <p:spPr>
          <a:xfrm>
            <a:off x="139099" y="2432335"/>
            <a:ext cx="1692072" cy="877158"/>
          </a:xfrm>
          <a:prstGeom prst="wedgeRoundRectCallout">
            <a:avLst>
              <a:gd name="adj1" fmla="val 54308"/>
              <a:gd name="adj2" fmla="val -69458"/>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一方向性関数を</a:t>
            </a:r>
            <a:endParaRPr kumimoji="1" lang="en-US" altLang="ja-JP" sz="1600" dirty="0">
              <a:solidFill>
                <a:schemeClr val="tx1"/>
              </a:solidFill>
            </a:endParaRPr>
          </a:p>
          <a:p>
            <a:pPr algn="ctr"/>
            <a:r>
              <a:rPr kumimoji="1" lang="en-US" altLang="ja-JP" sz="1600" u="sng" dirty="0">
                <a:solidFill>
                  <a:schemeClr val="accent2"/>
                </a:solidFill>
              </a:rPr>
              <a:t>2</a:t>
            </a:r>
            <a:r>
              <a:rPr kumimoji="1" lang="ja-JP" altLang="en-US" sz="1600" u="sng" dirty="0">
                <a:solidFill>
                  <a:schemeClr val="accent2"/>
                </a:solidFill>
              </a:rPr>
              <a:t>回</a:t>
            </a:r>
            <a:r>
              <a:rPr kumimoji="1" lang="ja-JP" altLang="en-US" sz="1600" dirty="0">
                <a:solidFill>
                  <a:schemeClr val="tx1"/>
                </a:solidFill>
              </a:rPr>
              <a:t>適用</a:t>
            </a:r>
          </a:p>
        </p:txBody>
      </p:sp>
      <p:sp>
        <p:nvSpPr>
          <p:cNvPr id="44" name="吹き出し: 角を丸めた四角形 43">
            <a:extLst>
              <a:ext uri="{FF2B5EF4-FFF2-40B4-BE49-F238E27FC236}">
                <a16:creationId xmlns:a16="http://schemas.microsoft.com/office/drawing/2014/main" id="{618343F2-34C1-4C0D-B1ED-1EC6B318F18A}"/>
              </a:ext>
            </a:extLst>
          </p:cNvPr>
          <p:cNvSpPr/>
          <p:nvPr/>
        </p:nvSpPr>
        <p:spPr>
          <a:xfrm>
            <a:off x="139099" y="2430751"/>
            <a:ext cx="1692072" cy="877158"/>
          </a:xfrm>
          <a:prstGeom prst="wedgeRoundRectCallout">
            <a:avLst>
              <a:gd name="adj1" fmla="val 45044"/>
              <a:gd name="adj2" fmla="val 79464"/>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一方向性関数を</a:t>
            </a:r>
            <a:endParaRPr kumimoji="1" lang="en-US" altLang="ja-JP" sz="1600" dirty="0">
              <a:solidFill>
                <a:schemeClr val="tx1"/>
              </a:solidFill>
            </a:endParaRPr>
          </a:p>
          <a:p>
            <a:pPr algn="ctr"/>
            <a:r>
              <a:rPr kumimoji="1" lang="en-US" altLang="ja-JP" sz="1600" u="sng" dirty="0">
                <a:solidFill>
                  <a:schemeClr val="accent2"/>
                </a:solidFill>
              </a:rPr>
              <a:t>1</a:t>
            </a:r>
            <a:r>
              <a:rPr kumimoji="1" lang="ja-JP" altLang="en-US" sz="1600" u="sng" dirty="0">
                <a:solidFill>
                  <a:schemeClr val="accent2"/>
                </a:solidFill>
              </a:rPr>
              <a:t>回ずつ</a:t>
            </a:r>
            <a:r>
              <a:rPr kumimoji="1" lang="ja-JP" altLang="en-US" sz="1600" dirty="0">
                <a:solidFill>
                  <a:schemeClr val="tx1"/>
                </a:solidFill>
              </a:rPr>
              <a:t>適用</a:t>
            </a:r>
          </a:p>
        </p:txBody>
      </p:sp>
    </p:spTree>
    <p:extLst>
      <p:ext uri="{BB962C8B-B14F-4D97-AF65-F5344CB8AC3E}">
        <p14:creationId xmlns:p14="http://schemas.microsoft.com/office/powerpoint/2010/main" val="1950128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667AA-22E1-4974-949A-485CE90ACAA7}"/>
              </a:ext>
            </a:extLst>
          </p:cNvPr>
          <p:cNvSpPr>
            <a:spLocks noGrp="1"/>
          </p:cNvSpPr>
          <p:nvPr>
            <p:ph type="title"/>
          </p:nvPr>
        </p:nvSpPr>
        <p:spPr/>
        <p:txBody>
          <a:bodyPr/>
          <a:lstStyle/>
          <a:p>
            <a:r>
              <a:rPr kumimoji="1" lang="en-US" altLang="ja-JP" dirty="0"/>
              <a:t>SAS-L2</a:t>
            </a:r>
            <a:r>
              <a:rPr lang="ja-JP" altLang="en-US" dirty="0"/>
              <a:t>の</a:t>
            </a:r>
            <a:r>
              <a:rPr kumimoji="1" lang="ja-JP" altLang="en-US" dirty="0"/>
              <a:t>アルゴリズム</a:t>
            </a:r>
          </a:p>
        </p:txBody>
      </p:sp>
      <p:sp>
        <p:nvSpPr>
          <p:cNvPr id="4" name="スライド番号プレースホルダー 3">
            <a:extLst>
              <a:ext uri="{FF2B5EF4-FFF2-40B4-BE49-F238E27FC236}">
                <a16:creationId xmlns:a16="http://schemas.microsoft.com/office/drawing/2014/main" id="{05946B81-71B4-4C4F-85EB-CBB21F83078D}"/>
              </a:ext>
            </a:extLst>
          </p:cNvPr>
          <p:cNvSpPr>
            <a:spLocks noGrp="1"/>
          </p:cNvSpPr>
          <p:nvPr>
            <p:ph type="sldNum" sz="quarter" idx="12"/>
          </p:nvPr>
        </p:nvSpPr>
        <p:spPr/>
        <p:txBody>
          <a:bodyPr/>
          <a:lstStyle/>
          <a:p>
            <a:fld id="{1B8B94E9-83E2-43EF-87B3-01B55DECAE73}" type="slidenum">
              <a:rPr kumimoji="1" lang="ja-JP" altLang="en-US" smtClean="0"/>
              <a:pPr/>
              <a:t>4</a:t>
            </a:fld>
            <a:endParaRPr kumimoji="1" lang="ja-JP" altLang="en-US" dirty="0"/>
          </a:p>
        </p:txBody>
      </p:sp>
      <p:sp>
        <p:nvSpPr>
          <p:cNvPr id="5" name="正方形/長方形 4">
            <a:extLst>
              <a:ext uri="{FF2B5EF4-FFF2-40B4-BE49-F238E27FC236}">
                <a16:creationId xmlns:a16="http://schemas.microsoft.com/office/drawing/2014/main" id="{635331B3-9DB8-4301-A53C-9397CE1E5C15}"/>
              </a:ext>
            </a:extLst>
          </p:cNvPr>
          <p:cNvSpPr/>
          <p:nvPr/>
        </p:nvSpPr>
        <p:spPr>
          <a:xfrm>
            <a:off x="1457296" y="1472337"/>
            <a:ext cx="2882685" cy="5189720"/>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a:extLst>
              <a:ext uri="{FF2B5EF4-FFF2-40B4-BE49-F238E27FC236}">
                <a16:creationId xmlns:a16="http://schemas.microsoft.com/office/drawing/2014/main" id="{73488B80-5861-4CF9-B371-C20D395A83D2}"/>
              </a:ext>
            </a:extLst>
          </p:cNvPr>
          <p:cNvSpPr/>
          <p:nvPr/>
        </p:nvSpPr>
        <p:spPr>
          <a:xfrm>
            <a:off x="4814507" y="1472337"/>
            <a:ext cx="2882685" cy="5189720"/>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a:extLst>
              <a:ext uri="{FF2B5EF4-FFF2-40B4-BE49-F238E27FC236}">
                <a16:creationId xmlns:a16="http://schemas.microsoft.com/office/drawing/2014/main" id="{46734B80-C1CA-4778-83F0-88778CBC4139}"/>
              </a:ext>
            </a:extLst>
          </p:cNvPr>
          <p:cNvSpPr txBox="1"/>
          <p:nvPr/>
        </p:nvSpPr>
        <p:spPr>
          <a:xfrm>
            <a:off x="2393216" y="1472338"/>
            <a:ext cx="1107996" cy="369332"/>
          </a:xfrm>
          <a:prstGeom prst="rect">
            <a:avLst/>
          </a:prstGeom>
          <a:noFill/>
        </p:spPr>
        <p:txBody>
          <a:bodyPr wrap="none" rtlCol="0">
            <a:spAutoFit/>
          </a:bodyPr>
          <a:lstStyle/>
          <a:p>
            <a:r>
              <a:rPr kumimoji="1" lang="ja-JP" altLang="en-US" b="1" dirty="0"/>
              <a:t>被認証側</a:t>
            </a:r>
          </a:p>
        </p:txBody>
      </p:sp>
      <p:sp>
        <p:nvSpPr>
          <p:cNvPr id="8" name="テキスト ボックス 7">
            <a:extLst>
              <a:ext uri="{FF2B5EF4-FFF2-40B4-BE49-F238E27FC236}">
                <a16:creationId xmlns:a16="http://schemas.microsoft.com/office/drawing/2014/main" id="{211CDA52-8804-4453-8D1B-DBD7BC43E800}"/>
              </a:ext>
            </a:extLst>
          </p:cNvPr>
          <p:cNvSpPr txBox="1"/>
          <p:nvPr/>
        </p:nvSpPr>
        <p:spPr>
          <a:xfrm>
            <a:off x="5817267" y="1472337"/>
            <a:ext cx="877163" cy="369332"/>
          </a:xfrm>
          <a:prstGeom prst="rect">
            <a:avLst/>
          </a:prstGeom>
          <a:noFill/>
        </p:spPr>
        <p:txBody>
          <a:bodyPr wrap="none" rtlCol="0">
            <a:spAutoFit/>
          </a:bodyPr>
          <a:lstStyle/>
          <a:p>
            <a:r>
              <a:rPr kumimoji="1" lang="ja-JP" altLang="en-US" b="1" dirty="0"/>
              <a:t>認証側</a:t>
            </a:r>
          </a:p>
        </p:txBody>
      </p:sp>
      <p:cxnSp>
        <p:nvCxnSpPr>
          <p:cNvPr id="10" name="直線矢印コネクタ 9">
            <a:extLst>
              <a:ext uri="{FF2B5EF4-FFF2-40B4-BE49-F238E27FC236}">
                <a16:creationId xmlns:a16="http://schemas.microsoft.com/office/drawing/2014/main" id="{EE8E6EFE-9748-4A4A-8210-2DF734BBBF30}"/>
              </a:ext>
            </a:extLst>
          </p:cNvPr>
          <p:cNvCxnSpPr>
            <a:cxnSpLocks/>
          </p:cNvCxnSpPr>
          <p:nvPr/>
        </p:nvCxnSpPr>
        <p:spPr>
          <a:xfrm>
            <a:off x="5841308" y="2787965"/>
            <a:ext cx="0" cy="4656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79B888B8-EAF1-40BC-ACCA-20C7B07BEB34}"/>
                  </a:ext>
                </a:extLst>
              </p:cNvPr>
              <p:cNvSpPr/>
              <p:nvPr/>
            </p:nvSpPr>
            <p:spPr>
              <a:xfrm>
                <a:off x="2035886" y="1879204"/>
                <a:ext cx="1725503" cy="4341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認証情報</a:t>
                </a:r>
                <a14:m>
                  <m:oMath xmlns:m="http://schemas.openxmlformats.org/officeDocument/2006/math">
                    <m:sSub>
                      <m:sSubPr>
                        <m:ctrlPr>
                          <a:rPr kumimoji="1" lang="en-US" altLang="ja-JP" sz="1400" i="1" dirty="0" smtClean="0">
                            <a:solidFill>
                              <a:schemeClr val="tx1"/>
                            </a:solidFill>
                            <a:latin typeface="Cambria Math" panose="02040503050406030204" pitchFamily="18" charset="0"/>
                          </a:rPr>
                        </m:ctrlPr>
                      </m:sSubPr>
                      <m:e>
                        <m:r>
                          <a:rPr kumimoji="1" lang="en-US" altLang="ja-JP" sz="1400" b="0" i="1" dirty="0" smtClean="0">
                            <a:solidFill>
                              <a:schemeClr val="tx1"/>
                            </a:solidFill>
                            <a:latin typeface="Cambria Math" panose="02040503050406030204" pitchFamily="18" charset="0"/>
                          </a:rPr>
                          <m:t>𝐴</m:t>
                        </m:r>
                      </m:e>
                      <m:sub>
                        <m:r>
                          <a:rPr kumimoji="1" lang="en-US" altLang="ja-JP" sz="1400" b="0" i="1" dirty="0" smtClean="0">
                            <a:solidFill>
                              <a:schemeClr val="tx1"/>
                            </a:solidFill>
                            <a:latin typeface="Cambria Math" panose="02040503050406030204" pitchFamily="18" charset="0"/>
                          </a:rPr>
                          <m:t>𝑖</m:t>
                        </m:r>
                      </m:sub>
                    </m:sSub>
                  </m:oMath>
                </a14:m>
                <a:endParaRPr kumimoji="1" lang="ja-JP" altLang="en-US" sz="1400" dirty="0">
                  <a:solidFill>
                    <a:schemeClr val="tx1"/>
                  </a:solidFill>
                </a:endParaRPr>
              </a:p>
            </p:txBody>
          </p:sp>
        </mc:Choice>
        <mc:Fallback xmlns="">
          <p:sp>
            <p:nvSpPr>
              <p:cNvPr id="12" name="正方形/長方形 11">
                <a:extLst>
                  <a:ext uri="{FF2B5EF4-FFF2-40B4-BE49-F238E27FC236}">
                    <a16:creationId xmlns:a16="http://schemas.microsoft.com/office/drawing/2014/main" id="{79B888B8-EAF1-40BC-ACCA-20C7B07BEB34}"/>
                  </a:ext>
                </a:extLst>
              </p:cNvPr>
              <p:cNvSpPr>
                <a:spLocks noRot="1" noChangeAspect="1" noMove="1" noResize="1" noEditPoints="1" noAdjustHandles="1" noChangeArrowheads="1" noChangeShapeType="1" noTextEdit="1"/>
              </p:cNvSpPr>
              <p:nvPr/>
            </p:nvSpPr>
            <p:spPr>
              <a:xfrm>
                <a:off x="2035886" y="1879204"/>
                <a:ext cx="1725503" cy="434148"/>
              </a:xfrm>
              <a:prstGeom prst="rect">
                <a:avLst/>
              </a:prstGeom>
              <a:blipFill>
                <a:blip r:embed="rId3"/>
                <a:stretch>
                  <a:fillRect/>
                </a:stretch>
              </a:blipFill>
              <a:ln>
                <a:solidFill>
                  <a:schemeClr val="tx1"/>
                </a:solidFill>
              </a:ln>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B8FC71C4-5013-4F81-9767-CEE8DA2AED06}"/>
              </a:ext>
            </a:extLst>
          </p:cNvPr>
          <p:cNvSpPr txBox="1"/>
          <p:nvPr/>
        </p:nvSpPr>
        <p:spPr>
          <a:xfrm>
            <a:off x="4297573" y="1836205"/>
            <a:ext cx="543739" cy="307777"/>
          </a:xfrm>
          <a:prstGeom prst="rect">
            <a:avLst/>
          </a:prstGeom>
          <a:noFill/>
        </p:spPr>
        <p:txBody>
          <a:bodyPr wrap="none" rtlCol="0">
            <a:spAutoFit/>
          </a:bodyPr>
          <a:lstStyle/>
          <a:p>
            <a:r>
              <a:rPr kumimoji="1" lang="ja-JP" altLang="en-US" sz="1400" dirty="0"/>
              <a:t>共有</a:t>
            </a:r>
          </a:p>
        </p:txBody>
      </p:sp>
      <p:cxnSp>
        <p:nvCxnSpPr>
          <p:cNvPr id="20" name="直線矢印コネクタ 19">
            <a:extLst>
              <a:ext uri="{FF2B5EF4-FFF2-40B4-BE49-F238E27FC236}">
                <a16:creationId xmlns:a16="http://schemas.microsoft.com/office/drawing/2014/main" id="{D8DDEEE3-772A-47FD-AA71-7B59CA5146BC}"/>
              </a:ext>
            </a:extLst>
          </p:cNvPr>
          <p:cNvCxnSpPr>
            <a:cxnSpLocks/>
          </p:cNvCxnSpPr>
          <p:nvPr/>
        </p:nvCxnSpPr>
        <p:spPr>
          <a:xfrm>
            <a:off x="6304130" y="3721929"/>
            <a:ext cx="0" cy="3406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8C069DD5-CF11-4F20-92A5-10917259D5B9}"/>
              </a:ext>
            </a:extLst>
          </p:cNvPr>
          <p:cNvCxnSpPr>
            <a:cxnSpLocks/>
          </p:cNvCxnSpPr>
          <p:nvPr/>
        </p:nvCxnSpPr>
        <p:spPr>
          <a:xfrm>
            <a:off x="3761389" y="2113695"/>
            <a:ext cx="1724662"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正方形/長方形 24">
                <a:extLst>
                  <a:ext uri="{FF2B5EF4-FFF2-40B4-BE49-F238E27FC236}">
                    <a16:creationId xmlns:a16="http://schemas.microsoft.com/office/drawing/2014/main" id="{10EB2EDA-91B0-453E-BC21-D96796493170}"/>
                  </a:ext>
                </a:extLst>
              </p:cNvPr>
              <p:cNvSpPr/>
              <p:nvPr/>
            </p:nvSpPr>
            <p:spPr>
              <a:xfrm>
                <a:off x="5494015" y="1879204"/>
                <a:ext cx="1725503" cy="4341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認証情報</a:t>
                </a:r>
                <a14:m>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𝐴</m:t>
                        </m:r>
                      </m:e>
                      <m:sub>
                        <m:r>
                          <a:rPr kumimoji="1" lang="en-US" altLang="ja-JP" sz="1400" b="0" i="1" smtClean="0">
                            <a:solidFill>
                              <a:schemeClr val="tx1"/>
                            </a:solidFill>
                            <a:latin typeface="Cambria Math" panose="02040503050406030204" pitchFamily="18" charset="0"/>
                          </a:rPr>
                          <m:t>𝑖</m:t>
                        </m:r>
                      </m:sub>
                    </m:sSub>
                    <m:r>
                      <a:rPr kumimoji="1" lang="ja-JP" altLang="en-US" sz="1400" i="1">
                        <a:solidFill>
                          <a:schemeClr val="tx1"/>
                        </a:solidFill>
                        <a:latin typeface="Cambria Math" panose="02040503050406030204" pitchFamily="18" charset="0"/>
                      </a:rPr>
                      <m:t>を</m:t>
                    </m:r>
                    <m:r>
                      <a:rPr kumimoji="1" lang="ja-JP" altLang="en-US" sz="1400" i="1" smtClean="0">
                        <a:solidFill>
                          <a:schemeClr val="tx1"/>
                        </a:solidFill>
                        <a:latin typeface="Cambria Math" panose="02040503050406030204" pitchFamily="18" charset="0"/>
                      </a:rPr>
                      <m:t>登録</m:t>
                    </m:r>
                  </m:oMath>
                </a14:m>
                <a:endParaRPr kumimoji="1" lang="ja-JP" altLang="en-US" sz="1400" dirty="0">
                  <a:solidFill>
                    <a:schemeClr val="tx1"/>
                  </a:solidFill>
                </a:endParaRPr>
              </a:p>
            </p:txBody>
          </p:sp>
        </mc:Choice>
        <mc:Fallback xmlns="">
          <p:sp>
            <p:nvSpPr>
              <p:cNvPr id="25" name="正方形/長方形 24">
                <a:extLst>
                  <a:ext uri="{FF2B5EF4-FFF2-40B4-BE49-F238E27FC236}">
                    <a16:creationId xmlns:a16="http://schemas.microsoft.com/office/drawing/2014/main" id="{10EB2EDA-91B0-453E-BC21-D96796493170}"/>
                  </a:ext>
                </a:extLst>
              </p:cNvPr>
              <p:cNvSpPr>
                <a:spLocks noRot="1" noChangeAspect="1" noMove="1" noResize="1" noEditPoints="1" noAdjustHandles="1" noChangeArrowheads="1" noChangeShapeType="1" noTextEdit="1"/>
              </p:cNvSpPr>
              <p:nvPr/>
            </p:nvSpPr>
            <p:spPr>
              <a:xfrm>
                <a:off x="5494015" y="1879204"/>
                <a:ext cx="1725503" cy="434148"/>
              </a:xfrm>
              <a:prstGeom prst="rect">
                <a:avLst/>
              </a:prstGeom>
              <a:blipFill>
                <a:blip r:embed="rId4"/>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正方形/長方形 25">
                <a:extLst>
                  <a:ext uri="{FF2B5EF4-FFF2-40B4-BE49-F238E27FC236}">
                    <a16:creationId xmlns:a16="http://schemas.microsoft.com/office/drawing/2014/main" id="{67C3D700-19B4-4779-B0BB-A3F9949BFCA9}"/>
                  </a:ext>
                </a:extLst>
              </p:cNvPr>
              <p:cNvSpPr/>
              <p:nvPr/>
            </p:nvSpPr>
            <p:spPr>
              <a:xfrm>
                <a:off x="5161348" y="2467061"/>
                <a:ext cx="1014785" cy="3188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ja-JP" altLang="en-US" sz="1100" i="1" smtClean="0">
                          <a:solidFill>
                            <a:schemeClr val="tx1"/>
                          </a:solidFill>
                          <a:latin typeface="Cambria Math" panose="02040503050406030204" pitchFamily="18" charset="0"/>
                        </a:rPr>
                        <m:t>識別子</m:t>
                      </m:r>
                      <m:r>
                        <a:rPr kumimoji="1" lang="en-US" altLang="ja-JP" sz="1100" b="0" i="1" smtClean="0">
                          <a:solidFill>
                            <a:schemeClr val="tx1"/>
                          </a:solidFill>
                          <a:latin typeface="Cambria Math" panose="02040503050406030204" pitchFamily="18" charset="0"/>
                        </a:rPr>
                        <m:t>𝑆</m:t>
                      </m:r>
                    </m:oMath>
                  </m:oMathPara>
                </a14:m>
                <a:endParaRPr kumimoji="1" lang="ja-JP" altLang="en-US" sz="1100" dirty="0">
                  <a:solidFill>
                    <a:schemeClr val="tx1"/>
                  </a:solidFill>
                </a:endParaRPr>
              </a:p>
            </p:txBody>
          </p:sp>
        </mc:Choice>
        <mc:Fallback xmlns="">
          <p:sp>
            <p:nvSpPr>
              <p:cNvPr id="26" name="正方形/長方形 25">
                <a:extLst>
                  <a:ext uri="{FF2B5EF4-FFF2-40B4-BE49-F238E27FC236}">
                    <a16:creationId xmlns:a16="http://schemas.microsoft.com/office/drawing/2014/main" id="{67C3D700-19B4-4779-B0BB-A3F9949BFCA9}"/>
                  </a:ext>
                </a:extLst>
              </p:cNvPr>
              <p:cNvSpPr>
                <a:spLocks noRot="1" noChangeAspect="1" noMove="1" noResize="1" noEditPoints="1" noAdjustHandles="1" noChangeArrowheads="1" noChangeShapeType="1" noTextEdit="1"/>
              </p:cNvSpPr>
              <p:nvPr/>
            </p:nvSpPr>
            <p:spPr>
              <a:xfrm>
                <a:off x="5161348" y="2467061"/>
                <a:ext cx="1014785" cy="318866"/>
              </a:xfrm>
              <a:prstGeom prst="rect">
                <a:avLst/>
              </a:prstGeom>
              <a:blipFill>
                <a:blip r:embed="rId5"/>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正方形/長方形 26">
                <a:extLst>
                  <a:ext uri="{FF2B5EF4-FFF2-40B4-BE49-F238E27FC236}">
                    <a16:creationId xmlns:a16="http://schemas.microsoft.com/office/drawing/2014/main" id="{30D161FF-EF68-491E-B032-4EB39CF1E221}"/>
                  </a:ext>
                </a:extLst>
              </p:cNvPr>
              <p:cNvSpPr/>
              <p:nvPr/>
            </p:nvSpPr>
            <p:spPr>
              <a:xfrm>
                <a:off x="6381874" y="2467061"/>
                <a:ext cx="1014785" cy="3188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乱数</a:t>
                </a:r>
                <a14:m>
                  <m:oMath xmlns:m="http://schemas.openxmlformats.org/officeDocument/2006/math">
                    <m:sSub>
                      <m:sSubPr>
                        <m:ctrlPr>
                          <a:rPr kumimoji="1" lang="en-US" altLang="ja-JP" sz="1100" i="1" smtClean="0">
                            <a:solidFill>
                              <a:schemeClr val="tx1"/>
                            </a:solidFill>
                            <a:latin typeface="Cambria Math" panose="02040503050406030204" pitchFamily="18" charset="0"/>
                          </a:rPr>
                        </m:ctrlPr>
                      </m:sSubPr>
                      <m:e>
                        <m:r>
                          <a:rPr kumimoji="1" lang="en-US" altLang="ja-JP" sz="1100" b="0" i="1" smtClean="0">
                            <a:solidFill>
                              <a:schemeClr val="tx1"/>
                            </a:solidFill>
                            <a:latin typeface="Cambria Math" panose="02040503050406030204" pitchFamily="18" charset="0"/>
                          </a:rPr>
                          <m:t>𝑁</m:t>
                        </m:r>
                      </m:e>
                      <m:sub>
                        <m:r>
                          <a:rPr kumimoji="1" lang="en-US" altLang="ja-JP" sz="1100" b="0" i="1" smtClean="0">
                            <a:solidFill>
                              <a:schemeClr val="tx1"/>
                            </a:solidFill>
                            <a:latin typeface="Cambria Math" panose="02040503050406030204" pitchFamily="18" charset="0"/>
                          </a:rPr>
                          <m:t>𝑖</m:t>
                        </m:r>
                      </m:sub>
                    </m:sSub>
                  </m:oMath>
                </a14:m>
                <a:endParaRPr kumimoji="1" lang="ja-JP" altLang="en-US" sz="1100" dirty="0">
                  <a:solidFill>
                    <a:schemeClr val="tx1"/>
                  </a:solidFill>
                </a:endParaRPr>
              </a:p>
            </p:txBody>
          </p:sp>
        </mc:Choice>
        <mc:Fallback xmlns="">
          <p:sp>
            <p:nvSpPr>
              <p:cNvPr id="27" name="正方形/長方形 26">
                <a:extLst>
                  <a:ext uri="{FF2B5EF4-FFF2-40B4-BE49-F238E27FC236}">
                    <a16:creationId xmlns:a16="http://schemas.microsoft.com/office/drawing/2014/main" id="{30D161FF-EF68-491E-B032-4EB39CF1E221}"/>
                  </a:ext>
                </a:extLst>
              </p:cNvPr>
              <p:cNvSpPr>
                <a:spLocks noRot="1" noChangeAspect="1" noMove="1" noResize="1" noEditPoints="1" noAdjustHandles="1" noChangeArrowheads="1" noChangeShapeType="1" noTextEdit="1"/>
              </p:cNvSpPr>
              <p:nvPr/>
            </p:nvSpPr>
            <p:spPr>
              <a:xfrm>
                <a:off x="6381874" y="2467061"/>
                <a:ext cx="1014785" cy="318866"/>
              </a:xfrm>
              <a:prstGeom prst="rect">
                <a:avLst/>
              </a:prstGeom>
              <a:blipFill>
                <a:blip r:embed="rId6"/>
                <a:stretch>
                  <a:fillRect b="-3704"/>
                </a:stretch>
              </a:blipFill>
              <a:ln>
                <a:solidFill>
                  <a:schemeClr val="tx1"/>
                </a:solidFill>
              </a:ln>
            </p:spPr>
            <p:txBody>
              <a:bodyPr/>
              <a:lstStyle/>
              <a:p>
                <a:r>
                  <a:rPr lang="ja-JP" altLang="en-US">
                    <a:noFill/>
                  </a:rPr>
                  <a:t> </a:t>
                </a:r>
              </a:p>
            </p:txBody>
          </p:sp>
        </mc:Fallback>
      </mc:AlternateContent>
      <p:cxnSp>
        <p:nvCxnSpPr>
          <p:cNvPr id="28" name="直線矢印コネクタ 27">
            <a:extLst>
              <a:ext uri="{FF2B5EF4-FFF2-40B4-BE49-F238E27FC236}">
                <a16:creationId xmlns:a16="http://schemas.microsoft.com/office/drawing/2014/main" id="{1776C7CC-4527-4312-8BD0-6034A02CA413}"/>
              </a:ext>
            </a:extLst>
          </p:cNvPr>
          <p:cNvCxnSpPr>
            <a:cxnSpLocks/>
          </p:cNvCxnSpPr>
          <p:nvPr/>
        </p:nvCxnSpPr>
        <p:spPr>
          <a:xfrm>
            <a:off x="6777480" y="2795546"/>
            <a:ext cx="0" cy="4656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正方形/長方形 28">
                <a:extLst>
                  <a:ext uri="{FF2B5EF4-FFF2-40B4-BE49-F238E27FC236}">
                    <a16:creationId xmlns:a16="http://schemas.microsoft.com/office/drawing/2014/main" id="{A2663381-BB32-457B-8E5E-C8D6FA412CFB}"/>
                  </a:ext>
                </a:extLst>
              </p:cNvPr>
              <p:cNvSpPr/>
              <p:nvPr/>
            </p:nvSpPr>
            <p:spPr>
              <a:xfrm>
                <a:off x="5221585" y="3287781"/>
                <a:ext cx="2175074" cy="4341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次回認証情報</a:t>
                </a:r>
                <a14:m>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𝐴</m:t>
                        </m:r>
                      </m:e>
                      <m:sub>
                        <m:r>
                          <a:rPr kumimoji="1" lang="en-US" altLang="ja-JP" sz="1400" b="0" i="1" smtClean="0">
                            <a:solidFill>
                              <a:schemeClr val="tx1"/>
                            </a:solidFill>
                            <a:latin typeface="Cambria Math" panose="02040503050406030204" pitchFamily="18" charset="0"/>
                          </a:rPr>
                          <m:t>𝑖</m:t>
                        </m:r>
                        <m:r>
                          <a:rPr kumimoji="1" lang="en-US" altLang="ja-JP" sz="1400" b="0" i="1" smtClean="0">
                            <a:solidFill>
                              <a:schemeClr val="tx1"/>
                            </a:solidFill>
                            <a:latin typeface="Cambria Math" panose="02040503050406030204" pitchFamily="18" charset="0"/>
                          </a:rPr>
                          <m:t>+1</m:t>
                        </m:r>
                      </m:sub>
                    </m:sSub>
                  </m:oMath>
                </a14:m>
                <a:r>
                  <a:rPr kumimoji="1" lang="ja-JP" altLang="en-US" sz="1400" dirty="0">
                    <a:solidFill>
                      <a:schemeClr val="tx1"/>
                    </a:solidFill>
                  </a:rPr>
                  <a:t>を作成</a:t>
                </a:r>
              </a:p>
            </p:txBody>
          </p:sp>
        </mc:Choice>
        <mc:Fallback xmlns="">
          <p:sp>
            <p:nvSpPr>
              <p:cNvPr id="29" name="正方形/長方形 28">
                <a:extLst>
                  <a:ext uri="{FF2B5EF4-FFF2-40B4-BE49-F238E27FC236}">
                    <a16:creationId xmlns:a16="http://schemas.microsoft.com/office/drawing/2014/main" id="{A2663381-BB32-457B-8E5E-C8D6FA412CFB}"/>
                  </a:ext>
                </a:extLst>
              </p:cNvPr>
              <p:cNvSpPr>
                <a:spLocks noRot="1" noChangeAspect="1" noMove="1" noResize="1" noEditPoints="1" noAdjustHandles="1" noChangeArrowheads="1" noChangeShapeType="1" noTextEdit="1"/>
              </p:cNvSpPr>
              <p:nvPr/>
            </p:nvSpPr>
            <p:spPr>
              <a:xfrm>
                <a:off x="5221585" y="3287781"/>
                <a:ext cx="2175074" cy="434148"/>
              </a:xfrm>
              <a:prstGeom prst="rect">
                <a:avLst/>
              </a:prstGeom>
              <a:blipFill>
                <a:blip r:embed="rId7"/>
                <a:stretch>
                  <a:fillRect/>
                </a:stretch>
              </a:blipFill>
              <a:ln>
                <a:solidFill>
                  <a:schemeClr val="tx1"/>
                </a:solidFill>
              </a:ln>
            </p:spPr>
            <p:txBody>
              <a:bodyPr/>
              <a:lstStyle/>
              <a:p>
                <a:r>
                  <a:rPr lang="ja-JP" altLang="en-US">
                    <a:noFill/>
                  </a:rPr>
                  <a:t> </a:t>
                </a:r>
              </a:p>
            </p:txBody>
          </p:sp>
        </mc:Fallback>
      </mc:AlternateContent>
      <p:sp>
        <p:nvSpPr>
          <p:cNvPr id="31" name="正方形/長方形 30">
            <a:extLst>
              <a:ext uri="{FF2B5EF4-FFF2-40B4-BE49-F238E27FC236}">
                <a16:creationId xmlns:a16="http://schemas.microsoft.com/office/drawing/2014/main" id="{2174FD10-2823-428E-9834-B46C69D82A80}"/>
              </a:ext>
            </a:extLst>
          </p:cNvPr>
          <p:cNvSpPr/>
          <p:nvPr/>
        </p:nvSpPr>
        <p:spPr>
          <a:xfrm>
            <a:off x="5333769" y="4084320"/>
            <a:ext cx="1940721" cy="4341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送信データ</a:t>
            </a:r>
            <a:r>
              <a:rPr kumimoji="1" lang="en-US" altLang="ja-JP" sz="1400" dirty="0">
                <a:solidFill>
                  <a:schemeClr val="tx1"/>
                </a:solidFill>
              </a:rPr>
              <a:t>α,β</a:t>
            </a:r>
            <a:r>
              <a:rPr kumimoji="1" lang="ja-JP" altLang="en-US" sz="1400" dirty="0">
                <a:solidFill>
                  <a:schemeClr val="tx1"/>
                </a:solidFill>
              </a:rPr>
              <a:t>作成</a:t>
            </a:r>
          </a:p>
        </p:txBody>
      </p:sp>
      <p:cxnSp>
        <p:nvCxnSpPr>
          <p:cNvPr id="33" name="直線コネクタ 32">
            <a:extLst>
              <a:ext uri="{FF2B5EF4-FFF2-40B4-BE49-F238E27FC236}">
                <a16:creationId xmlns:a16="http://schemas.microsoft.com/office/drawing/2014/main" id="{88F59A9C-AF7B-4110-8314-DE1914427DFF}"/>
              </a:ext>
            </a:extLst>
          </p:cNvPr>
          <p:cNvCxnSpPr>
            <a:cxnSpLocks/>
          </p:cNvCxnSpPr>
          <p:nvPr/>
        </p:nvCxnSpPr>
        <p:spPr>
          <a:xfrm>
            <a:off x="3282978" y="4284732"/>
            <a:ext cx="2029189"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71C2CF5F-B059-40B2-84FE-E5A077160CEB}"/>
              </a:ext>
            </a:extLst>
          </p:cNvPr>
          <p:cNvCxnSpPr>
            <a:cxnSpLocks/>
          </p:cNvCxnSpPr>
          <p:nvPr/>
        </p:nvCxnSpPr>
        <p:spPr>
          <a:xfrm>
            <a:off x="3282978" y="4284732"/>
            <a:ext cx="0" cy="3406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正方形/長方形 38">
                <a:extLst>
                  <a:ext uri="{FF2B5EF4-FFF2-40B4-BE49-F238E27FC236}">
                    <a16:creationId xmlns:a16="http://schemas.microsoft.com/office/drawing/2014/main" id="{945E37D9-6970-4C65-9327-A4EE240695DE}"/>
                  </a:ext>
                </a:extLst>
              </p:cNvPr>
              <p:cNvSpPr/>
              <p:nvPr/>
            </p:nvSpPr>
            <p:spPr>
              <a:xfrm>
                <a:off x="1982541" y="4630462"/>
                <a:ext cx="1940721" cy="4341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認証情報</a:t>
                </a:r>
                <a14:m>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𝐵</m:t>
                        </m:r>
                      </m:e>
                      <m:sub>
                        <m:r>
                          <a:rPr kumimoji="1" lang="en-US" altLang="ja-JP" sz="1400" b="0" i="1" smtClean="0">
                            <a:solidFill>
                              <a:schemeClr val="tx1"/>
                            </a:solidFill>
                            <a:latin typeface="Cambria Math" panose="02040503050406030204" pitchFamily="18" charset="0"/>
                          </a:rPr>
                          <m:t>𝑖</m:t>
                        </m:r>
                      </m:sub>
                    </m:sSub>
                  </m:oMath>
                </a14:m>
                <a:r>
                  <a:rPr kumimoji="1" lang="ja-JP" altLang="en-US" sz="1400" dirty="0">
                    <a:solidFill>
                      <a:schemeClr val="tx1"/>
                    </a:solidFill>
                  </a:rPr>
                  <a:t>作成</a:t>
                </a:r>
              </a:p>
            </p:txBody>
          </p:sp>
        </mc:Choice>
        <mc:Fallback xmlns="">
          <p:sp>
            <p:nvSpPr>
              <p:cNvPr id="39" name="正方形/長方形 38">
                <a:extLst>
                  <a:ext uri="{FF2B5EF4-FFF2-40B4-BE49-F238E27FC236}">
                    <a16:creationId xmlns:a16="http://schemas.microsoft.com/office/drawing/2014/main" id="{945E37D9-6970-4C65-9327-A4EE240695DE}"/>
                  </a:ext>
                </a:extLst>
              </p:cNvPr>
              <p:cNvSpPr>
                <a:spLocks noRot="1" noChangeAspect="1" noMove="1" noResize="1" noEditPoints="1" noAdjustHandles="1" noChangeArrowheads="1" noChangeShapeType="1" noTextEdit="1"/>
              </p:cNvSpPr>
              <p:nvPr/>
            </p:nvSpPr>
            <p:spPr>
              <a:xfrm>
                <a:off x="1982541" y="4630462"/>
                <a:ext cx="1940721" cy="434148"/>
              </a:xfrm>
              <a:prstGeom prst="rect">
                <a:avLst/>
              </a:prstGeom>
              <a:blipFill>
                <a:blip r:embed="rId8"/>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フローチャート: 判断 40">
                <a:extLst>
                  <a:ext uri="{FF2B5EF4-FFF2-40B4-BE49-F238E27FC236}">
                    <a16:creationId xmlns:a16="http://schemas.microsoft.com/office/drawing/2014/main" id="{1D1B3ECA-FC9D-478D-8458-B4CA9093250E}"/>
                  </a:ext>
                </a:extLst>
              </p:cNvPr>
              <p:cNvSpPr/>
              <p:nvPr/>
            </p:nvSpPr>
            <p:spPr>
              <a:xfrm>
                <a:off x="5448873" y="5425313"/>
                <a:ext cx="1725889" cy="547679"/>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kumimoji="1" lang="en-US" altLang="ja-JP" sz="1600" i="1" smtClean="0">
                            <a:solidFill>
                              <a:schemeClr val="tx1"/>
                            </a:solidFill>
                            <a:latin typeface="Cambria Math" panose="02040503050406030204" pitchFamily="18" charset="0"/>
                          </a:rPr>
                        </m:ctrlPr>
                      </m:sSubPr>
                      <m:e>
                        <m:r>
                          <a:rPr kumimoji="1" lang="en-US" altLang="ja-JP" sz="1600" b="0" i="1" smtClean="0">
                            <a:solidFill>
                              <a:schemeClr val="tx1"/>
                            </a:solidFill>
                            <a:latin typeface="Cambria Math" panose="02040503050406030204" pitchFamily="18" charset="0"/>
                          </a:rPr>
                          <m:t>𝐵</m:t>
                        </m:r>
                      </m:e>
                      <m:sub>
                        <m:r>
                          <a:rPr kumimoji="1" lang="en-US" altLang="ja-JP" sz="1600" b="0" i="1" smtClean="0">
                            <a:solidFill>
                              <a:schemeClr val="tx1"/>
                            </a:solidFill>
                            <a:latin typeface="Cambria Math" panose="02040503050406030204" pitchFamily="18" charset="0"/>
                          </a:rPr>
                          <m:t>𝑖</m:t>
                        </m:r>
                      </m:sub>
                    </m:sSub>
                  </m:oMath>
                </a14:m>
                <a:r>
                  <a:rPr kumimoji="1" lang="en-US" altLang="ja-JP" sz="1600" dirty="0">
                    <a:solidFill>
                      <a:schemeClr val="tx1"/>
                    </a:solidFill>
                  </a:rPr>
                  <a:t>=</a:t>
                </a:r>
                <a:r>
                  <a:rPr kumimoji="1" lang="en-US" altLang="ja-JP" sz="1600" i="1" dirty="0">
                    <a:solidFill>
                      <a:schemeClr val="tx1"/>
                    </a:solidFill>
                  </a:rPr>
                  <a:t>β</a:t>
                </a:r>
                <a:r>
                  <a:rPr kumimoji="1" lang="en-US" altLang="ja-JP" sz="1600" dirty="0">
                    <a:solidFill>
                      <a:schemeClr val="tx1"/>
                    </a:solidFill>
                  </a:rPr>
                  <a:t>?</a:t>
                </a:r>
                <a:endParaRPr kumimoji="1" lang="ja-JP" altLang="en-US" dirty="0"/>
              </a:p>
            </p:txBody>
          </p:sp>
        </mc:Choice>
        <mc:Fallback xmlns="">
          <p:sp>
            <p:nvSpPr>
              <p:cNvPr id="41" name="フローチャート: 判断 40">
                <a:extLst>
                  <a:ext uri="{FF2B5EF4-FFF2-40B4-BE49-F238E27FC236}">
                    <a16:creationId xmlns:a16="http://schemas.microsoft.com/office/drawing/2014/main" id="{1D1B3ECA-FC9D-478D-8458-B4CA9093250E}"/>
                  </a:ext>
                </a:extLst>
              </p:cNvPr>
              <p:cNvSpPr>
                <a:spLocks noRot="1" noChangeAspect="1" noMove="1" noResize="1" noEditPoints="1" noAdjustHandles="1" noChangeArrowheads="1" noChangeShapeType="1" noTextEdit="1"/>
              </p:cNvSpPr>
              <p:nvPr/>
            </p:nvSpPr>
            <p:spPr>
              <a:xfrm>
                <a:off x="5448873" y="5425313"/>
                <a:ext cx="1725889" cy="547679"/>
              </a:xfrm>
              <a:prstGeom prst="flowChartDecision">
                <a:avLst/>
              </a:prstGeom>
              <a:blipFill>
                <a:blip r:embed="rId9"/>
                <a:stretch>
                  <a:fillRect/>
                </a:stretch>
              </a:blipFill>
              <a:ln>
                <a:solidFill>
                  <a:schemeClr val="tx1"/>
                </a:solidFill>
              </a:ln>
            </p:spPr>
            <p:txBody>
              <a:bodyPr/>
              <a:lstStyle/>
              <a:p>
                <a:r>
                  <a:rPr lang="ja-JP" altLang="en-US">
                    <a:noFill/>
                  </a:rPr>
                  <a:t> </a:t>
                </a:r>
              </a:p>
            </p:txBody>
          </p:sp>
        </mc:Fallback>
      </mc:AlternateContent>
      <p:sp>
        <p:nvSpPr>
          <p:cNvPr id="42" name="テキスト ボックス 41">
            <a:extLst>
              <a:ext uri="{FF2B5EF4-FFF2-40B4-BE49-F238E27FC236}">
                <a16:creationId xmlns:a16="http://schemas.microsoft.com/office/drawing/2014/main" id="{70DE4D25-EF55-432B-BAD2-6337531A4B9A}"/>
              </a:ext>
            </a:extLst>
          </p:cNvPr>
          <p:cNvSpPr txBox="1"/>
          <p:nvPr/>
        </p:nvSpPr>
        <p:spPr>
          <a:xfrm>
            <a:off x="5544832" y="5794684"/>
            <a:ext cx="423514" cy="307777"/>
          </a:xfrm>
          <a:prstGeom prst="rect">
            <a:avLst/>
          </a:prstGeom>
          <a:noFill/>
        </p:spPr>
        <p:txBody>
          <a:bodyPr wrap="none" rtlCol="0">
            <a:spAutoFit/>
          </a:bodyPr>
          <a:lstStyle/>
          <a:p>
            <a:r>
              <a:rPr kumimoji="1" lang="en-US" altLang="ja-JP" sz="1400" dirty="0"/>
              <a:t>OK</a:t>
            </a:r>
            <a:endParaRPr kumimoji="1" lang="ja-JP" altLang="en-US" sz="1400" dirty="0"/>
          </a:p>
        </p:txBody>
      </p:sp>
      <p:sp>
        <p:nvSpPr>
          <p:cNvPr id="43" name="テキスト ボックス 42">
            <a:extLst>
              <a:ext uri="{FF2B5EF4-FFF2-40B4-BE49-F238E27FC236}">
                <a16:creationId xmlns:a16="http://schemas.microsoft.com/office/drawing/2014/main" id="{F7089A06-4E42-4F28-B5E2-EC74113CE213}"/>
              </a:ext>
            </a:extLst>
          </p:cNvPr>
          <p:cNvSpPr txBox="1"/>
          <p:nvPr/>
        </p:nvSpPr>
        <p:spPr>
          <a:xfrm>
            <a:off x="6667891" y="5794683"/>
            <a:ext cx="442750" cy="307777"/>
          </a:xfrm>
          <a:prstGeom prst="rect">
            <a:avLst/>
          </a:prstGeom>
          <a:noFill/>
        </p:spPr>
        <p:txBody>
          <a:bodyPr wrap="none" rtlCol="0">
            <a:spAutoFit/>
          </a:bodyPr>
          <a:lstStyle/>
          <a:p>
            <a:r>
              <a:rPr kumimoji="1" lang="en-US" altLang="ja-JP" sz="1400" dirty="0"/>
              <a:t>NG</a:t>
            </a:r>
            <a:endParaRPr kumimoji="1" lang="ja-JP" altLang="en-US" sz="1400" dirty="0"/>
          </a:p>
        </p:txBody>
      </p:sp>
      <p:sp>
        <p:nvSpPr>
          <p:cNvPr id="47" name="吹き出し: 角を丸めた四角形 46">
            <a:extLst>
              <a:ext uri="{FF2B5EF4-FFF2-40B4-BE49-F238E27FC236}">
                <a16:creationId xmlns:a16="http://schemas.microsoft.com/office/drawing/2014/main" id="{C325F82D-F99B-4EDC-B68C-A415EDC06494}"/>
              </a:ext>
            </a:extLst>
          </p:cNvPr>
          <p:cNvSpPr/>
          <p:nvPr/>
        </p:nvSpPr>
        <p:spPr>
          <a:xfrm>
            <a:off x="83642" y="2181463"/>
            <a:ext cx="1878375" cy="604464"/>
          </a:xfrm>
          <a:prstGeom prst="wedgeRoundRectCallout">
            <a:avLst>
              <a:gd name="adj1" fmla="val 60484"/>
              <a:gd name="adj2" fmla="val -45630"/>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u="sng" dirty="0">
                <a:solidFill>
                  <a:schemeClr val="accent2"/>
                </a:solidFill>
              </a:rPr>
              <a:t>共通鍵</a:t>
            </a:r>
            <a:r>
              <a:rPr kumimoji="1" lang="ja-JP" altLang="en-US" sz="1600" dirty="0">
                <a:solidFill>
                  <a:schemeClr val="tx1"/>
                </a:solidFill>
              </a:rPr>
              <a:t>として使用</a:t>
            </a:r>
          </a:p>
        </p:txBody>
      </p:sp>
      <p:sp>
        <p:nvSpPr>
          <p:cNvPr id="49" name="吹き出し: 角を丸めた四角形 48">
            <a:extLst>
              <a:ext uri="{FF2B5EF4-FFF2-40B4-BE49-F238E27FC236}">
                <a16:creationId xmlns:a16="http://schemas.microsoft.com/office/drawing/2014/main" id="{CB53695F-C7DA-4A80-A7CB-35B34C8A0D74}"/>
              </a:ext>
            </a:extLst>
          </p:cNvPr>
          <p:cNvSpPr/>
          <p:nvPr/>
        </p:nvSpPr>
        <p:spPr>
          <a:xfrm>
            <a:off x="7339785" y="4587129"/>
            <a:ext cx="1692072" cy="877158"/>
          </a:xfrm>
          <a:prstGeom prst="wedgeRoundRectCallout">
            <a:avLst>
              <a:gd name="adj1" fmla="val -66124"/>
              <a:gd name="adj2" fmla="val -63500"/>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一方向性関数を</a:t>
            </a:r>
            <a:endParaRPr kumimoji="1" lang="en-US" altLang="ja-JP" sz="1600" dirty="0">
              <a:solidFill>
                <a:schemeClr val="tx1"/>
              </a:solidFill>
            </a:endParaRPr>
          </a:p>
          <a:p>
            <a:pPr algn="ctr"/>
            <a:r>
              <a:rPr kumimoji="1" lang="en-US" altLang="ja-JP" sz="1600" u="sng" dirty="0">
                <a:solidFill>
                  <a:schemeClr val="accent2"/>
                </a:solidFill>
              </a:rPr>
              <a:t>1</a:t>
            </a:r>
            <a:r>
              <a:rPr kumimoji="1" lang="ja-JP" altLang="en-US" sz="1600" u="sng" dirty="0">
                <a:solidFill>
                  <a:schemeClr val="accent2"/>
                </a:solidFill>
              </a:rPr>
              <a:t>回</a:t>
            </a:r>
            <a:r>
              <a:rPr kumimoji="1" lang="ja-JP" altLang="en-US" sz="1600" dirty="0">
                <a:solidFill>
                  <a:schemeClr val="tx1"/>
                </a:solidFill>
              </a:rPr>
              <a:t>適用</a:t>
            </a:r>
          </a:p>
        </p:txBody>
      </p:sp>
      <p:sp>
        <p:nvSpPr>
          <p:cNvPr id="50" name="吹き出し: 角を丸めた四角形 49">
            <a:extLst>
              <a:ext uri="{FF2B5EF4-FFF2-40B4-BE49-F238E27FC236}">
                <a16:creationId xmlns:a16="http://schemas.microsoft.com/office/drawing/2014/main" id="{4B69CD71-DC93-427E-AD2D-2519CB1CE4C1}"/>
              </a:ext>
            </a:extLst>
          </p:cNvPr>
          <p:cNvSpPr/>
          <p:nvPr/>
        </p:nvSpPr>
        <p:spPr>
          <a:xfrm>
            <a:off x="7091643" y="1149099"/>
            <a:ext cx="1940214" cy="612088"/>
          </a:xfrm>
          <a:prstGeom prst="wedgeRoundRectCallout">
            <a:avLst>
              <a:gd name="adj1" fmla="val -49141"/>
              <a:gd name="adj2" fmla="val 86688"/>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u="sng" dirty="0">
                <a:solidFill>
                  <a:schemeClr val="accent2"/>
                </a:solidFill>
              </a:rPr>
              <a:t>共通鍵</a:t>
            </a:r>
            <a:r>
              <a:rPr kumimoji="1" lang="ja-JP" altLang="en-US" sz="1600" dirty="0">
                <a:solidFill>
                  <a:schemeClr val="tx1"/>
                </a:solidFill>
              </a:rPr>
              <a:t>として使用</a:t>
            </a:r>
          </a:p>
        </p:txBody>
      </p:sp>
      <p:sp>
        <p:nvSpPr>
          <p:cNvPr id="32" name="テキスト ボックス 31">
            <a:extLst>
              <a:ext uri="{FF2B5EF4-FFF2-40B4-BE49-F238E27FC236}">
                <a16:creationId xmlns:a16="http://schemas.microsoft.com/office/drawing/2014/main" id="{4AAD09E1-183B-4636-9A18-8EB3C253072E}"/>
              </a:ext>
            </a:extLst>
          </p:cNvPr>
          <p:cNvSpPr txBox="1"/>
          <p:nvPr/>
        </p:nvSpPr>
        <p:spPr>
          <a:xfrm>
            <a:off x="4413849" y="4014074"/>
            <a:ext cx="295274" cy="307777"/>
          </a:xfrm>
          <a:prstGeom prst="rect">
            <a:avLst/>
          </a:prstGeom>
          <a:noFill/>
        </p:spPr>
        <p:txBody>
          <a:bodyPr wrap="none" rtlCol="0">
            <a:spAutoFit/>
          </a:bodyPr>
          <a:lstStyle/>
          <a:p>
            <a:r>
              <a:rPr kumimoji="1" lang="en-US" altLang="ja-JP" sz="1400" dirty="0"/>
              <a:t>α</a:t>
            </a:r>
            <a:endParaRPr kumimoji="1" lang="ja-JP" altLang="en-US" sz="1400" dirty="0"/>
          </a:p>
        </p:txBody>
      </p:sp>
      <p:cxnSp>
        <p:nvCxnSpPr>
          <p:cNvPr id="34" name="直線矢印コネクタ 33">
            <a:extLst>
              <a:ext uri="{FF2B5EF4-FFF2-40B4-BE49-F238E27FC236}">
                <a16:creationId xmlns:a16="http://schemas.microsoft.com/office/drawing/2014/main" id="{1B63F56D-8BD7-462A-AF8D-097F7563891A}"/>
              </a:ext>
            </a:extLst>
          </p:cNvPr>
          <p:cNvCxnSpPr>
            <a:cxnSpLocks/>
          </p:cNvCxnSpPr>
          <p:nvPr/>
        </p:nvCxnSpPr>
        <p:spPr>
          <a:xfrm flipH="1">
            <a:off x="6304129" y="4518468"/>
            <a:ext cx="3478" cy="8634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AB66527-03C9-4870-BB12-27DA8E8E0C0E}"/>
              </a:ext>
            </a:extLst>
          </p:cNvPr>
          <p:cNvSpPr txBox="1"/>
          <p:nvPr/>
        </p:nvSpPr>
        <p:spPr>
          <a:xfrm>
            <a:off x="6277032" y="4561884"/>
            <a:ext cx="282450" cy="307777"/>
          </a:xfrm>
          <a:prstGeom prst="rect">
            <a:avLst/>
          </a:prstGeom>
          <a:noFill/>
        </p:spPr>
        <p:txBody>
          <a:bodyPr wrap="none" rtlCol="0">
            <a:spAutoFit/>
          </a:bodyPr>
          <a:lstStyle/>
          <a:p>
            <a:r>
              <a:rPr kumimoji="1" lang="en-US" altLang="ja-JP" sz="1400" dirty="0"/>
              <a:t>β</a:t>
            </a:r>
            <a:endParaRPr kumimoji="1" lang="ja-JP" altLang="en-US" sz="1400" dirty="0"/>
          </a:p>
        </p:txBody>
      </p:sp>
      <p:cxnSp>
        <p:nvCxnSpPr>
          <p:cNvPr id="44" name="直線矢印コネクタ 43">
            <a:extLst>
              <a:ext uri="{FF2B5EF4-FFF2-40B4-BE49-F238E27FC236}">
                <a16:creationId xmlns:a16="http://schemas.microsoft.com/office/drawing/2014/main" id="{70E9BDAE-8623-4995-B90E-CF34A812CC1D}"/>
              </a:ext>
            </a:extLst>
          </p:cNvPr>
          <p:cNvCxnSpPr>
            <a:cxnSpLocks/>
          </p:cNvCxnSpPr>
          <p:nvPr/>
        </p:nvCxnSpPr>
        <p:spPr>
          <a:xfrm>
            <a:off x="3923262" y="4892648"/>
            <a:ext cx="23442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BE4E1640-79AD-4620-83DE-4024402DA2C5}"/>
                  </a:ext>
                </a:extLst>
              </p:cNvPr>
              <p:cNvSpPr txBox="1"/>
              <p:nvPr/>
            </p:nvSpPr>
            <p:spPr>
              <a:xfrm>
                <a:off x="4375490" y="4587129"/>
                <a:ext cx="40350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b="0" i="1" smtClean="0">
                              <a:latin typeface="Cambria Math" panose="02040503050406030204" pitchFamily="18" charset="0"/>
                            </a:rPr>
                            <m:t>𝐵</m:t>
                          </m:r>
                        </m:e>
                        <m:sub>
                          <m:r>
                            <a:rPr kumimoji="1" lang="en-US" altLang="ja-JP" sz="1400" b="0" i="1" smtClean="0">
                              <a:latin typeface="Cambria Math" panose="02040503050406030204" pitchFamily="18" charset="0"/>
                            </a:rPr>
                            <m:t>𝑖</m:t>
                          </m:r>
                        </m:sub>
                      </m:sSub>
                    </m:oMath>
                  </m:oMathPara>
                </a14:m>
                <a:endParaRPr kumimoji="1" lang="ja-JP" altLang="en-US" sz="1400" dirty="0"/>
              </a:p>
            </p:txBody>
          </p:sp>
        </mc:Choice>
        <mc:Fallback xmlns="">
          <p:sp>
            <p:nvSpPr>
              <p:cNvPr id="45" name="テキスト ボックス 44">
                <a:extLst>
                  <a:ext uri="{FF2B5EF4-FFF2-40B4-BE49-F238E27FC236}">
                    <a16:creationId xmlns:a16="http://schemas.microsoft.com/office/drawing/2014/main" id="{BE4E1640-79AD-4620-83DE-4024402DA2C5}"/>
                  </a:ext>
                </a:extLst>
              </p:cNvPr>
              <p:cNvSpPr txBox="1">
                <a:spLocks noRot="1" noChangeAspect="1" noMove="1" noResize="1" noEditPoints="1" noAdjustHandles="1" noChangeArrowheads="1" noChangeShapeType="1" noTextEdit="1"/>
              </p:cNvSpPr>
              <p:nvPr/>
            </p:nvSpPr>
            <p:spPr>
              <a:xfrm>
                <a:off x="4375490" y="4587129"/>
                <a:ext cx="403508" cy="307777"/>
              </a:xfrm>
              <a:prstGeom prst="rect">
                <a:avLst/>
              </a:prstGeom>
              <a:blipFill>
                <a:blip r:embed="rId10"/>
                <a:stretch>
                  <a:fillRect/>
                </a:stretch>
              </a:blipFill>
            </p:spPr>
            <p:txBody>
              <a:bodyPr/>
              <a:lstStyle/>
              <a:p>
                <a:r>
                  <a:rPr lang="ja-JP" altLang="en-US">
                    <a:noFill/>
                  </a:rPr>
                  <a:t> </a:t>
                </a:r>
              </a:p>
            </p:txBody>
          </p:sp>
        </mc:Fallback>
      </mc:AlternateContent>
      <p:cxnSp>
        <p:nvCxnSpPr>
          <p:cNvPr id="46" name="直線矢印コネクタ 45">
            <a:extLst>
              <a:ext uri="{FF2B5EF4-FFF2-40B4-BE49-F238E27FC236}">
                <a16:creationId xmlns:a16="http://schemas.microsoft.com/office/drawing/2014/main" id="{DECEEBB3-622C-4218-908C-310AB11F8309}"/>
              </a:ext>
            </a:extLst>
          </p:cNvPr>
          <p:cNvCxnSpPr>
            <a:cxnSpLocks/>
          </p:cNvCxnSpPr>
          <p:nvPr/>
        </p:nvCxnSpPr>
        <p:spPr>
          <a:xfrm>
            <a:off x="2771536" y="2313352"/>
            <a:ext cx="0" cy="22737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吹き出し: 角を丸めた四角形 36">
            <a:extLst>
              <a:ext uri="{FF2B5EF4-FFF2-40B4-BE49-F238E27FC236}">
                <a16:creationId xmlns:a16="http://schemas.microsoft.com/office/drawing/2014/main" id="{C42053F8-1DB9-401F-BE90-F6CC5BFCBAF1}"/>
              </a:ext>
            </a:extLst>
          </p:cNvPr>
          <p:cNvSpPr/>
          <p:nvPr/>
        </p:nvSpPr>
        <p:spPr>
          <a:xfrm>
            <a:off x="7368286" y="2361988"/>
            <a:ext cx="1692072" cy="877158"/>
          </a:xfrm>
          <a:prstGeom prst="wedgeRoundRectCallout">
            <a:avLst>
              <a:gd name="adj1" fmla="val -66124"/>
              <a:gd name="adj2" fmla="val -63500"/>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一方向性関数を</a:t>
            </a:r>
            <a:endParaRPr kumimoji="1" lang="en-US" altLang="ja-JP" sz="1600" dirty="0">
              <a:solidFill>
                <a:schemeClr val="tx1"/>
              </a:solidFill>
            </a:endParaRPr>
          </a:p>
          <a:p>
            <a:pPr algn="ctr"/>
            <a:r>
              <a:rPr kumimoji="1" lang="en-US" altLang="ja-JP" sz="1600" u="sng" dirty="0">
                <a:solidFill>
                  <a:schemeClr val="accent2"/>
                </a:solidFill>
              </a:rPr>
              <a:t>1</a:t>
            </a:r>
            <a:r>
              <a:rPr kumimoji="1" lang="ja-JP" altLang="en-US" sz="1600" u="sng" dirty="0">
                <a:solidFill>
                  <a:schemeClr val="accent2"/>
                </a:solidFill>
              </a:rPr>
              <a:t>回</a:t>
            </a:r>
            <a:r>
              <a:rPr kumimoji="1" lang="ja-JP" altLang="en-US" sz="1600" dirty="0">
                <a:solidFill>
                  <a:schemeClr val="tx1"/>
                </a:solidFill>
              </a:rPr>
              <a:t>適用</a:t>
            </a:r>
          </a:p>
        </p:txBody>
      </p:sp>
    </p:spTree>
    <p:extLst>
      <p:ext uri="{BB962C8B-B14F-4D97-AF65-F5344CB8AC3E}">
        <p14:creationId xmlns:p14="http://schemas.microsoft.com/office/powerpoint/2010/main" val="4089379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81A608-08F4-4BC1-B0CD-895D8AD52D2A}"/>
              </a:ext>
            </a:extLst>
          </p:cNvPr>
          <p:cNvSpPr>
            <a:spLocks noGrp="1"/>
          </p:cNvSpPr>
          <p:nvPr>
            <p:ph type="title"/>
          </p:nvPr>
        </p:nvSpPr>
        <p:spPr/>
        <p:txBody>
          <a:bodyPr/>
          <a:lstStyle/>
          <a:p>
            <a:r>
              <a:rPr kumimoji="1" lang="en-US" altLang="ja-JP" dirty="0"/>
              <a:t>SAS</a:t>
            </a:r>
            <a:r>
              <a:rPr kumimoji="1" lang="ja-JP" altLang="en-US" dirty="0"/>
              <a:t>の計算量比較</a:t>
            </a:r>
          </a:p>
        </p:txBody>
      </p:sp>
      <p:sp>
        <p:nvSpPr>
          <p:cNvPr id="3" name="コンテンツ プレースホルダー 2">
            <a:extLst>
              <a:ext uri="{FF2B5EF4-FFF2-40B4-BE49-F238E27FC236}">
                <a16:creationId xmlns:a16="http://schemas.microsoft.com/office/drawing/2014/main" id="{556FD6E9-FD57-4F0A-90A2-4B1E2CDED7D4}"/>
              </a:ext>
            </a:extLst>
          </p:cNvPr>
          <p:cNvSpPr>
            <a:spLocks noGrp="1"/>
          </p:cNvSpPr>
          <p:nvPr>
            <p:ph idx="1"/>
          </p:nvPr>
        </p:nvSpPr>
        <p:spPr>
          <a:xfrm>
            <a:off x="628650" y="1297766"/>
            <a:ext cx="7886700" cy="5111197"/>
          </a:xfrm>
        </p:spPr>
        <p:txBody>
          <a:bodyPr>
            <a:normAutofit/>
          </a:bodyPr>
          <a:lstStyle/>
          <a:p>
            <a:pPr marL="0" indent="0">
              <a:buNone/>
            </a:pPr>
            <a:r>
              <a:rPr kumimoji="1" lang="ja-JP" altLang="en-US" sz="2400" dirty="0"/>
              <a:t>・</a:t>
            </a:r>
            <a:r>
              <a:rPr kumimoji="1" lang="en-US" altLang="ja-JP" sz="2400" dirty="0"/>
              <a:t>SAS-L2</a:t>
            </a:r>
            <a:r>
              <a:rPr kumimoji="1" lang="ja-JP" altLang="en-US" sz="2400" dirty="0"/>
              <a:t>では被認証側に一方向性関数を適用しない</a:t>
            </a:r>
            <a:endParaRPr kumimoji="1" lang="en-US" altLang="ja-JP" sz="2400" dirty="0"/>
          </a:p>
          <a:p>
            <a:pPr marL="0" indent="0">
              <a:buNone/>
            </a:pPr>
            <a:endParaRPr lang="en-US" altLang="ja-JP" sz="2400" dirty="0"/>
          </a:p>
          <a:p>
            <a:pPr marL="0" indent="0">
              <a:buNone/>
            </a:pPr>
            <a:endParaRPr kumimoji="1" lang="en-US" altLang="ja-JP" sz="2400" dirty="0"/>
          </a:p>
          <a:p>
            <a:pPr marL="0" indent="0">
              <a:buNone/>
            </a:pPr>
            <a:endParaRPr lang="en-US" altLang="ja-JP" sz="2400" dirty="0"/>
          </a:p>
          <a:p>
            <a:pPr marL="0" indent="0">
              <a:buNone/>
            </a:pPr>
            <a:endParaRPr kumimoji="1" lang="en-US" altLang="ja-JP" sz="2400" dirty="0"/>
          </a:p>
          <a:p>
            <a:pPr marL="0" indent="0">
              <a:buNone/>
            </a:pPr>
            <a:r>
              <a:rPr lang="ja-JP" altLang="en-US" sz="2400" dirty="0"/>
              <a:t>・一方向性関数に</a:t>
            </a:r>
            <a:r>
              <a:rPr lang="en-US" altLang="ja-JP" sz="2400" dirty="0"/>
              <a:t>SHA-256</a:t>
            </a:r>
            <a:r>
              <a:rPr lang="ja-JP" altLang="en-US" sz="2400" dirty="0"/>
              <a:t>を用いた場合、</a:t>
            </a:r>
            <a:endParaRPr lang="en-US" altLang="ja-JP" sz="2400" dirty="0"/>
          </a:p>
          <a:p>
            <a:pPr marL="0" indent="0">
              <a:buNone/>
            </a:pPr>
            <a:r>
              <a:rPr kumimoji="1" lang="ja-JP" altLang="en-US" sz="1600" dirty="0"/>
              <a:t>　       ①加算 </a:t>
            </a:r>
            <a:r>
              <a:rPr kumimoji="1" lang="en-US" altLang="ja-JP" sz="2000" u="sng" dirty="0">
                <a:solidFill>
                  <a:schemeClr val="tx2"/>
                </a:solidFill>
              </a:rPr>
              <a:t>600 </a:t>
            </a:r>
            <a:r>
              <a:rPr kumimoji="1" lang="ja-JP" altLang="en-US" sz="1600" u="sng" dirty="0">
                <a:solidFill>
                  <a:schemeClr val="tx2"/>
                </a:solidFill>
              </a:rPr>
              <a:t>回</a:t>
            </a:r>
            <a:r>
              <a:rPr kumimoji="1" lang="ja-JP" altLang="en-US" sz="1600" dirty="0">
                <a:solidFill>
                  <a:schemeClr val="tx2"/>
                </a:solidFill>
              </a:rPr>
              <a:t>　　　　　　　　　　　　　</a:t>
            </a:r>
            <a:r>
              <a:rPr kumimoji="1" lang="ja-JP" altLang="en-US" sz="1600" dirty="0"/>
              <a:t>④論理和 </a:t>
            </a:r>
            <a:r>
              <a:rPr kumimoji="1" lang="en-US" altLang="ja-JP" sz="2000" dirty="0"/>
              <a:t>192 </a:t>
            </a:r>
            <a:r>
              <a:rPr kumimoji="1" lang="ja-JP" altLang="en-US" sz="1600" dirty="0"/>
              <a:t>回</a:t>
            </a:r>
            <a:endParaRPr kumimoji="1" lang="en-US" altLang="ja-JP" sz="1600" dirty="0"/>
          </a:p>
          <a:p>
            <a:pPr marL="0" indent="0">
              <a:buNone/>
            </a:pPr>
            <a:r>
              <a:rPr lang="ja-JP" altLang="en-US" sz="1600" dirty="0"/>
              <a:t>　       ②</a:t>
            </a:r>
            <a:r>
              <a:rPr kumimoji="1" lang="ja-JP" altLang="en-US" sz="1600" dirty="0"/>
              <a:t>排他的論理和 </a:t>
            </a:r>
            <a:r>
              <a:rPr kumimoji="1" lang="en-US" altLang="ja-JP" sz="2000" u="sng" dirty="0">
                <a:solidFill>
                  <a:schemeClr val="tx2"/>
                </a:solidFill>
              </a:rPr>
              <a:t>8432 </a:t>
            </a:r>
            <a:r>
              <a:rPr kumimoji="1" lang="ja-JP" altLang="en-US" sz="1600" u="sng" dirty="0">
                <a:solidFill>
                  <a:schemeClr val="tx2"/>
                </a:solidFill>
              </a:rPr>
              <a:t>回</a:t>
            </a:r>
            <a:r>
              <a:rPr kumimoji="1" lang="ja-JP" altLang="en-US" sz="1600" dirty="0"/>
              <a:t>　　　　　　　　 ⑤論理積 </a:t>
            </a:r>
            <a:r>
              <a:rPr kumimoji="1" lang="en-US" altLang="ja-JP" sz="2000" dirty="0"/>
              <a:t>320 </a:t>
            </a:r>
            <a:r>
              <a:rPr kumimoji="1" lang="ja-JP" altLang="en-US" sz="1600" dirty="0"/>
              <a:t>回</a:t>
            </a:r>
            <a:endParaRPr kumimoji="1" lang="en-US" altLang="ja-JP" sz="1600" dirty="0"/>
          </a:p>
          <a:p>
            <a:pPr marL="0" indent="0">
              <a:buNone/>
            </a:pPr>
            <a:r>
              <a:rPr lang="ja-JP" altLang="en-US" sz="1600" dirty="0"/>
              <a:t>　       ③右シフト </a:t>
            </a:r>
            <a:r>
              <a:rPr lang="en-US" altLang="ja-JP" sz="2000" dirty="0"/>
              <a:t>624 </a:t>
            </a:r>
            <a:r>
              <a:rPr lang="ja-JP" altLang="en-US" sz="1600" dirty="0"/>
              <a:t>回　　　　　　　　　　　</a:t>
            </a:r>
            <a:r>
              <a:rPr lang="ja-JP" altLang="en-US" sz="1600" dirty="0">
                <a:latin typeface="Courier New" panose="02070309020205020404" pitchFamily="49" charset="0"/>
              </a:rPr>
              <a:t>⑥ビット反転 </a:t>
            </a:r>
            <a:r>
              <a:rPr lang="en-US" altLang="ja-JP" sz="2000" dirty="0"/>
              <a:t>64 </a:t>
            </a:r>
            <a:r>
              <a:rPr lang="ja-JP" altLang="en-US" sz="1600" dirty="0">
                <a:latin typeface="Courier New" panose="02070309020205020404" pitchFamily="49" charset="0"/>
              </a:rPr>
              <a:t>回　</a:t>
            </a:r>
            <a:endParaRPr lang="en-US" altLang="ja-JP" sz="1600" dirty="0">
              <a:latin typeface="Courier New" panose="02070309020205020404" pitchFamily="49" charset="0"/>
            </a:endParaRPr>
          </a:p>
          <a:p>
            <a:pPr marL="0" indent="0">
              <a:buNone/>
            </a:pPr>
            <a:endParaRPr lang="en-US" altLang="ja-JP" sz="2000" dirty="0"/>
          </a:p>
          <a:p>
            <a:pPr marL="0" indent="0">
              <a:buNone/>
            </a:pPr>
            <a:endParaRPr lang="en-US" altLang="ja-JP" sz="1200" dirty="0"/>
          </a:p>
          <a:p>
            <a:pPr marL="0" indent="0">
              <a:buNone/>
            </a:pPr>
            <a:r>
              <a:rPr lang="ja-JP" altLang="en-US" sz="2400" dirty="0"/>
              <a:t>　　</a:t>
            </a:r>
            <a:r>
              <a:rPr lang="en-US" altLang="ja-JP" sz="2400" dirty="0"/>
              <a:t>SAS</a:t>
            </a:r>
            <a:r>
              <a:rPr lang="ja-JP" altLang="en-US" sz="2400" dirty="0"/>
              <a:t>の計算量は、</a:t>
            </a:r>
            <a:r>
              <a:rPr lang="ja-JP" altLang="en-US" sz="2400" u="sng" dirty="0">
                <a:solidFill>
                  <a:schemeClr val="tx2"/>
                </a:solidFill>
              </a:rPr>
              <a:t>一方向性関数の適用回数に依存</a:t>
            </a:r>
            <a:endParaRPr lang="en-US" altLang="ja-JP" sz="2400" u="sng" dirty="0">
              <a:solidFill>
                <a:schemeClr val="tx2"/>
              </a:solidFill>
            </a:endParaRPr>
          </a:p>
          <a:p>
            <a:pPr marL="0" indent="0">
              <a:buNone/>
            </a:pPr>
            <a:endParaRPr lang="en-US" altLang="ja-JP" sz="1600" dirty="0"/>
          </a:p>
        </p:txBody>
      </p:sp>
      <p:sp>
        <p:nvSpPr>
          <p:cNvPr id="4" name="スライド番号プレースホルダー 3">
            <a:extLst>
              <a:ext uri="{FF2B5EF4-FFF2-40B4-BE49-F238E27FC236}">
                <a16:creationId xmlns:a16="http://schemas.microsoft.com/office/drawing/2014/main" id="{3B1AE52C-6A6E-4C9A-A14E-6D90B02C1048}"/>
              </a:ext>
            </a:extLst>
          </p:cNvPr>
          <p:cNvSpPr>
            <a:spLocks noGrp="1"/>
          </p:cNvSpPr>
          <p:nvPr>
            <p:ph type="sldNum" sz="quarter" idx="12"/>
          </p:nvPr>
        </p:nvSpPr>
        <p:spPr/>
        <p:txBody>
          <a:bodyPr/>
          <a:lstStyle/>
          <a:p>
            <a:fld id="{1B8B94E9-83E2-43EF-87B3-01B55DECAE73}" type="slidenum">
              <a:rPr kumimoji="1" lang="ja-JP" altLang="en-US" smtClean="0"/>
              <a:pPr/>
              <a:t>5</a:t>
            </a:fld>
            <a:endParaRPr kumimoji="1" lang="ja-JP" altLang="en-US" dirty="0"/>
          </a:p>
        </p:txBody>
      </p:sp>
      <p:sp>
        <p:nvSpPr>
          <p:cNvPr id="14" name="矢印: 下 13">
            <a:extLst>
              <a:ext uri="{FF2B5EF4-FFF2-40B4-BE49-F238E27FC236}">
                <a16:creationId xmlns:a16="http://schemas.microsoft.com/office/drawing/2014/main" id="{91ECF182-C2CC-4E7F-8267-B057AFC46862}"/>
              </a:ext>
            </a:extLst>
          </p:cNvPr>
          <p:cNvSpPr/>
          <p:nvPr/>
        </p:nvSpPr>
        <p:spPr>
          <a:xfrm>
            <a:off x="4258462" y="5332940"/>
            <a:ext cx="627076" cy="454587"/>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aphicFrame>
        <p:nvGraphicFramePr>
          <p:cNvPr id="8" name="表 7">
            <a:extLst>
              <a:ext uri="{FF2B5EF4-FFF2-40B4-BE49-F238E27FC236}">
                <a16:creationId xmlns:a16="http://schemas.microsoft.com/office/drawing/2014/main" id="{D45572F3-450E-4236-AEFA-313888053B7A}"/>
              </a:ext>
            </a:extLst>
          </p:cNvPr>
          <p:cNvGraphicFramePr>
            <a:graphicFrameLocks noGrp="1"/>
          </p:cNvGraphicFramePr>
          <p:nvPr>
            <p:extLst>
              <p:ext uri="{D42A27DB-BD31-4B8C-83A1-F6EECF244321}">
                <p14:modId xmlns:p14="http://schemas.microsoft.com/office/powerpoint/2010/main" val="2263989753"/>
              </p:ext>
            </p:extLst>
          </p:nvPr>
        </p:nvGraphicFramePr>
        <p:xfrm>
          <a:off x="1089790" y="2022049"/>
          <a:ext cx="6964419" cy="1325880"/>
        </p:xfrm>
        <a:graphic>
          <a:graphicData uri="http://schemas.openxmlformats.org/drawingml/2006/table">
            <a:tbl>
              <a:tblPr firstRow="1" bandRow="1">
                <a:tableStyleId>{5C22544A-7EE6-4342-B048-85BDC9FD1C3A}</a:tableStyleId>
              </a:tblPr>
              <a:tblGrid>
                <a:gridCol w="994917">
                  <a:extLst>
                    <a:ext uri="{9D8B030D-6E8A-4147-A177-3AD203B41FA5}">
                      <a16:colId xmlns:a16="http://schemas.microsoft.com/office/drawing/2014/main" val="2973605277"/>
                    </a:ext>
                  </a:extLst>
                </a:gridCol>
                <a:gridCol w="994917">
                  <a:extLst>
                    <a:ext uri="{9D8B030D-6E8A-4147-A177-3AD203B41FA5}">
                      <a16:colId xmlns:a16="http://schemas.microsoft.com/office/drawing/2014/main" val="2762146828"/>
                    </a:ext>
                  </a:extLst>
                </a:gridCol>
                <a:gridCol w="994917">
                  <a:extLst>
                    <a:ext uri="{9D8B030D-6E8A-4147-A177-3AD203B41FA5}">
                      <a16:colId xmlns:a16="http://schemas.microsoft.com/office/drawing/2014/main" val="3509907814"/>
                    </a:ext>
                  </a:extLst>
                </a:gridCol>
                <a:gridCol w="994917">
                  <a:extLst>
                    <a:ext uri="{9D8B030D-6E8A-4147-A177-3AD203B41FA5}">
                      <a16:colId xmlns:a16="http://schemas.microsoft.com/office/drawing/2014/main" val="4283574252"/>
                    </a:ext>
                  </a:extLst>
                </a:gridCol>
                <a:gridCol w="994917">
                  <a:extLst>
                    <a:ext uri="{9D8B030D-6E8A-4147-A177-3AD203B41FA5}">
                      <a16:colId xmlns:a16="http://schemas.microsoft.com/office/drawing/2014/main" val="524472470"/>
                    </a:ext>
                  </a:extLst>
                </a:gridCol>
                <a:gridCol w="994917">
                  <a:extLst>
                    <a:ext uri="{9D8B030D-6E8A-4147-A177-3AD203B41FA5}">
                      <a16:colId xmlns:a16="http://schemas.microsoft.com/office/drawing/2014/main" val="2580132711"/>
                    </a:ext>
                  </a:extLst>
                </a:gridCol>
                <a:gridCol w="994917">
                  <a:extLst>
                    <a:ext uri="{9D8B030D-6E8A-4147-A177-3AD203B41FA5}">
                      <a16:colId xmlns:a16="http://schemas.microsoft.com/office/drawing/2014/main" val="95149232"/>
                    </a:ext>
                  </a:extLst>
                </a:gridCol>
              </a:tblGrid>
              <a:tr h="0">
                <a:tc>
                  <a:txBody>
                    <a:bodyPr/>
                    <a:lstStyle/>
                    <a:p>
                      <a:endParaRPr kumimoji="1" lang="ja-JP" altLang="en-US" dirty="0"/>
                    </a:p>
                  </a:txBody>
                  <a:tcPr>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chemeClr val="tx2"/>
                    </a:solidFill>
                  </a:tcPr>
                </a:tc>
                <a:tc gridSpan="3">
                  <a:txBody>
                    <a:bodyPr/>
                    <a:lstStyle/>
                    <a:p>
                      <a:pPr algn="ctr"/>
                      <a:r>
                        <a:rPr kumimoji="1" lang="ja-JP" altLang="en-US" sz="2000" b="1" dirty="0"/>
                        <a:t>被認証側</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chemeClr val="tx2"/>
                    </a:solidFill>
                  </a:tcPr>
                </a:tc>
                <a:tc hMerge="1">
                  <a:txBody>
                    <a:bodyPr/>
                    <a:lstStyle/>
                    <a:p>
                      <a:pPr algn="ctr"/>
                      <a:endParaRPr kumimoji="1" lang="ja-JP" altLang="en-US" dirty="0"/>
                    </a:p>
                  </a:txBody>
                  <a:tcPr/>
                </a:tc>
                <a:tc hMerge="1">
                  <a:txBody>
                    <a:bodyPr/>
                    <a:lstStyle/>
                    <a:p>
                      <a:pPr algn="ctr"/>
                      <a:endParaRPr kumimoji="1" lang="ja-JP" altLang="en-US" dirty="0"/>
                    </a:p>
                  </a:txBody>
                  <a:tcPr/>
                </a:tc>
                <a:tc gridSpan="3">
                  <a:txBody>
                    <a:bodyPr/>
                    <a:lstStyle/>
                    <a:p>
                      <a:pPr algn="ctr"/>
                      <a:r>
                        <a:rPr kumimoji="1" lang="ja-JP" altLang="en-US" sz="2000" b="1" dirty="0"/>
                        <a:t>認証側</a:t>
                      </a:r>
                    </a:p>
                  </a:txBody>
                  <a:tcPr>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solidFill>
                      <a:schemeClr val="tx2"/>
                    </a:solidFill>
                  </a:tcPr>
                </a:tc>
                <a:tc hMerge="1">
                  <a:txBody>
                    <a:bodyPr/>
                    <a:lstStyle/>
                    <a:p>
                      <a:pPr algn="ctr"/>
                      <a:endParaRPr kumimoji="1" lang="ja-JP" altLang="en-US" dirty="0"/>
                    </a:p>
                  </a:txBody>
                  <a:tcPr/>
                </a:tc>
                <a:tc hMerge="1">
                  <a:txBody>
                    <a:bodyPr/>
                    <a:lstStyle/>
                    <a:p>
                      <a:pPr algn="ctr"/>
                      <a:endParaRPr kumimoji="1" lang="ja-JP" altLang="en-US" dirty="0"/>
                    </a:p>
                  </a:txBody>
                  <a:tcPr/>
                </a:tc>
                <a:extLst>
                  <a:ext uri="{0D108BD9-81ED-4DB2-BD59-A6C34878D82A}">
                    <a16:rowId xmlns:a16="http://schemas.microsoft.com/office/drawing/2014/main" val="1152405337"/>
                  </a:ext>
                </a:extLst>
              </a:tr>
              <a:tr h="0">
                <a:tc>
                  <a:txBody>
                    <a:bodyPr/>
                    <a:lstStyle/>
                    <a:p>
                      <a:endParaRPr kumimoji="1" lang="ja-JP" altLang="en-US" sz="1100" dirty="0"/>
                    </a:p>
                  </a:txBody>
                  <a:tcP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050" b="1" dirty="0"/>
                        <a:t>一方向性関数</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kumimoji="1" lang="ja-JP" altLang="en-US" sz="1050" b="1" dirty="0"/>
                        <a:t>排他的論理和</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000" b="1" dirty="0"/>
                        <a:t>加算</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dirty="0">
                          <a:ln>
                            <a:noFill/>
                          </a:ln>
                          <a:solidFill>
                            <a:prstClr val="black"/>
                          </a:solidFill>
                          <a:effectLst/>
                          <a:uLnTx/>
                          <a:uFillTx/>
                          <a:latin typeface="+mn-lt"/>
                          <a:ea typeface="+mn-ea"/>
                          <a:cs typeface="+mn-cs"/>
                        </a:rPr>
                        <a:t>一方向性関数</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mn-lt"/>
                          <a:ea typeface="+mn-ea"/>
                          <a:cs typeface="+mn-cs"/>
                        </a:rPr>
                        <a:t>排他的論理和</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dirty="0">
                          <a:ln>
                            <a:noFill/>
                          </a:ln>
                          <a:solidFill>
                            <a:prstClr val="black"/>
                          </a:solidFill>
                          <a:effectLst/>
                          <a:uLnTx/>
                          <a:uFillTx/>
                          <a:latin typeface="+mn-lt"/>
                          <a:ea typeface="+mn-ea"/>
                          <a:cs typeface="+mn-cs"/>
                        </a:rPr>
                        <a:t>加算</a:t>
                      </a:r>
                    </a:p>
                  </a:txBody>
                  <a:tcP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58999771"/>
                  </a:ext>
                </a:extLst>
              </a:tr>
              <a:tr h="129865">
                <a:tc>
                  <a:txBody>
                    <a:bodyPr/>
                    <a:lstStyle/>
                    <a:p>
                      <a:pPr algn="ctr"/>
                      <a:r>
                        <a:rPr lang="ja-JP" altLang="en-US" sz="1600" dirty="0"/>
                        <a:t>SAS-2</a:t>
                      </a:r>
                      <a:endParaRPr kumimoji="1" lang="ja-JP" altLang="en-US" sz="1600" dirty="0"/>
                    </a:p>
                  </a:txBody>
                  <a:tcP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600" dirty="0">
                          <a:solidFill>
                            <a:schemeClr val="tx1"/>
                          </a:solidFill>
                        </a:rPr>
                        <a:t>4</a:t>
                      </a:r>
                      <a:endParaRPr kumimoji="1" lang="ja-JP" altLang="en-US" sz="1600" dirty="0">
                        <a:solidFill>
                          <a:schemeClr val="tx1"/>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kumimoji="1" lang="en-US" altLang="ja-JP" sz="1600" dirty="0"/>
                        <a:t>4</a:t>
                      </a:r>
                      <a:endParaRPr kumimoji="1" lang="ja-JP" altLang="en-US"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600" dirty="0"/>
                        <a:t>1</a:t>
                      </a:r>
                      <a:endParaRPr kumimoji="1" lang="ja-JP" altLang="en-US"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600" dirty="0"/>
                        <a:t>2</a:t>
                      </a:r>
                      <a:endParaRPr kumimoji="1" lang="ja-JP" altLang="en-US"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600" dirty="0"/>
                        <a:t>2</a:t>
                      </a:r>
                      <a:endParaRPr kumimoji="1" lang="ja-JP" altLang="en-US"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600" dirty="0"/>
                        <a:t>1</a:t>
                      </a:r>
                      <a:endParaRPr kumimoji="1" lang="ja-JP" altLang="en-US" sz="1600" dirty="0"/>
                    </a:p>
                  </a:txBody>
                  <a:tcP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26410498"/>
                  </a:ext>
                </a:extLst>
              </a:tr>
              <a:tr h="129865">
                <a:tc>
                  <a:txBody>
                    <a:bodyPr/>
                    <a:lstStyle/>
                    <a:p>
                      <a:pPr algn="ctr"/>
                      <a:r>
                        <a:rPr lang="ja-JP" altLang="en-US" sz="1600" dirty="0"/>
                        <a:t>SAS-L2</a:t>
                      </a:r>
                      <a:endParaRPr kumimoji="1" lang="ja-JP" altLang="en-US" sz="1600" dirty="0"/>
                    </a:p>
                  </a:txBody>
                  <a:tcP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ja-JP" altLang="en-US" sz="1600" dirty="0">
                          <a:solidFill>
                            <a:schemeClr val="tx1"/>
                          </a:solidFill>
                        </a:rPr>
                        <a:t>0</a:t>
                      </a:r>
                      <a:endParaRPr kumimoji="1" lang="ja-JP" altLang="en-US" sz="1600" dirty="0">
                        <a:solidFill>
                          <a:schemeClr val="tx1"/>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kumimoji="1" lang="en-US" altLang="ja-JP" sz="1600" dirty="0"/>
                        <a:t>3</a:t>
                      </a:r>
                      <a:endParaRPr kumimoji="1" lang="ja-JP" altLang="en-US"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kumimoji="1" lang="en-US" altLang="ja-JP" sz="1600" dirty="0"/>
                        <a:t>2</a:t>
                      </a:r>
                      <a:endParaRPr kumimoji="1" lang="ja-JP" altLang="en-US"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kumimoji="1" lang="en-US" altLang="ja-JP" sz="1600" dirty="0"/>
                        <a:t>1</a:t>
                      </a:r>
                      <a:endParaRPr kumimoji="1" lang="ja-JP" altLang="en-US"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kumimoji="1" lang="en-US" altLang="ja-JP" sz="1600" dirty="0"/>
                        <a:t>4</a:t>
                      </a:r>
                      <a:endParaRPr kumimoji="1" lang="ja-JP" altLang="en-US"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kumimoji="1" lang="en-US" altLang="ja-JP" sz="1600" dirty="0"/>
                        <a:t>2</a:t>
                      </a:r>
                      <a:endParaRPr kumimoji="1" lang="ja-JP" altLang="en-US" sz="1600" dirty="0"/>
                    </a:p>
                  </a:txBody>
                  <a:tcP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1683474"/>
                  </a:ext>
                </a:extLst>
              </a:tr>
            </a:tbl>
          </a:graphicData>
        </a:graphic>
      </p:graphicFrame>
      <p:sp>
        <p:nvSpPr>
          <p:cNvPr id="9" name="テキスト ボックス 8">
            <a:extLst>
              <a:ext uri="{FF2B5EF4-FFF2-40B4-BE49-F238E27FC236}">
                <a16:creationId xmlns:a16="http://schemas.microsoft.com/office/drawing/2014/main" id="{D7AE7796-F414-42F3-A005-5F15C874F1EA}"/>
              </a:ext>
            </a:extLst>
          </p:cNvPr>
          <p:cNvSpPr txBox="1"/>
          <p:nvPr/>
        </p:nvSpPr>
        <p:spPr>
          <a:xfrm>
            <a:off x="3039320" y="1714272"/>
            <a:ext cx="3692433" cy="307777"/>
          </a:xfrm>
          <a:prstGeom prst="rect">
            <a:avLst/>
          </a:prstGeom>
          <a:noFill/>
        </p:spPr>
        <p:txBody>
          <a:bodyPr wrap="square">
            <a:spAutoFit/>
          </a:bodyPr>
          <a:lstStyle/>
          <a:p>
            <a:r>
              <a:rPr lang="ja-JP" altLang="en-US" sz="1400" b="0" dirty="0">
                <a:effectLst/>
                <a:latin typeface="Consolas" panose="020B0609020204030204" pitchFamily="49" charset="0"/>
              </a:rPr>
              <a:t>各認証方式における計算量の比較</a:t>
            </a:r>
            <a:r>
              <a:rPr lang="en-US" altLang="ja-JP" sz="1100" b="0" dirty="0">
                <a:effectLst/>
                <a:latin typeface="Consolas" panose="020B0609020204030204" pitchFamily="49" charset="0"/>
              </a:rPr>
              <a:t>(</a:t>
            </a:r>
            <a:r>
              <a:rPr lang="ja-JP" altLang="en-US" sz="1100" b="0" dirty="0">
                <a:effectLst/>
                <a:latin typeface="Consolas" panose="020B0609020204030204" pitchFamily="49" charset="0"/>
              </a:rPr>
              <a:t>単位 回</a:t>
            </a:r>
            <a:r>
              <a:rPr lang="en-US" altLang="ja-JP" sz="1100" b="0" dirty="0">
                <a:effectLst/>
                <a:latin typeface="Consolas" panose="020B0609020204030204" pitchFamily="49" charset="0"/>
              </a:rPr>
              <a:t>)</a:t>
            </a:r>
            <a:endParaRPr lang="ja-JP" altLang="en-US" sz="1400" b="0" dirty="0">
              <a:effectLst/>
              <a:latin typeface="Consolas" panose="020B0609020204030204" pitchFamily="49" charset="0"/>
            </a:endParaRPr>
          </a:p>
        </p:txBody>
      </p:sp>
    </p:spTree>
    <p:extLst>
      <p:ext uri="{BB962C8B-B14F-4D97-AF65-F5344CB8AC3E}">
        <p14:creationId xmlns:p14="http://schemas.microsoft.com/office/powerpoint/2010/main" val="115120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1D5C18-96A7-4C06-997E-06228669D456}"/>
              </a:ext>
            </a:extLst>
          </p:cNvPr>
          <p:cNvSpPr>
            <a:spLocks noGrp="1"/>
          </p:cNvSpPr>
          <p:nvPr>
            <p:ph type="title"/>
          </p:nvPr>
        </p:nvSpPr>
        <p:spPr/>
        <p:txBody>
          <a:bodyPr/>
          <a:lstStyle/>
          <a:p>
            <a:r>
              <a:rPr kumimoji="1" lang="ja-JP" altLang="en-US" dirty="0"/>
              <a:t>研究の目的</a:t>
            </a:r>
          </a:p>
        </p:txBody>
      </p:sp>
      <p:sp>
        <p:nvSpPr>
          <p:cNvPr id="3" name="コンテンツ プレースホルダー 2">
            <a:extLst>
              <a:ext uri="{FF2B5EF4-FFF2-40B4-BE49-F238E27FC236}">
                <a16:creationId xmlns:a16="http://schemas.microsoft.com/office/drawing/2014/main" id="{D69C8454-9691-435A-9E13-D2D7E0E59220}"/>
              </a:ext>
            </a:extLst>
          </p:cNvPr>
          <p:cNvSpPr>
            <a:spLocks noGrp="1"/>
          </p:cNvSpPr>
          <p:nvPr>
            <p:ph idx="1"/>
          </p:nvPr>
        </p:nvSpPr>
        <p:spPr/>
        <p:txBody>
          <a:bodyPr/>
          <a:lstStyle/>
          <a:p>
            <a:pPr marL="0" indent="0">
              <a:buNone/>
            </a:pPr>
            <a:r>
              <a:rPr lang="en-US" altLang="ja-JP" sz="2400" dirty="0"/>
              <a:t>SAS-L2</a:t>
            </a:r>
            <a:r>
              <a:rPr lang="ja-JP" altLang="en-US" sz="2400" dirty="0"/>
              <a:t>は</a:t>
            </a:r>
            <a:r>
              <a:rPr lang="ja-JP" altLang="en-US" sz="2400" u="sng" dirty="0">
                <a:solidFill>
                  <a:schemeClr val="tx2"/>
                </a:solidFill>
              </a:rPr>
              <a:t>理論上の評価に留まっている</a:t>
            </a:r>
            <a:endParaRPr lang="en-US" altLang="ja-JP" sz="2400" u="sng" dirty="0">
              <a:solidFill>
                <a:schemeClr val="tx2"/>
              </a:solidFill>
            </a:endParaRPr>
          </a:p>
          <a:p>
            <a:pPr marL="0" indent="0">
              <a:buNone/>
            </a:pPr>
            <a:r>
              <a:rPr lang="en-US" altLang="ja-JP" sz="2400" dirty="0"/>
              <a:t>SAS-L2</a:t>
            </a:r>
            <a:r>
              <a:rPr lang="ja-JP" altLang="en-US" sz="2400" dirty="0"/>
              <a:t>に関して、</a:t>
            </a:r>
            <a:endParaRPr lang="en-US" altLang="ja-JP" sz="2400" dirty="0"/>
          </a:p>
          <a:p>
            <a:pPr marL="0" indent="0">
              <a:buNone/>
            </a:pPr>
            <a:r>
              <a:rPr lang="ja-JP" altLang="en-US" sz="2400" dirty="0"/>
              <a:t>①</a:t>
            </a:r>
            <a:r>
              <a:rPr lang="en-US" altLang="ja-JP" sz="2400" dirty="0"/>
              <a:t>IoT</a:t>
            </a:r>
            <a:r>
              <a:rPr lang="ja-JP" altLang="en-US" sz="2400" dirty="0"/>
              <a:t>システムに用いる</a:t>
            </a:r>
            <a:r>
              <a:rPr lang="ja-JP" altLang="en-US" sz="2400" u="sng" dirty="0">
                <a:solidFill>
                  <a:schemeClr val="tx2"/>
                </a:solidFill>
              </a:rPr>
              <a:t>有意性</a:t>
            </a:r>
            <a:r>
              <a:rPr lang="ja-JP" altLang="en-US" sz="2400" dirty="0"/>
              <a:t>を示す</a:t>
            </a:r>
            <a:endParaRPr lang="en-US" altLang="ja-JP" sz="2400" dirty="0"/>
          </a:p>
          <a:p>
            <a:pPr marL="0" indent="0">
              <a:buNone/>
            </a:pPr>
            <a:r>
              <a:rPr lang="ja-JP" altLang="en-US" sz="2400" dirty="0"/>
              <a:t>②</a:t>
            </a:r>
            <a:r>
              <a:rPr lang="ja-JP" altLang="en-US" sz="2400" u="sng" dirty="0">
                <a:solidFill>
                  <a:schemeClr val="tx2"/>
                </a:solidFill>
              </a:rPr>
              <a:t>実装上の問題点</a:t>
            </a:r>
            <a:r>
              <a:rPr lang="ja-JP" altLang="en-US" sz="2400" dirty="0"/>
              <a:t>を明らかにする</a:t>
            </a:r>
            <a:endParaRPr lang="en-US" altLang="ja-JP" sz="2400" dirty="0"/>
          </a:p>
          <a:p>
            <a:endParaRPr kumimoji="1" lang="ja-JP" altLang="en-US" dirty="0"/>
          </a:p>
        </p:txBody>
      </p:sp>
      <p:sp>
        <p:nvSpPr>
          <p:cNvPr id="4" name="スライド番号プレースホルダー 3">
            <a:extLst>
              <a:ext uri="{FF2B5EF4-FFF2-40B4-BE49-F238E27FC236}">
                <a16:creationId xmlns:a16="http://schemas.microsoft.com/office/drawing/2014/main" id="{975A1FB7-3D57-4051-90E3-01950800CAAB}"/>
              </a:ext>
            </a:extLst>
          </p:cNvPr>
          <p:cNvSpPr>
            <a:spLocks noGrp="1"/>
          </p:cNvSpPr>
          <p:nvPr>
            <p:ph type="sldNum" sz="quarter" idx="12"/>
          </p:nvPr>
        </p:nvSpPr>
        <p:spPr/>
        <p:txBody>
          <a:bodyPr/>
          <a:lstStyle/>
          <a:p>
            <a:fld id="{1B8B94E9-83E2-43EF-87B3-01B55DECAE73}" type="slidenum">
              <a:rPr kumimoji="1" lang="ja-JP" altLang="en-US" smtClean="0"/>
              <a:pPr/>
              <a:t>6</a:t>
            </a:fld>
            <a:endParaRPr kumimoji="1" lang="ja-JP" altLang="en-US" dirty="0"/>
          </a:p>
        </p:txBody>
      </p:sp>
      <p:sp>
        <p:nvSpPr>
          <p:cNvPr id="5" name="正方形/長方形 4">
            <a:extLst>
              <a:ext uri="{FF2B5EF4-FFF2-40B4-BE49-F238E27FC236}">
                <a16:creationId xmlns:a16="http://schemas.microsoft.com/office/drawing/2014/main" id="{5660DA85-FAF9-4F67-B8CA-1F5C343358F3}"/>
              </a:ext>
            </a:extLst>
          </p:cNvPr>
          <p:cNvSpPr/>
          <p:nvPr/>
        </p:nvSpPr>
        <p:spPr>
          <a:xfrm>
            <a:off x="1561291" y="4548615"/>
            <a:ext cx="403412" cy="412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 name="正方形/長方形 5">
            <a:extLst>
              <a:ext uri="{FF2B5EF4-FFF2-40B4-BE49-F238E27FC236}">
                <a16:creationId xmlns:a16="http://schemas.microsoft.com/office/drawing/2014/main" id="{4B2C87D4-3774-4746-A632-82F859297B36}"/>
              </a:ext>
            </a:extLst>
          </p:cNvPr>
          <p:cNvSpPr/>
          <p:nvPr/>
        </p:nvSpPr>
        <p:spPr>
          <a:xfrm>
            <a:off x="1666911" y="4672109"/>
            <a:ext cx="403412" cy="412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正方形/長方形 6">
            <a:extLst>
              <a:ext uri="{FF2B5EF4-FFF2-40B4-BE49-F238E27FC236}">
                <a16:creationId xmlns:a16="http://schemas.microsoft.com/office/drawing/2014/main" id="{B17AEEEE-61F7-479B-9A0D-B18F320FF71F}"/>
              </a:ext>
            </a:extLst>
          </p:cNvPr>
          <p:cNvSpPr/>
          <p:nvPr/>
        </p:nvSpPr>
        <p:spPr>
          <a:xfrm>
            <a:off x="1783618" y="4773005"/>
            <a:ext cx="403412" cy="412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 name="正方形/長方形 7">
            <a:extLst>
              <a:ext uri="{FF2B5EF4-FFF2-40B4-BE49-F238E27FC236}">
                <a16:creationId xmlns:a16="http://schemas.microsoft.com/office/drawing/2014/main" id="{2F2B98A3-28DB-4F33-97E5-16F1F16BDE03}"/>
              </a:ext>
            </a:extLst>
          </p:cNvPr>
          <p:cNvSpPr/>
          <p:nvPr/>
        </p:nvSpPr>
        <p:spPr>
          <a:xfrm>
            <a:off x="1897375" y="4882666"/>
            <a:ext cx="403412" cy="412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正方形/長方形 8">
            <a:extLst>
              <a:ext uri="{FF2B5EF4-FFF2-40B4-BE49-F238E27FC236}">
                <a16:creationId xmlns:a16="http://schemas.microsoft.com/office/drawing/2014/main" id="{D5275915-CCFF-4E93-986D-BDC293E73862}"/>
              </a:ext>
            </a:extLst>
          </p:cNvPr>
          <p:cNvSpPr/>
          <p:nvPr/>
        </p:nvSpPr>
        <p:spPr>
          <a:xfrm>
            <a:off x="2508528" y="5515946"/>
            <a:ext cx="403412" cy="412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cxnSp>
        <p:nvCxnSpPr>
          <p:cNvPr id="10" name="直線矢印コネクタ 9">
            <a:extLst>
              <a:ext uri="{FF2B5EF4-FFF2-40B4-BE49-F238E27FC236}">
                <a16:creationId xmlns:a16="http://schemas.microsoft.com/office/drawing/2014/main" id="{2ABD8463-E225-421B-A4D8-0F0FDB04969E}"/>
              </a:ext>
            </a:extLst>
          </p:cNvPr>
          <p:cNvCxnSpPr>
            <a:cxnSpLocks/>
            <a:endCxn id="14" idx="1"/>
          </p:cNvCxnSpPr>
          <p:nvPr/>
        </p:nvCxnSpPr>
        <p:spPr>
          <a:xfrm flipV="1">
            <a:off x="3059129" y="5067200"/>
            <a:ext cx="958608" cy="56613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D6453543-96D5-412F-8DC0-A2D9629E35F8}"/>
              </a:ext>
            </a:extLst>
          </p:cNvPr>
          <p:cNvCxnSpPr>
            <a:cxnSpLocks/>
          </p:cNvCxnSpPr>
          <p:nvPr/>
        </p:nvCxnSpPr>
        <p:spPr>
          <a:xfrm>
            <a:off x="3028931" y="5001307"/>
            <a:ext cx="0" cy="539151"/>
          </a:xfrm>
          <a:prstGeom prst="straightConnector1">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1B036E97-8CF7-43BE-8906-6834767501F7}"/>
              </a:ext>
            </a:extLst>
          </p:cNvPr>
          <p:cNvCxnSpPr>
            <a:cxnSpLocks/>
            <a:endCxn id="14" idx="1"/>
          </p:cNvCxnSpPr>
          <p:nvPr/>
        </p:nvCxnSpPr>
        <p:spPr>
          <a:xfrm>
            <a:off x="2091723" y="4669308"/>
            <a:ext cx="1926014" cy="397892"/>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3823EA55-9FCB-4EF8-831A-7BB5A19DD465}"/>
              </a:ext>
            </a:extLst>
          </p:cNvPr>
          <p:cNvCxnSpPr>
            <a:cxnSpLocks/>
            <a:endCxn id="14" idx="1"/>
          </p:cNvCxnSpPr>
          <p:nvPr/>
        </p:nvCxnSpPr>
        <p:spPr>
          <a:xfrm>
            <a:off x="1950748" y="4550225"/>
            <a:ext cx="2066989" cy="516975"/>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447E9D17-8C54-4D3C-981F-452D91BD6F10}"/>
              </a:ext>
            </a:extLst>
          </p:cNvPr>
          <p:cNvSpPr/>
          <p:nvPr/>
        </p:nvSpPr>
        <p:spPr>
          <a:xfrm>
            <a:off x="4017737" y="4763583"/>
            <a:ext cx="1329995" cy="6072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集約装置</a:t>
            </a:r>
          </a:p>
        </p:txBody>
      </p:sp>
      <p:cxnSp>
        <p:nvCxnSpPr>
          <p:cNvPr id="15" name="直線矢印コネクタ 14">
            <a:extLst>
              <a:ext uri="{FF2B5EF4-FFF2-40B4-BE49-F238E27FC236}">
                <a16:creationId xmlns:a16="http://schemas.microsoft.com/office/drawing/2014/main" id="{2EA9E46C-22BC-41A6-974B-5A6A7372CD50}"/>
              </a:ext>
            </a:extLst>
          </p:cNvPr>
          <p:cNvCxnSpPr>
            <a:cxnSpLocks/>
            <a:endCxn id="16" idx="2"/>
          </p:cNvCxnSpPr>
          <p:nvPr/>
        </p:nvCxnSpPr>
        <p:spPr>
          <a:xfrm flipV="1">
            <a:off x="5344097" y="5102283"/>
            <a:ext cx="1016159" cy="3404"/>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BBF01D75-0C24-40CC-A93B-0A51AFD0F52A}"/>
              </a:ext>
            </a:extLst>
          </p:cNvPr>
          <p:cNvSpPr/>
          <p:nvPr/>
        </p:nvSpPr>
        <p:spPr>
          <a:xfrm>
            <a:off x="6360256" y="4645083"/>
            <a:ext cx="18288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テキスト ボックス 16">
            <a:extLst>
              <a:ext uri="{FF2B5EF4-FFF2-40B4-BE49-F238E27FC236}">
                <a16:creationId xmlns:a16="http://schemas.microsoft.com/office/drawing/2014/main" id="{7BF9933F-2B22-4FB7-BFB0-C09C18B0BF6F}"/>
              </a:ext>
            </a:extLst>
          </p:cNvPr>
          <p:cNvSpPr txBox="1"/>
          <p:nvPr/>
        </p:nvSpPr>
        <p:spPr>
          <a:xfrm>
            <a:off x="6568679" y="4969889"/>
            <a:ext cx="181087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400" dirty="0">
                <a:latin typeface="+mn-ea"/>
                <a:cs typeface="Calibri"/>
              </a:rPr>
              <a:t>インターネット</a:t>
            </a:r>
          </a:p>
        </p:txBody>
      </p:sp>
      <p:sp>
        <p:nvSpPr>
          <p:cNvPr id="18" name="正方形/長方形 17">
            <a:extLst>
              <a:ext uri="{FF2B5EF4-FFF2-40B4-BE49-F238E27FC236}">
                <a16:creationId xmlns:a16="http://schemas.microsoft.com/office/drawing/2014/main" id="{7C6DF68B-90B1-4A57-A6F1-62282389D101}"/>
              </a:ext>
            </a:extLst>
          </p:cNvPr>
          <p:cNvSpPr/>
          <p:nvPr/>
        </p:nvSpPr>
        <p:spPr>
          <a:xfrm>
            <a:off x="1416481" y="4022903"/>
            <a:ext cx="1356810" cy="40499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b="1" dirty="0"/>
              <a:t>被認証側</a:t>
            </a:r>
          </a:p>
        </p:txBody>
      </p:sp>
      <p:sp>
        <p:nvSpPr>
          <p:cNvPr id="19" name="正方形/長方形 18">
            <a:extLst>
              <a:ext uri="{FF2B5EF4-FFF2-40B4-BE49-F238E27FC236}">
                <a16:creationId xmlns:a16="http://schemas.microsoft.com/office/drawing/2014/main" id="{C5B787F0-6052-45C3-A853-178C3C78FFE8}"/>
              </a:ext>
            </a:extLst>
          </p:cNvPr>
          <p:cNvSpPr/>
          <p:nvPr/>
        </p:nvSpPr>
        <p:spPr>
          <a:xfrm>
            <a:off x="3955930" y="4043665"/>
            <a:ext cx="1453607" cy="375497"/>
          </a:xfrm>
          <a:prstGeom prst="rect">
            <a:avLst/>
          </a:prstGeom>
          <a:solidFill>
            <a:schemeClr val="accent2">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b="1" dirty="0">
                <a:solidFill>
                  <a:schemeClr val="tx1"/>
                </a:solidFill>
              </a:rPr>
              <a:t>認証側</a:t>
            </a:r>
          </a:p>
        </p:txBody>
      </p:sp>
      <p:sp>
        <p:nvSpPr>
          <p:cNvPr id="20" name="正方形/長方形 19">
            <a:extLst>
              <a:ext uri="{FF2B5EF4-FFF2-40B4-BE49-F238E27FC236}">
                <a16:creationId xmlns:a16="http://schemas.microsoft.com/office/drawing/2014/main" id="{3019EB2A-7BD8-453A-93FD-C8054CEF94B2}"/>
              </a:ext>
            </a:extLst>
          </p:cNvPr>
          <p:cNvSpPr/>
          <p:nvPr/>
        </p:nvSpPr>
        <p:spPr>
          <a:xfrm>
            <a:off x="3971756" y="5725119"/>
            <a:ext cx="1453607" cy="41237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b="1" dirty="0"/>
              <a:t>被認証側</a:t>
            </a:r>
          </a:p>
        </p:txBody>
      </p:sp>
      <p:sp>
        <p:nvSpPr>
          <p:cNvPr id="21" name="矢印: 左右 20">
            <a:extLst>
              <a:ext uri="{FF2B5EF4-FFF2-40B4-BE49-F238E27FC236}">
                <a16:creationId xmlns:a16="http://schemas.microsoft.com/office/drawing/2014/main" id="{87F29CF6-E60C-473A-9E76-16595A00B228}"/>
              </a:ext>
            </a:extLst>
          </p:cNvPr>
          <p:cNvSpPr/>
          <p:nvPr/>
        </p:nvSpPr>
        <p:spPr>
          <a:xfrm>
            <a:off x="2957155" y="4119038"/>
            <a:ext cx="814911" cy="215153"/>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2" name="矢印: 左右 21">
            <a:extLst>
              <a:ext uri="{FF2B5EF4-FFF2-40B4-BE49-F238E27FC236}">
                <a16:creationId xmlns:a16="http://schemas.microsoft.com/office/drawing/2014/main" id="{E68D00EB-C80B-4E10-8934-7E7EC86B3FC0}"/>
              </a:ext>
            </a:extLst>
          </p:cNvPr>
          <p:cNvSpPr/>
          <p:nvPr/>
        </p:nvSpPr>
        <p:spPr>
          <a:xfrm>
            <a:off x="5591171" y="5814784"/>
            <a:ext cx="802075" cy="215153"/>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3" name="テキスト ボックス 22">
            <a:extLst>
              <a:ext uri="{FF2B5EF4-FFF2-40B4-BE49-F238E27FC236}">
                <a16:creationId xmlns:a16="http://schemas.microsoft.com/office/drawing/2014/main" id="{C4AFB101-6487-4A92-8272-1D4E39272184}"/>
              </a:ext>
            </a:extLst>
          </p:cNvPr>
          <p:cNvSpPr txBox="1"/>
          <p:nvPr/>
        </p:nvSpPr>
        <p:spPr>
          <a:xfrm>
            <a:off x="2300787" y="3472324"/>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400" dirty="0">
                <a:latin typeface="+mn-ea"/>
                <a:cs typeface="Calibri"/>
              </a:rPr>
              <a:t>SAS-L2で認証・鍵配送</a:t>
            </a:r>
          </a:p>
          <a:p>
            <a:r>
              <a:rPr lang="ja-JP" altLang="en-US" sz="1400" dirty="0">
                <a:solidFill>
                  <a:schemeClr val="tx2"/>
                </a:solidFill>
                <a:latin typeface="+mn-ea"/>
                <a:cs typeface="Calibri"/>
              </a:rPr>
              <a:t>バーナム暗号</a:t>
            </a:r>
            <a:r>
              <a:rPr lang="ja-JP" altLang="en-US" sz="1400" dirty="0">
                <a:latin typeface="+mn-ea"/>
                <a:cs typeface="Calibri"/>
              </a:rPr>
              <a:t>で暗号通信</a:t>
            </a:r>
          </a:p>
        </p:txBody>
      </p:sp>
      <p:sp>
        <p:nvSpPr>
          <p:cNvPr id="24" name="テキスト ボックス 23">
            <a:extLst>
              <a:ext uri="{FF2B5EF4-FFF2-40B4-BE49-F238E27FC236}">
                <a16:creationId xmlns:a16="http://schemas.microsoft.com/office/drawing/2014/main" id="{B872A5EF-9AEE-4CE3-BEAB-49B2BB773306}"/>
              </a:ext>
            </a:extLst>
          </p:cNvPr>
          <p:cNvSpPr txBox="1"/>
          <p:nvPr/>
        </p:nvSpPr>
        <p:spPr>
          <a:xfrm>
            <a:off x="5602388" y="6211669"/>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400" dirty="0">
                <a:latin typeface="+mn-ea"/>
                <a:cs typeface="Calibri"/>
              </a:rPr>
              <a:t>SAS-L1で鍵配送</a:t>
            </a:r>
          </a:p>
          <a:p>
            <a:r>
              <a:rPr lang="ja-JP" altLang="en-US" sz="1400" dirty="0">
                <a:latin typeface="+mn-ea"/>
                <a:cs typeface="Calibri"/>
              </a:rPr>
              <a:t>通常の認証・暗号通信</a:t>
            </a:r>
          </a:p>
        </p:txBody>
      </p:sp>
      <p:sp>
        <p:nvSpPr>
          <p:cNvPr id="25" name="テキスト ボックス 24">
            <a:extLst>
              <a:ext uri="{FF2B5EF4-FFF2-40B4-BE49-F238E27FC236}">
                <a16:creationId xmlns:a16="http://schemas.microsoft.com/office/drawing/2014/main" id="{64053903-DCA2-4ECB-BCB3-6C88D49C596A}"/>
              </a:ext>
            </a:extLst>
          </p:cNvPr>
          <p:cNvSpPr txBox="1"/>
          <p:nvPr/>
        </p:nvSpPr>
        <p:spPr>
          <a:xfrm>
            <a:off x="1468896" y="6110615"/>
            <a:ext cx="235566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400" dirty="0">
                <a:latin typeface="+mn-ea"/>
                <a:cs typeface="Calibri"/>
              </a:rPr>
              <a:t>センサ等のIo</a:t>
            </a:r>
            <a:r>
              <a:rPr lang="en-US" altLang="ja-JP" sz="1400" dirty="0">
                <a:latin typeface="+mn-ea"/>
                <a:cs typeface="Calibri"/>
              </a:rPr>
              <a:t>T</a:t>
            </a:r>
            <a:r>
              <a:rPr lang="ja-JP" altLang="en-US" sz="1400" dirty="0">
                <a:latin typeface="+mn-ea"/>
                <a:cs typeface="Calibri"/>
              </a:rPr>
              <a:t>デバイス</a:t>
            </a:r>
          </a:p>
        </p:txBody>
      </p:sp>
      <p:sp>
        <p:nvSpPr>
          <p:cNvPr id="26" name="正方形/長方形 25">
            <a:extLst>
              <a:ext uri="{FF2B5EF4-FFF2-40B4-BE49-F238E27FC236}">
                <a16:creationId xmlns:a16="http://schemas.microsoft.com/office/drawing/2014/main" id="{25133340-C7B5-4829-A1BB-9E3C056EFF8D}"/>
              </a:ext>
            </a:extLst>
          </p:cNvPr>
          <p:cNvSpPr/>
          <p:nvPr/>
        </p:nvSpPr>
        <p:spPr>
          <a:xfrm>
            <a:off x="2026252" y="5006160"/>
            <a:ext cx="403412" cy="412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7" name="正方形/長方形 26">
            <a:extLst>
              <a:ext uri="{FF2B5EF4-FFF2-40B4-BE49-F238E27FC236}">
                <a16:creationId xmlns:a16="http://schemas.microsoft.com/office/drawing/2014/main" id="{68F54464-E433-43F6-861A-45B65ABC5083}"/>
              </a:ext>
            </a:extLst>
          </p:cNvPr>
          <p:cNvSpPr/>
          <p:nvPr/>
        </p:nvSpPr>
        <p:spPr>
          <a:xfrm>
            <a:off x="2646728" y="5637357"/>
            <a:ext cx="403412" cy="412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28" name="直線コネクタ 27">
            <a:extLst>
              <a:ext uri="{FF2B5EF4-FFF2-40B4-BE49-F238E27FC236}">
                <a16:creationId xmlns:a16="http://schemas.microsoft.com/office/drawing/2014/main" id="{D72D34C0-9277-48B5-B765-233E4522C621}"/>
              </a:ext>
            </a:extLst>
          </p:cNvPr>
          <p:cNvCxnSpPr>
            <a:cxnSpLocks/>
          </p:cNvCxnSpPr>
          <p:nvPr/>
        </p:nvCxnSpPr>
        <p:spPr>
          <a:xfrm>
            <a:off x="2237693" y="5214147"/>
            <a:ext cx="267409" cy="28354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86B9818D-B40B-4C23-862F-8A451EDD7331}"/>
              </a:ext>
            </a:extLst>
          </p:cNvPr>
          <p:cNvSpPr/>
          <p:nvPr/>
        </p:nvSpPr>
        <p:spPr>
          <a:xfrm>
            <a:off x="6559054" y="5722135"/>
            <a:ext cx="1453607" cy="412377"/>
          </a:xfrm>
          <a:prstGeom prst="rect">
            <a:avLst/>
          </a:prstGeom>
          <a:solidFill>
            <a:schemeClr val="accent2">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b="1" dirty="0">
                <a:solidFill>
                  <a:schemeClr val="tx1"/>
                </a:solidFill>
              </a:rPr>
              <a:t>認証側</a:t>
            </a:r>
          </a:p>
        </p:txBody>
      </p:sp>
      <p:sp>
        <p:nvSpPr>
          <p:cNvPr id="30" name="正方形/長方形 29">
            <a:extLst>
              <a:ext uri="{FF2B5EF4-FFF2-40B4-BE49-F238E27FC236}">
                <a16:creationId xmlns:a16="http://schemas.microsoft.com/office/drawing/2014/main" id="{C8C0D711-2F57-4909-AFB9-D22BEC2B26CB}"/>
              </a:ext>
            </a:extLst>
          </p:cNvPr>
          <p:cNvSpPr/>
          <p:nvPr/>
        </p:nvSpPr>
        <p:spPr>
          <a:xfrm>
            <a:off x="1236617" y="3317966"/>
            <a:ext cx="4229971" cy="3146650"/>
          </a:xfrm>
          <a:prstGeom prst="rect">
            <a:avLst/>
          </a:prstGeom>
          <a:noFill/>
          <a:ln w="2857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矢印: 折線 31">
            <a:extLst>
              <a:ext uri="{FF2B5EF4-FFF2-40B4-BE49-F238E27FC236}">
                <a16:creationId xmlns:a16="http://schemas.microsoft.com/office/drawing/2014/main" id="{5D50FF19-FF3C-46CE-89A5-C15DBF7243C7}"/>
              </a:ext>
            </a:extLst>
          </p:cNvPr>
          <p:cNvSpPr/>
          <p:nvPr/>
        </p:nvSpPr>
        <p:spPr>
          <a:xfrm rot="10800000" flipH="1">
            <a:off x="814016" y="3103298"/>
            <a:ext cx="362221" cy="738051"/>
          </a:xfrm>
          <a:prstGeom prst="bentArrow">
            <a:avLst/>
          </a:prstGeom>
          <a:solidFill>
            <a:schemeClr val="tx2"/>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Tree>
    <p:extLst>
      <p:ext uri="{BB962C8B-B14F-4D97-AF65-F5344CB8AC3E}">
        <p14:creationId xmlns:p14="http://schemas.microsoft.com/office/powerpoint/2010/main" val="3349158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矢印: 下 8">
            <a:extLst>
              <a:ext uri="{FF2B5EF4-FFF2-40B4-BE49-F238E27FC236}">
                <a16:creationId xmlns:a16="http://schemas.microsoft.com/office/drawing/2014/main" id="{9E2659CB-1723-4366-BE7F-C6D7720D0FAF}"/>
              </a:ext>
            </a:extLst>
          </p:cNvPr>
          <p:cNvSpPr/>
          <p:nvPr/>
        </p:nvSpPr>
        <p:spPr>
          <a:xfrm>
            <a:off x="2268584" y="2723758"/>
            <a:ext cx="679268" cy="297475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14537C1-3E79-4806-9DF0-771BECF961F1}"/>
              </a:ext>
            </a:extLst>
          </p:cNvPr>
          <p:cNvSpPr/>
          <p:nvPr/>
        </p:nvSpPr>
        <p:spPr>
          <a:xfrm>
            <a:off x="949235" y="5698508"/>
            <a:ext cx="3317966" cy="73133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tx1"/>
                </a:solidFill>
              </a:rPr>
              <a:t>暗号通信フェーズ</a:t>
            </a:r>
          </a:p>
        </p:txBody>
      </p:sp>
      <p:sp>
        <p:nvSpPr>
          <p:cNvPr id="7" name="正方形/長方形 6">
            <a:extLst>
              <a:ext uri="{FF2B5EF4-FFF2-40B4-BE49-F238E27FC236}">
                <a16:creationId xmlns:a16="http://schemas.microsoft.com/office/drawing/2014/main" id="{B410D219-90B2-497A-B8EC-B61FFE6385A5}"/>
              </a:ext>
            </a:extLst>
          </p:cNvPr>
          <p:cNvSpPr/>
          <p:nvPr/>
        </p:nvSpPr>
        <p:spPr>
          <a:xfrm>
            <a:off x="949235" y="4463148"/>
            <a:ext cx="3317966" cy="73133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tx1"/>
                </a:solidFill>
              </a:rPr>
              <a:t>認証フェーズ</a:t>
            </a:r>
          </a:p>
        </p:txBody>
      </p:sp>
      <p:sp>
        <p:nvSpPr>
          <p:cNvPr id="6" name="正方形/長方形 5">
            <a:extLst>
              <a:ext uri="{FF2B5EF4-FFF2-40B4-BE49-F238E27FC236}">
                <a16:creationId xmlns:a16="http://schemas.microsoft.com/office/drawing/2014/main" id="{521B9D63-2048-4452-909C-709661126F12}"/>
              </a:ext>
            </a:extLst>
          </p:cNvPr>
          <p:cNvSpPr/>
          <p:nvPr/>
        </p:nvSpPr>
        <p:spPr>
          <a:xfrm>
            <a:off x="949235" y="3227788"/>
            <a:ext cx="3317966" cy="73133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tx1"/>
                </a:solidFill>
              </a:rPr>
              <a:t>登録フェーズ</a:t>
            </a:r>
          </a:p>
        </p:txBody>
      </p:sp>
      <p:sp>
        <p:nvSpPr>
          <p:cNvPr id="5" name="正方形/長方形 4">
            <a:extLst>
              <a:ext uri="{FF2B5EF4-FFF2-40B4-BE49-F238E27FC236}">
                <a16:creationId xmlns:a16="http://schemas.microsoft.com/office/drawing/2014/main" id="{0486A886-1C77-4A9F-80B6-C1C2C7E7FA34}"/>
              </a:ext>
            </a:extLst>
          </p:cNvPr>
          <p:cNvSpPr/>
          <p:nvPr/>
        </p:nvSpPr>
        <p:spPr>
          <a:xfrm>
            <a:off x="949235" y="1992428"/>
            <a:ext cx="3317966" cy="73133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tx1"/>
                </a:solidFill>
              </a:rPr>
              <a:t>前処理</a:t>
            </a:r>
          </a:p>
        </p:txBody>
      </p:sp>
      <p:sp>
        <p:nvSpPr>
          <p:cNvPr id="2" name="タイトル 1">
            <a:extLst>
              <a:ext uri="{FF2B5EF4-FFF2-40B4-BE49-F238E27FC236}">
                <a16:creationId xmlns:a16="http://schemas.microsoft.com/office/drawing/2014/main" id="{FAFB771C-6DFE-44C5-8E62-F891777197B8}"/>
              </a:ext>
            </a:extLst>
          </p:cNvPr>
          <p:cNvSpPr>
            <a:spLocks noGrp="1"/>
          </p:cNvSpPr>
          <p:nvPr>
            <p:ph type="title"/>
          </p:nvPr>
        </p:nvSpPr>
        <p:spPr/>
        <p:txBody>
          <a:bodyPr/>
          <a:lstStyle/>
          <a:p>
            <a:r>
              <a:rPr kumimoji="1" lang="ja-JP" altLang="en-US" dirty="0"/>
              <a:t>実装プログラムの概要</a:t>
            </a:r>
          </a:p>
        </p:txBody>
      </p:sp>
      <p:sp>
        <p:nvSpPr>
          <p:cNvPr id="4" name="スライド番号プレースホルダー 3">
            <a:extLst>
              <a:ext uri="{FF2B5EF4-FFF2-40B4-BE49-F238E27FC236}">
                <a16:creationId xmlns:a16="http://schemas.microsoft.com/office/drawing/2014/main" id="{CEEA9516-43FE-4083-B5C9-FDFA407B531B}"/>
              </a:ext>
            </a:extLst>
          </p:cNvPr>
          <p:cNvSpPr>
            <a:spLocks noGrp="1"/>
          </p:cNvSpPr>
          <p:nvPr>
            <p:ph type="sldNum" sz="quarter" idx="12"/>
          </p:nvPr>
        </p:nvSpPr>
        <p:spPr/>
        <p:txBody>
          <a:bodyPr/>
          <a:lstStyle/>
          <a:p>
            <a:fld id="{1B8B94E9-83E2-43EF-87B3-01B55DECAE73}" type="slidenum">
              <a:rPr kumimoji="1" lang="ja-JP" altLang="en-US" smtClean="0"/>
              <a:pPr/>
              <a:t>7</a:t>
            </a:fld>
            <a:endParaRPr kumimoji="1" lang="ja-JP" altLang="en-US" dirty="0"/>
          </a:p>
        </p:txBody>
      </p:sp>
      <p:sp>
        <p:nvSpPr>
          <p:cNvPr id="11" name="吹き出し: 角を丸めた四角形 10">
            <a:extLst>
              <a:ext uri="{FF2B5EF4-FFF2-40B4-BE49-F238E27FC236}">
                <a16:creationId xmlns:a16="http://schemas.microsoft.com/office/drawing/2014/main" id="{5DC17D37-9088-487B-BE16-2C750552E67D}"/>
              </a:ext>
            </a:extLst>
          </p:cNvPr>
          <p:cNvSpPr/>
          <p:nvPr/>
        </p:nvSpPr>
        <p:spPr>
          <a:xfrm>
            <a:off x="4949677" y="3959118"/>
            <a:ext cx="3174042" cy="1287069"/>
          </a:xfrm>
          <a:prstGeom prst="wedgeRoundRectCallout">
            <a:avLst>
              <a:gd name="adj1" fmla="val -46703"/>
              <a:gd name="adj2" fmla="val 31309"/>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rtlCol="0" anchor="ctr"/>
          <a:lstStyle/>
          <a:p>
            <a:r>
              <a:rPr kumimoji="1" lang="ja-JP" altLang="en-US" sz="2000" b="1" dirty="0">
                <a:solidFill>
                  <a:schemeClr val="tx1"/>
                </a:solidFill>
                <a:latin typeface="+mn-ea"/>
              </a:rPr>
              <a:t>乱数生成</a:t>
            </a:r>
            <a:endParaRPr kumimoji="1" lang="en-US" altLang="ja-JP" sz="2000" b="1" dirty="0">
              <a:solidFill>
                <a:schemeClr val="tx1"/>
              </a:solidFill>
              <a:latin typeface="+mn-ea"/>
            </a:endParaRPr>
          </a:p>
          <a:p>
            <a:endParaRPr kumimoji="1" lang="en-US" altLang="ja-JP" sz="800" dirty="0">
              <a:solidFill>
                <a:schemeClr val="tx1"/>
              </a:solidFill>
            </a:endParaRPr>
          </a:p>
          <a:p>
            <a:r>
              <a:rPr kumimoji="1" lang="ja-JP" altLang="en-US" dirty="0">
                <a:solidFill>
                  <a:schemeClr val="tx1"/>
                </a:solidFill>
              </a:rPr>
              <a:t>暗号論的擬似乱数生成器</a:t>
            </a:r>
            <a:r>
              <a:rPr kumimoji="1" lang="en-US" altLang="ja-JP" u="sng" dirty="0">
                <a:solidFill>
                  <a:schemeClr val="tx2"/>
                </a:solidFill>
              </a:rPr>
              <a:t>/dev/</a:t>
            </a:r>
            <a:r>
              <a:rPr kumimoji="1" lang="en-US" altLang="ja-JP" u="sng" dirty="0" err="1">
                <a:solidFill>
                  <a:schemeClr val="tx2"/>
                </a:solidFill>
              </a:rPr>
              <a:t>urandom</a:t>
            </a:r>
            <a:r>
              <a:rPr kumimoji="1" lang="ja-JP" altLang="en-US" dirty="0">
                <a:solidFill>
                  <a:schemeClr val="tx1"/>
                </a:solidFill>
              </a:rPr>
              <a:t>を使用</a:t>
            </a:r>
          </a:p>
        </p:txBody>
      </p:sp>
      <p:sp>
        <p:nvSpPr>
          <p:cNvPr id="12" name="吹き出し: 角を丸めた四角形 11">
            <a:extLst>
              <a:ext uri="{FF2B5EF4-FFF2-40B4-BE49-F238E27FC236}">
                <a16:creationId xmlns:a16="http://schemas.microsoft.com/office/drawing/2014/main" id="{6CD5B7C5-10C5-40FB-8E4C-6FEA4423E1E1}"/>
              </a:ext>
            </a:extLst>
          </p:cNvPr>
          <p:cNvSpPr/>
          <p:nvPr/>
        </p:nvSpPr>
        <p:spPr>
          <a:xfrm>
            <a:off x="4949677" y="5404195"/>
            <a:ext cx="3174040" cy="1287069"/>
          </a:xfrm>
          <a:prstGeom prst="wedgeRoundRectCallout">
            <a:avLst>
              <a:gd name="adj1" fmla="val -46741"/>
              <a:gd name="adj2" fmla="val 4171"/>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rtlCol="0" anchor="ctr"/>
          <a:lstStyle/>
          <a:p>
            <a:r>
              <a:rPr kumimoji="1" lang="ja-JP" altLang="en-US" sz="2000" b="1" dirty="0">
                <a:solidFill>
                  <a:schemeClr val="tx1"/>
                </a:solidFill>
              </a:rPr>
              <a:t>暗号方式</a:t>
            </a:r>
            <a:endParaRPr kumimoji="1" lang="en-US" altLang="ja-JP" sz="2000" b="1" dirty="0">
              <a:solidFill>
                <a:schemeClr val="tx1"/>
              </a:solidFill>
            </a:endParaRPr>
          </a:p>
          <a:p>
            <a:endParaRPr kumimoji="1" lang="en-US" altLang="ja-JP" sz="800" dirty="0">
              <a:solidFill>
                <a:schemeClr val="tx1"/>
              </a:solidFill>
            </a:endParaRPr>
          </a:p>
          <a:p>
            <a:r>
              <a:rPr kumimoji="1" lang="ja-JP" altLang="en-US" dirty="0">
                <a:solidFill>
                  <a:schemeClr val="tx1"/>
                </a:solidFill>
              </a:rPr>
              <a:t>共通鍵暗号方式</a:t>
            </a:r>
            <a:endParaRPr kumimoji="1" lang="en-US" altLang="ja-JP" dirty="0">
              <a:solidFill>
                <a:schemeClr val="tx1"/>
              </a:solidFill>
            </a:endParaRPr>
          </a:p>
          <a:p>
            <a:r>
              <a:rPr kumimoji="1" lang="ja-JP" altLang="en-US" u="sng" dirty="0">
                <a:solidFill>
                  <a:schemeClr val="tx2"/>
                </a:solidFill>
              </a:rPr>
              <a:t>バーナム暗号</a:t>
            </a:r>
            <a:r>
              <a:rPr kumimoji="1" lang="ja-JP" altLang="en-US" dirty="0">
                <a:solidFill>
                  <a:schemeClr val="tx1"/>
                </a:solidFill>
              </a:rPr>
              <a:t>を使用</a:t>
            </a:r>
            <a:endParaRPr kumimoji="1" lang="en-US" altLang="ja-JP" dirty="0">
              <a:solidFill>
                <a:schemeClr val="tx1"/>
              </a:solidFill>
            </a:endParaRPr>
          </a:p>
        </p:txBody>
      </p:sp>
      <p:sp>
        <p:nvSpPr>
          <p:cNvPr id="13" name="吹き出し: 角を丸めた四角形 12">
            <a:extLst>
              <a:ext uri="{FF2B5EF4-FFF2-40B4-BE49-F238E27FC236}">
                <a16:creationId xmlns:a16="http://schemas.microsoft.com/office/drawing/2014/main" id="{5FC1271F-ACEF-4AFA-99AE-00970B3D2493}"/>
              </a:ext>
            </a:extLst>
          </p:cNvPr>
          <p:cNvSpPr/>
          <p:nvPr/>
        </p:nvSpPr>
        <p:spPr>
          <a:xfrm>
            <a:off x="4949676" y="2566700"/>
            <a:ext cx="3174041" cy="1287069"/>
          </a:xfrm>
          <a:prstGeom prst="wedgeRoundRectCallout">
            <a:avLst>
              <a:gd name="adj1" fmla="val -48159"/>
              <a:gd name="adj2" fmla="val 18068"/>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rtlCol="0" anchor="ctr"/>
          <a:lstStyle/>
          <a:p>
            <a:r>
              <a:rPr kumimoji="1" lang="ja-JP" altLang="en-US" sz="2000" b="1" dirty="0">
                <a:solidFill>
                  <a:schemeClr val="tx1"/>
                </a:solidFill>
                <a:latin typeface="+mn-ea"/>
              </a:rPr>
              <a:t>一方向性関数</a:t>
            </a:r>
            <a:endParaRPr kumimoji="1" lang="en-US" altLang="ja-JP" sz="2000" b="1" dirty="0">
              <a:solidFill>
                <a:schemeClr val="tx1"/>
              </a:solidFill>
              <a:latin typeface="+mn-ea"/>
            </a:endParaRPr>
          </a:p>
          <a:p>
            <a:endParaRPr kumimoji="1" lang="en-US" altLang="ja-JP" sz="800" dirty="0">
              <a:solidFill>
                <a:schemeClr val="tx1"/>
              </a:solidFill>
            </a:endParaRPr>
          </a:p>
          <a:p>
            <a:r>
              <a:rPr kumimoji="1" lang="ja-JP" altLang="en-US" dirty="0">
                <a:solidFill>
                  <a:schemeClr val="tx1"/>
                </a:solidFill>
              </a:rPr>
              <a:t>ハッシュ関数</a:t>
            </a:r>
            <a:endParaRPr kumimoji="1" lang="en-US" altLang="ja-JP" dirty="0">
              <a:solidFill>
                <a:schemeClr val="tx1"/>
              </a:solidFill>
            </a:endParaRPr>
          </a:p>
          <a:p>
            <a:r>
              <a:rPr kumimoji="1" lang="en-US" altLang="ja-JP" u="sng" dirty="0">
                <a:solidFill>
                  <a:schemeClr val="tx2"/>
                </a:solidFill>
              </a:rPr>
              <a:t>CRC</a:t>
            </a:r>
            <a:r>
              <a:rPr kumimoji="1" lang="en-US" altLang="ja-JP" dirty="0">
                <a:solidFill>
                  <a:schemeClr val="tx1"/>
                </a:solidFill>
              </a:rPr>
              <a:t> , </a:t>
            </a:r>
            <a:r>
              <a:rPr kumimoji="1" lang="en-US" altLang="ja-JP" u="sng" dirty="0">
                <a:solidFill>
                  <a:schemeClr val="tx2"/>
                </a:solidFill>
              </a:rPr>
              <a:t>SHA-256</a:t>
            </a:r>
            <a:r>
              <a:rPr kumimoji="1" lang="ja-JP" altLang="en-US" dirty="0">
                <a:solidFill>
                  <a:schemeClr val="tx1"/>
                </a:solidFill>
              </a:rPr>
              <a:t>を使用</a:t>
            </a:r>
            <a:endParaRPr kumimoji="1" lang="en-US" altLang="ja-JP" dirty="0">
              <a:solidFill>
                <a:schemeClr val="tx1"/>
              </a:solidFill>
            </a:endParaRPr>
          </a:p>
        </p:txBody>
      </p:sp>
      <p:sp>
        <p:nvSpPr>
          <p:cNvPr id="3" name="吹き出し: 角を丸めた四角形 2">
            <a:extLst>
              <a:ext uri="{FF2B5EF4-FFF2-40B4-BE49-F238E27FC236}">
                <a16:creationId xmlns:a16="http://schemas.microsoft.com/office/drawing/2014/main" id="{0C400FA6-4D0B-480D-B9A6-49DBB56003D9}"/>
              </a:ext>
            </a:extLst>
          </p:cNvPr>
          <p:cNvSpPr/>
          <p:nvPr/>
        </p:nvSpPr>
        <p:spPr>
          <a:xfrm>
            <a:off x="4949677" y="1174282"/>
            <a:ext cx="3174042" cy="1287069"/>
          </a:xfrm>
          <a:prstGeom prst="wedgeRoundRectCallout">
            <a:avLst>
              <a:gd name="adj1" fmla="val -64172"/>
              <a:gd name="adj2" fmla="val 60278"/>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252000" rtlCol="0" anchor="ctr"/>
          <a:lstStyle/>
          <a:p>
            <a:r>
              <a:rPr kumimoji="1" lang="ja-JP" altLang="en-US" sz="2000" b="1" dirty="0">
                <a:solidFill>
                  <a:schemeClr val="tx1"/>
                </a:solidFill>
              </a:rPr>
              <a:t>コード行数</a:t>
            </a:r>
            <a:endParaRPr kumimoji="1" lang="en-US" altLang="ja-JP" sz="2000" b="1" dirty="0">
              <a:solidFill>
                <a:schemeClr val="tx1"/>
              </a:solidFill>
            </a:endParaRPr>
          </a:p>
          <a:p>
            <a:endParaRPr kumimoji="1" lang="en-US" altLang="ja-JP" sz="800" b="1" dirty="0">
              <a:solidFill>
                <a:schemeClr val="tx1"/>
              </a:solidFill>
            </a:endParaRPr>
          </a:p>
          <a:p>
            <a:r>
              <a:rPr kumimoji="1" lang="ja-JP" altLang="en-US" dirty="0">
                <a:solidFill>
                  <a:schemeClr val="tx1"/>
                </a:solidFill>
              </a:rPr>
              <a:t>被認証側 </a:t>
            </a:r>
            <a:r>
              <a:rPr kumimoji="1" lang="en-US" altLang="ja-JP" dirty="0">
                <a:solidFill>
                  <a:schemeClr val="tx1"/>
                </a:solidFill>
              </a:rPr>
              <a:t>: </a:t>
            </a:r>
            <a:r>
              <a:rPr kumimoji="1" lang="ja-JP" altLang="en-US" dirty="0">
                <a:solidFill>
                  <a:schemeClr val="tx1"/>
                </a:solidFill>
              </a:rPr>
              <a:t>約</a:t>
            </a:r>
            <a:r>
              <a:rPr kumimoji="1" lang="en-US" altLang="ja-JP" dirty="0">
                <a:solidFill>
                  <a:schemeClr val="tx1"/>
                </a:solidFill>
              </a:rPr>
              <a:t>250</a:t>
            </a:r>
            <a:r>
              <a:rPr kumimoji="1" lang="ja-JP" altLang="en-US" dirty="0">
                <a:solidFill>
                  <a:schemeClr val="tx1"/>
                </a:solidFill>
              </a:rPr>
              <a:t>行　</a:t>
            </a:r>
            <a:endParaRPr kumimoji="1" lang="en-US" altLang="ja-JP" dirty="0">
              <a:solidFill>
                <a:schemeClr val="tx1"/>
              </a:solidFill>
            </a:endParaRPr>
          </a:p>
          <a:p>
            <a:r>
              <a:rPr kumimoji="1" lang="ja-JP" altLang="en-US" dirty="0">
                <a:solidFill>
                  <a:schemeClr val="tx1"/>
                </a:solidFill>
              </a:rPr>
              <a:t>認証側 　</a:t>
            </a:r>
            <a:r>
              <a:rPr kumimoji="1" lang="en-US" altLang="ja-JP" dirty="0">
                <a:solidFill>
                  <a:schemeClr val="tx1"/>
                </a:solidFill>
              </a:rPr>
              <a:t>: </a:t>
            </a:r>
            <a:r>
              <a:rPr kumimoji="1" lang="ja-JP" altLang="en-US" dirty="0">
                <a:solidFill>
                  <a:schemeClr val="tx1"/>
                </a:solidFill>
              </a:rPr>
              <a:t>約</a:t>
            </a:r>
            <a:r>
              <a:rPr kumimoji="1" lang="en-US" altLang="ja-JP" dirty="0">
                <a:solidFill>
                  <a:schemeClr val="tx1"/>
                </a:solidFill>
              </a:rPr>
              <a:t>600</a:t>
            </a:r>
            <a:r>
              <a:rPr kumimoji="1" lang="ja-JP" altLang="en-US" dirty="0">
                <a:solidFill>
                  <a:schemeClr val="tx1"/>
                </a:solidFill>
              </a:rPr>
              <a:t>行</a:t>
            </a:r>
          </a:p>
          <a:p>
            <a:pPr algn="ctr"/>
            <a:endParaRPr kumimoji="1" lang="ja-JP" altLang="en-US" dirty="0"/>
          </a:p>
        </p:txBody>
      </p:sp>
      <p:sp>
        <p:nvSpPr>
          <p:cNvPr id="16" name="右大かっこ 15">
            <a:extLst>
              <a:ext uri="{FF2B5EF4-FFF2-40B4-BE49-F238E27FC236}">
                <a16:creationId xmlns:a16="http://schemas.microsoft.com/office/drawing/2014/main" id="{8E4FAA79-628A-45D3-897D-8DD0A3005207}"/>
              </a:ext>
            </a:extLst>
          </p:cNvPr>
          <p:cNvSpPr/>
          <p:nvPr/>
        </p:nvSpPr>
        <p:spPr>
          <a:xfrm>
            <a:off x="4202346" y="1856304"/>
            <a:ext cx="237422" cy="4669624"/>
          </a:xfrm>
          <a:prstGeom prst="rightBracket">
            <a:avLst/>
          </a:prstGeom>
          <a:ln w="571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540132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コンテンツ プレースホルダー 2">
            <a:extLst>
              <a:ext uri="{FF2B5EF4-FFF2-40B4-BE49-F238E27FC236}">
                <a16:creationId xmlns:a16="http://schemas.microsoft.com/office/drawing/2014/main" id="{2199B5E6-1318-4FCF-88E3-952640B8AFA6}"/>
              </a:ext>
            </a:extLst>
          </p:cNvPr>
          <p:cNvSpPr>
            <a:spLocks noGrp="1"/>
          </p:cNvSpPr>
          <p:nvPr>
            <p:ph idx="1"/>
          </p:nvPr>
        </p:nvSpPr>
        <p:spPr>
          <a:xfrm>
            <a:off x="628650" y="1297767"/>
            <a:ext cx="7886700" cy="4879196"/>
          </a:xfrm>
        </p:spPr>
        <p:txBody>
          <a:bodyPr/>
          <a:lstStyle/>
          <a:p>
            <a:pPr marL="0" indent="0">
              <a:buNone/>
            </a:pPr>
            <a:r>
              <a:rPr lang="ja-JP" altLang="en-US" sz="2800" dirty="0"/>
              <a:t>実験</a:t>
            </a:r>
            <a:r>
              <a:rPr lang="en-US" altLang="ja-JP" sz="2800" dirty="0"/>
              <a:t>1. SAS-L2</a:t>
            </a:r>
            <a:r>
              <a:rPr lang="ja-JP" altLang="en-US" sz="2800" dirty="0"/>
              <a:t>にかかる</a:t>
            </a:r>
            <a:r>
              <a:rPr lang="en-US" altLang="ja-JP" sz="2800" dirty="0"/>
              <a:t>CPU</a:t>
            </a:r>
            <a:r>
              <a:rPr lang="ja-JP" altLang="en-US" sz="2800" dirty="0"/>
              <a:t>時間の計測</a:t>
            </a:r>
            <a:endParaRPr lang="en-US" altLang="ja-JP" sz="2800" dirty="0"/>
          </a:p>
          <a:p>
            <a:endParaRPr kumimoji="1" lang="ja-JP" altLang="en-US" dirty="0"/>
          </a:p>
        </p:txBody>
      </p:sp>
      <p:sp>
        <p:nvSpPr>
          <p:cNvPr id="2" name="タイトル 1">
            <a:extLst>
              <a:ext uri="{FF2B5EF4-FFF2-40B4-BE49-F238E27FC236}">
                <a16:creationId xmlns:a16="http://schemas.microsoft.com/office/drawing/2014/main" id="{B73CCD7B-545C-49AC-9589-DCA417FF873B}"/>
              </a:ext>
            </a:extLst>
          </p:cNvPr>
          <p:cNvSpPr>
            <a:spLocks noGrp="1"/>
          </p:cNvSpPr>
          <p:nvPr>
            <p:ph type="title"/>
          </p:nvPr>
        </p:nvSpPr>
        <p:spPr/>
        <p:txBody>
          <a:bodyPr/>
          <a:lstStyle/>
          <a:p>
            <a:r>
              <a:rPr kumimoji="1" lang="ja-JP" altLang="en-US" dirty="0"/>
              <a:t>実験方法</a:t>
            </a:r>
          </a:p>
        </p:txBody>
      </p:sp>
      <p:sp>
        <p:nvSpPr>
          <p:cNvPr id="4" name="スライド番号プレースホルダー 3">
            <a:extLst>
              <a:ext uri="{FF2B5EF4-FFF2-40B4-BE49-F238E27FC236}">
                <a16:creationId xmlns:a16="http://schemas.microsoft.com/office/drawing/2014/main" id="{BC68BC3A-B38C-4545-9257-BBF710DB5496}"/>
              </a:ext>
            </a:extLst>
          </p:cNvPr>
          <p:cNvSpPr>
            <a:spLocks noGrp="1"/>
          </p:cNvSpPr>
          <p:nvPr>
            <p:ph type="sldNum" sz="quarter" idx="12"/>
          </p:nvPr>
        </p:nvSpPr>
        <p:spPr/>
        <p:txBody>
          <a:bodyPr/>
          <a:lstStyle/>
          <a:p>
            <a:fld id="{1B8B94E9-83E2-43EF-87B3-01B55DECAE73}" type="slidenum">
              <a:rPr kumimoji="1" lang="ja-JP" altLang="en-US" smtClean="0"/>
              <a:pPr/>
              <a:t>8</a:t>
            </a:fld>
            <a:endParaRPr kumimoji="1" lang="ja-JP" altLang="en-US" dirty="0"/>
          </a:p>
        </p:txBody>
      </p:sp>
      <p:sp>
        <p:nvSpPr>
          <p:cNvPr id="5" name="矢印: 下 4">
            <a:extLst>
              <a:ext uri="{FF2B5EF4-FFF2-40B4-BE49-F238E27FC236}">
                <a16:creationId xmlns:a16="http://schemas.microsoft.com/office/drawing/2014/main" id="{16EDFD46-928B-4793-B0B0-8736897AA68A}"/>
              </a:ext>
            </a:extLst>
          </p:cNvPr>
          <p:cNvSpPr/>
          <p:nvPr/>
        </p:nvSpPr>
        <p:spPr>
          <a:xfrm>
            <a:off x="2268584" y="2723758"/>
            <a:ext cx="679268" cy="173939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5B3D885-2FA1-4350-88A4-7182DEBD87C4}"/>
              </a:ext>
            </a:extLst>
          </p:cNvPr>
          <p:cNvSpPr/>
          <p:nvPr/>
        </p:nvSpPr>
        <p:spPr>
          <a:xfrm>
            <a:off x="949235" y="1992428"/>
            <a:ext cx="3317966" cy="73133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tx1"/>
                </a:solidFill>
              </a:rPr>
              <a:t>前処理</a:t>
            </a:r>
          </a:p>
        </p:txBody>
      </p:sp>
      <p:sp>
        <p:nvSpPr>
          <p:cNvPr id="7" name="正方形/長方形 6">
            <a:extLst>
              <a:ext uri="{FF2B5EF4-FFF2-40B4-BE49-F238E27FC236}">
                <a16:creationId xmlns:a16="http://schemas.microsoft.com/office/drawing/2014/main" id="{313B782E-4AB4-458A-84B1-C2E91375266D}"/>
              </a:ext>
            </a:extLst>
          </p:cNvPr>
          <p:cNvSpPr/>
          <p:nvPr/>
        </p:nvSpPr>
        <p:spPr>
          <a:xfrm>
            <a:off x="949235" y="3227788"/>
            <a:ext cx="3317966" cy="73133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tx1"/>
                </a:solidFill>
              </a:rPr>
              <a:t>登録フェーズ</a:t>
            </a:r>
          </a:p>
        </p:txBody>
      </p:sp>
      <p:sp>
        <p:nvSpPr>
          <p:cNvPr id="8" name="正方形/長方形 7">
            <a:extLst>
              <a:ext uri="{FF2B5EF4-FFF2-40B4-BE49-F238E27FC236}">
                <a16:creationId xmlns:a16="http://schemas.microsoft.com/office/drawing/2014/main" id="{A92B8D7F-8E7D-42FA-86D9-115B7DC026EB}"/>
              </a:ext>
            </a:extLst>
          </p:cNvPr>
          <p:cNvSpPr/>
          <p:nvPr/>
        </p:nvSpPr>
        <p:spPr>
          <a:xfrm>
            <a:off x="949235" y="4463148"/>
            <a:ext cx="3317966" cy="73133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tx1"/>
                </a:solidFill>
              </a:rPr>
              <a:t>認証フェーズ</a:t>
            </a:r>
          </a:p>
        </p:txBody>
      </p:sp>
      <p:sp>
        <p:nvSpPr>
          <p:cNvPr id="10" name="テキスト ボックス 9">
            <a:extLst>
              <a:ext uri="{FF2B5EF4-FFF2-40B4-BE49-F238E27FC236}">
                <a16:creationId xmlns:a16="http://schemas.microsoft.com/office/drawing/2014/main" id="{E45945FF-3400-418A-BFD0-1F82C91B1266}"/>
              </a:ext>
            </a:extLst>
          </p:cNvPr>
          <p:cNvSpPr txBox="1"/>
          <p:nvPr/>
        </p:nvSpPr>
        <p:spPr>
          <a:xfrm>
            <a:off x="4466116" y="1992428"/>
            <a:ext cx="4677884" cy="1323439"/>
          </a:xfrm>
          <a:prstGeom prst="rect">
            <a:avLst/>
          </a:prstGeom>
          <a:noFill/>
        </p:spPr>
        <p:txBody>
          <a:bodyPr wrap="none" rtlCol="0">
            <a:spAutoFit/>
          </a:bodyPr>
          <a:lstStyle/>
          <a:p>
            <a:r>
              <a:rPr kumimoji="1" lang="ja-JP" altLang="en-US" sz="2000" dirty="0"/>
              <a:t>評価対象 </a:t>
            </a:r>
            <a:r>
              <a:rPr kumimoji="1" lang="en-US" altLang="ja-JP" sz="2000" dirty="0"/>
              <a:t>: SAS-L2</a:t>
            </a:r>
          </a:p>
          <a:p>
            <a:r>
              <a:rPr kumimoji="1" lang="ja-JP" altLang="en-US" sz="2000" dirty="0"/>
              <a:t>計測項目 </a:t>
            </a:r>
            <a:r>
              <a:rPr kumimoji="1" lang="en-US" altLang="ja-JP" sz="2000" dirty="0"/>
              <a:t>: CPU</a:t>
            </a:r>
            <a:r>
              <a:rPr kumimoji="1" lang="ja-JP" altLang="en-US" sz="2000" dirty="0"/>
              <a:t>時間</a:t>
            </a:r>
            <a:endParaRPr kumimoji="1" lang="en-US" altLang="ja-JP" sz="2000" dirty="0"/>
          </a:p>
          <a:p>
            <a:r>
              <a:rPr kumimoji="1" lang="ja-JP" altLang="en-US" sz="2000" dirty="0"/>
              <a:t>計測範囲 </a:t>
            </a:r>
            <a:r>
              <a:rPr kumimoji="1" lang="en-US" altLang="ja-JP" sz="2000" dirty="0"/>
              <a:t>: </a:t>
            </a:r>
            <a:r>
              <a:rPr kumimoji="1" lang="ja-JP" altLang="en-US" sz="2000" dirty="0"/>
              <a:t>認証フェーズ</a:t>
            </a:r>
            <a:r>
              <a:rPr kumimoji="1" lang="en-US" altLang="ja-JP" sz="2000" dirty="0"/>
              <a:t>(</a:t>
            </a:r>
            <a:r>
              <a:rPr kumimoji="1" lang="ja-JP" altLang="en-US" sz="2000" dirty="0"/>
              <a:t>ループ</a:t>
            </a:r>
            <a:r>
              <a:rPr kumimoji="1" lang="en-US" altLang="ja-JP" sz="2000" dirty="0"/>
              <a:t>1000</a:t>
            </a:r>
            <a:r>
              <a:rPr kumimoji="1" lang="ja-JP" altLang="en-US" sz="2000" dirty="0"/>
              <a:t>回</a:t>
            </a:r>
            <a:r>
              <a:rPr kumimoji="1" lang="en-US" altLang="ja-JP" sz="2000" dirty="0"/>
              <a:t>)</a:t>
            </a:r>
          </a:p>
          <a:p>
            <a:r>
              <a:rPr kumimoji="1" lang="ja-JP" altLang="en-US" sz="2000" dirty="0"/>
              <a:t>実現法 　</a:t>
            </a:r>
            <a:r>
              <a:rPr kumimoji="1" lang="en-US" altLang="ja-JP" sz="2000" dirty="0"/>
              <a:t>:</a:t>
            </a:r>
            <a:r>
              <a:rPr kumimoji="1" lang="ja-JP" altLang="en-US" sz="2000" dirty="0"/>
              <a:t> </a:t>
            </a:r>
            <a:r>
              <a:rPr kumimoji="1" lang="en-US" altLang="ja-JP" sz="2000" dirty="0"/>
              <a:t>clock</a:t>
            </a:r>
            <a:r>
              <a:rPr kumimoji="1" lang="ja-JP" altLang="en-US" sz="2000" dirty="0"/>
              <a:t>関数</a:t>
            </a:r>
            <a:r>
              <a:rPr kumimoji="1" lang="en-US" altLang="ja-JP" sz="2000" dirty="0"/>
              <a:t>  </a:t>
            </a:r>
            <a:endParaRPr kumimoji="1" lang="ja-JP" altLang="en-US" sz="2000" dirty="0"/>
          </a:p>
        </p:txBody>
      </p:sp>
      <p:sp>
        <p:nvSpPr>
          <p:cNvPr id="13" name="正方形/長方形 12">
            <a:extLst>
              <a:ext uri="{FF2B5EF4-FFF2-40B4-BE49-F238E27FC236}">
                <a16:creationId xmlns:a16="http://schemas.microsoft.com/office/drawing/2014/main" id="{DEBA8CFC-0D4A-472B-834D-1097738A11CA}"/>
              </a:ext>
            </a:extLst>
          </p:cNvPr>
          <p:cNvSpPr/>
          <p:nvPr/>
        </p:nvSpPr>
        <p:spPr>
          <a:xfrm>
            <a:off x="2736397" y="5286102"/>
            <a:ext cx="1851389" cy="1532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6EF491C1-3930-4BCC-9E93-504071FADD7C}"/>
              </a:ext>
            </a:extLst>
          </p:cNvPr>
          <p:cNvSpPr/>
          <p:nvPr/>
        </p:nvSpPr>
        <p:spPr>
          <a:xfrm rot="16200000">
            <a:off x="3916806" y="4621696"/>
            <a:ext cx="1180024" cy="1483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下 14">
            <a:extLst>
              <a:ext uri="{FF2B5EF4-FFF2-40B4-BE49-F238E27FC236}">
                <a16:creationId xmlns:a16="http://schemas.microsoft.com/office/drawing/2014/main" id="{DA645AB5-B5E6-4F67-B55C-FE67CF0FEA43}"/>
              </a:ext>
            </a:extLst>
          </p:cNvPr>
          <p:cNvSpPr/>
          <p:nvPr/>
        </p:nvSpPr>
        <p:spPr>
          <a:xfrm rot="5400000">
            <a:off x="3594329" y="3496002"/>
            <a:ext cx="302709" cy="138031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吹き出し: 角を丸めた四角形 15">
            <a:extLst>
              <a:ext uri="{FF2B5EF4-FFF2-40B4-BE49-F238E27FC236}">
                <a16:creationId xmlns:a16="http://schemas.microsoft.com/office/drawing/2014/main" id="{4254A8A4-429B-49FD-B898-CBB4C49A2C11}"/>
              </a:ext>
            </a:extLst>
          </p:cNvPr>
          <p:cNvSpPr/>
          <p:nvPr/>
        </p:nvSpPr>
        <p:spPr>
          <a:xfrm>
            <a:off x="4905978" y="4340688"/>
            <a:ext cx="1692072" cy="612088"/>
          </a:xfrm>
          <a:prstGeom prst="wedgeRoundRectCallout">
            <a:avLst>
              <a:gd name="adj1" fmla="val -59949"/>
              <a:gd name="adj2" fmla="val 48272"/>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ループを</a:t>
            </a:r>
            <a:r>
              <a:rPr kumimoji="1" lang="en-US" altLang="ja-JP" sz="1400" dirty="0">
                <a:solidFill>
                  <a:schemeClr val="tx1"/>
                </a:solidFill>
              </a:rPr>
              <a:t>1000</a:t>
            </a:r>
            <a:r>
              <a:rPr kumimoji="1" lang="ja-JP" altLang="en-US" sz="1400" dirty="0">
                <a:solidFill>
                  <a:schemeClr val="tx1"/>
                </a:solidFill>
              </a:rPr>
              <a:t>回</a:t>
            </a:r>
          </a:p>
        </p:txBody>
      </p:sp>
      <p:sp>
        <p:nvSpPr>
          <p:cNvPr id="17" name="正方形/長方形 16">
            <a:extLst>
              <a:ext uri="{FF2B5EF4-FFF2-40B4-BE49-F238E27FC236}">
                <a16:creationId xmlns:a16="http://schemas.microsoft.com/office/drawing/2014/main" id="{9D41C294-E9F5-4E7B-81D2-E6D2BA74C253}"/>
              </a:ext>
            </a:extLst>
          </p:cNvPr>
          <p:cNvSpPr/>
          <p:nvPr/>
        </p:nvSpPr>
        <p:spPr>
          <a:xfrm>
            <a:off x="2502899" y="5194478"/>
            <a:ext cx="233498" cy="244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6BD3F51C-20EE-4CA7-AFC9-53F2B66D6EF4}"/>
              </a:ext>
            </a:extLst>
          </p:cNvPr>
          <p:cNvSpPr/>
          <p:nvPr/>
        </p:nvSpPr>
        <p:spPr>
          <a:xfrm>
            <a:off x="949235" y="5653481"/>
            <a:ext cx="3317966" cy="731330"/>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t>暗号通信フェーズ</a:t>
            </a:r>
          </a:p>
        </p:txBody>
      </p:sp>
    </p:spTree>
    <p:extLst>
      <p:ext uri="{BB962C8B-B14F-4D97-AF65-F5344CB8AC3E}">
        <p14:creationId xmlns:p14="http://schemas.microsoft.com/office/powerpoint/2010/main" val="849763091"/>
      </p:ext>
    </p:extLst>
  </p:cSld>
  <p:clrMapOvr>
    <a:masterClrMapping/>
  </p:clrMapOvr>
</p:sld>
</file>

<file path=ppt/theme/theme1.xml><?xml version="1.0" encoding="utf-8"?>
<a:theme xmlns:a="http://schemas.openxmlformats.org/drawingml/2006/main" name="Office テーマ">
  <a:themeElements>
    <a:clrScheme name="ユーザー定義 1">
      <a:dk1>
        <a:srgbClr val="333333"/>
      </a:dk1>
      <a:lt1>
        <a:srgbClr val="F8F8F8"/>
      </a:lt1>
      <a:dk2>
        <a:srgbClr val="009999"/>
      </a:dk2>
      <a:lt2>
        <a:srgbClr val="F8F8F8"/>
      </a:lt2>
      <a:accent1>
        <a:srgbClr val="0066CC"/>
      </a:accent1>
      <a:accent2>
        <a:srgbClr val="FF9900"/>
      </a:accent2>
      <a:accent3>
        <a:srgbClr val="A5A5A5"/>
      </a:accent3>
      <a:accent4>
        <a:srgbClr val="FFC000"/>
      </a:accent4>
      <a:accent5>
        <a:srgbClr val="5B9BD5"/>
      </a:accent5>
      <a:accent6>
        <a:srgbClr val="70AD47"/>
      </a:accent6>
      <a:hlink>
        <a:srgbClr val="0563C1"/>
      </a:hlink>
      <a:folHlink>
        <a:srgbClr val="954F72"/>
      </a:folHlink>
    </a:clrScheme>
    <a:fontScheme name="見やすいフォント設定">
      <a:majorFont>
        <a:latin typeface="Segoe UI"/>
        <a:ea typeface="メイリオ"/>
        <a:cs typeface=""/>
      </a:majorFont>
      <a:minorFont>
        <a:latin typeface="Segoe UI"/>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1509</TotalTime>
  <Words>2856</Words>
  <Application>Microsoft Office PowerPoint</Application>
  <PresentationFormat>画面に合わせる (4:3)</PresentationFormat>
  <Paragraphs>416</Paragraphs>
  <Slides>18</Slides>
  <Notes>15</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18</vt:i4>
      </vt:variant>
    </vt:vector>
  </HeadingPairs>
  <TitlesOfParts>
    <vt:vector size="26" baseType="lpstr">
      <vt:lpstr>メイリオ</vt:lpstr>
      <vt:lpstr>游ゴシック</vt:lpstr>
      <vt:lpstr>Arial</vt:lpstr>
      <vt:lpstr>Cambria Math</vt:lpstr>
      <vt:lpstr>Consolas</vt:lpstr>
      <vt:lpstr>Courier New</vt:lpstr>
      <vt:lpstr>Segoe UI</vt:lpstr>
      <vt:lpstr>Office テーマ</vt:lpstr>
      <vt:lpstr>ワンタイムパスワード認証方式SAS-L2の IoTシステムにおける実装に関する研究</vt:lpstr>
      <vt:lpstr>研究の背景</vt:lpstr>
      <vt:lpstr>SASの概要</vt:lpstr>
      <vt:lpstr>SAS-2のアルゴリズム</vt:lpstr>
      <vt:lpstr>SAS-L2のアルゴリズム</vt:lpstr>
      <vt:lpstr>SASの計算量比較</vt:lpstr>
      <vt:lpstr>研究の目的</vt:lpstr>
      <vt:lpstr>実装プログラムの概要</vt:lpstr>
      <vt:lpstr>実験方法</vt:lpstr>
      <vt:lpstr>実験方法</vt:lpstr>
      <vt:lpstr>実験環境</vt:lpstr>
      <vt:lpstr>実験結果</vt:lpstr>
      <vt:lpstr>実験結果</vt:lpstr>
      <vt:lpstr>考察</vt:lpstr>
      <vt:lpstr>結論・今後の課題</vt:lpstr>
      <vt:lpstr>実験結果</vt:lpstr>
      <vt:lpstr>SAS-L1との違い</vt:lpstr>
      <vt:lpstr>先行研究との比較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孝文 柚木</dc:creator>
  <cp:lastModifiedBy>Takafumi Yunoki</cp:lastModifiedBy>
  <cp:revision>3</cp:revision>
  <dcterms:created xsi:type="dcterms:W3CDTF">2021-02-16T14:07:11Z</dcterms:created>
  <dcterms:modified xsi:type="dcterms:W3CDTF">2021-02-22T03:07:58Z</dcterms:modified>
</cp:coreProperties>
</file>