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635" cy="197993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6073383" y="1143000"/>
            <a:ext cx="1900476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タイトル スライド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グループ化 2049"/>
          <p:cNvGrpSpPr>
            <a:grpSpLocks noChangeAspect="1"/>
          </p:cNvGrpSpPr>
          <p:nvPr/>
        </p:nvGrpSpPr>
        <p:grpSpPr>
          <a:xfrm>
            <a:off x="2256694" y="1273774"/>
            <a:ext cx="2489561" cy="672868"/>
            <a:chOff x="0" y="0"/>
            <a:chExt cx="1188" cy="1367"/>
          </a:xfrm>
        </p:grpSpPr>
        <p:sp>
          <p:nvSpPr>
            <p:cNvPr id="2051" name="その他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2" name="その他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3" name="その他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4" name="その他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5" name="その他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6" name="その他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7" name="その他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8" name="その他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2059" name="その他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</p:grpSp>
      <p:sp>
        <p:nvSpPr>
          <p:cNvPr id="2060" name="その他"/>
          <p:cNvSpPr>
            <a:spLocks noChangeAspect="1"/>
          </p:cNvSpPr>
          <p:nvPr/>
        </p:nvSpPr>
        <p:spPr>
          <a:xfrm>
            <a:off x="3044208" y="662326"/>
            <a:ext cx="9198250" cy="1325568"/>
          </a:xfrm>
          <a:custGeom>
            <a:avLst/>
            <a:gdLst/>
            <a:ahLst/>
            <a:cxnLst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/>
          <a:p>
            <a:endParaRPr lang="ja-JP" altLang="en-US" sz="990"/>
          </a:p>
        </p:txBody>
      </p:sp>
      <p:sp>
        <p:nvSpPr>
          <p:cNvPr id="2061" name="タイトル 2060"/>
          <p:cNvSpPr/>
          <p:nvPr>
            <p:ph type="ctrTitle" sz="quarter"/>
          </p:nvPr>
        </p:nvSpPr>
        <p:spPr>
          <a:xfrm>
            <a:off x="527127" y="615115"/>
            <a:ext cx="11234777" cy="424439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1560" b="0"/>
            </a:lvl1pPr>
          </a:lstStyle>
          <a:p>
            <a:pPr lvl="0" fontAlgn="base"/>
            <a:r>
              <a:rPr lang="ja-JP" altLang="en-US" strike="noStrike" noProof="1"/>
              <a:t>マスタ タイトルの書式設定</a:t>
            </a:r>
            <a:endParaRPr lang="ja-JP" altLang="en-US" strike="noStrike" noProof="1"/>
          </a:p>
        </p:txBody>
      </p:sp>
      <p:sp>
        <p:nvSpPr>
          <p:cNvPr id="2062" name="サブタイトル 2061"/>
          <p:cNvSpPr/>
          <p:nvPr>
            <p:ph type="subTitle" sz="quarter" idx="1"/>
          </p:nvPr>
        </p:nvSpPr>
        <p:spPr>
          <a:xfrm>
            <a:off x="1829065" y="1122058"/>
            <a:ext cx="8535636" cy="50602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Tx/>
              <a:buSzTx/>
              <a:buFontTx/>
              <a:buNone/>
              <a:defRPr sz="1040"/>
            </a:lvl1pPr>
            <a:lvl2pPr marL="132080" lvl="1" indent="0" algn="ctr">
              <a:buClrTx/>
              <a:buSzTx/>
              <a:buFontTx/>
              <a:buNone/>
              <a:defRPr sz="1040"/>
            </a:lvl2pPr>
            <a:lvl3pPr marL="264160" lvl="2" indent="0" algn="ctr">
              <a:buClrTx/>
              <a:buSzTx/>
              <a:buFontTx/>
              <a:buNone/>
              <a:defRPr sz="1040"/>
            </a:lvl3pPr>
            <a:lvl4pPr marL="396240" lvl="3" indent="0" algn="ctr">
              <a:buClrTx/>
              <a:buSzTx/>
              <a:buFontTx/>
              <a:buNone/>
              <a:defRPr sz="1040"/>
            </a:lvl4pPr>
            <a:lvl5pPr marL="528320" lvl="4" indent="0" algn="ctr">
              <a:buClrTx/>
              <a:buSzTx/>
              <a:buFontTx/>
              <a:buNone/>
              <a:defRPr sz="1040"/>
            </a:lvl5pPr>
          </a:lstStyle>
          <a:p>
            <a:pPr lvl="0" fontAlgn="base"/>
            <a:r>
              <a:rPr lang="ja-JP" altLang="en-US" strike="noStrike" noProof="1"/>
              <a:t>マスタ サブタイトルの書式設定</a:t>
            </a:r>
            <a:endParaRPr lang="ja-JP" altLang="en-US" strike="noStrike" noProof="1"/>
          </a:p>
        </p:txBody>
      </p:sp>
      <p:sp>
        <p:nvSpPr>
          <p:cNvPr id="2063" name="日付プレースホルダ 2062"/>
          <p:cNvSpPr/>
          <p:nvPr>
            <p:ph type="dt" sz="quarter" idx="2"/>
          </p:nvPr>
        </p:nvSpPr>
        <p:spPr>
          <a:xfrm>
            <a:off x="609688" y="1803176"/>
            <a:ext cx="2845212" cy="13750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405"/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2064" name="フッタープレースホルダ 2063"/>
          <p:cNvSpPr/>
          <p:nvPr>
            <p:ph type="ftr" sz="quarter" idx="3"/>
          </p:nvPr>
        </p:nvSpPr>
        <p:spPr>
          <a:xfrm>
            <a:off x="4166203" y="1803176"/>
            <a:ext cx="3861359" cy="13750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405"/>
            </a:lvl1pPr>
          </a:lstStyle>
          <a:p>
            <a:endParaRPr kumimoji="1" lang="ja-JP" altLang="en-US"/>
          </a:p>
        </p:txBody>
      </p:sp>
      <p:sp>
        <p:nvSpPr>
          <p:cNvPr id="2065" name="スライド番号プレースホルダ 2064"/>
          <p:cNvSpPr/>
          <p:nvPr>
            <p:ph type="sldNum" sz="quarter" idx="4"/>
          </p:nvPr>
        </p:nvSpPr>
        <p:spPr>
          <a:xfrm>
            <a:off x="8738866" y="1803176"/>
            <a:ext cx="2845212" cy="13750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405"/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40480" y="79296"/>
            <a:ext cx="2743597" cy="1689504"/>
          </a:xfrm>
        </p:spPr>
        <p:txBody>
          <a:bodyPr vert="eaVert"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88" y="79296"/>
            <a:ext cx="8071742" cy="1689504"/>
          </a:xfrm>
        </p:spPr>
        <p:txBody>
          <a:bodyPr vert="eaVert"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971" y="493651"/>
            <a:ext cx="10517123" cy="823667"/>
          </a:xfrm>
        </p:spPr>
        <p:txBody>
          <a:bodyPr anchor="b"/>
          <a:lstStyle>
            <a:lvl1pPr>
              <a:defRPr sz="1300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971" y="1325110"/>
            <a:ext cx="10517123" cy="433147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1pPr>
            <a:lvl2pPr marL="99060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2pPr>
            <a:lvl3pPr marL="198120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7180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4pPr>
            <a:lvl5pPr marL="396240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5pPr>
            <a:lvl6pPr marL="494665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6pPr>
            <a:lvl7pPr marL="594360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7pPr>
            <a:lvl8pPr marL="692785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8pPr>
            <a:lvl9pPr marL="791845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88" y="462024"/>
            <a:ext cx="5377451" cy="1306776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6627" y="462024"/>
            <a:ext cx="5377451" cy="1306776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910" y="105422"/>
            <a:ext cx="10517123" cy="382728"/>
          </a:xfrm>
        </p:spPr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910" y="485400"/>
            <a:ext cx="5158534" cy="23788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9060" indent="0">
              <a:buNone/>
              <a:defRPr sz="430" b="1"/>
            </a:lvl2pPr>
            <a:lvl3pPr marL="198120" indent="0">
              <a:buNone/>
              <a:defRPr sz="390" b="1"/>
            </a:lvl3pPr>
            <a:lvl4pPr marL="297180" indent="0">
              <a:buNone/>
              <a:defRPr sz="345" b="1"/>
            </a:lvl4pPr>
            <a:lvl5pPr marL="396240" indent="0">
              <a:buNone/>
              <a:defRPr sz="345" b="1"/>
            </a:lvl5pPr>
            <a:lvl6pPr marL="494665" indent="0">
              <a:buNone/>
              <a:defRPr sz="345" b="1"/>
            </a:lvl6pPr>
            <a:lvl7pPr marL="594360" indent="0">
              <a:buNone/>
              <a:defRPr sz="345" b="1"/>
            </a:lvl7pPr>
            <a:lvl8pPr marL="692785" indent="0">
              <a:buNone/>
              <a:defRPr sz="345" b="1"/>
            </a:lvl8pPr>
            <a:lvl9pPr marL="791845" indent="0">
              <a:buNone/>
              <a:defRPr sz="345" b="1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910" y="723287"/>
            <a:ext cx="5158534" cy="1063847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3094" y="485400"/>
            <a:ext cx="5183939" cy="23788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9060" indent="0">
              <a:buNone/>
              <a:defRPr sz="430" b="1"/>
            </a:lvl2pPr>
            <a:lvl3pPr marL="198120" indent="0">
              <a:buNone/>
              <a:defRPr sz="390" b="1"/>
            </a:lvl3pPr>
            <a:lvl4pPr marL="297180" indent="0">
              <a:buNone/>
              <a:defRPr sz="345" b="1"/>
            </a:lvl4pPr>
            <a:lvl5pPr marL="396240" indent="0">
              <a:buNone/>
              <a:defRPr sz="345" b="1"/>
            </a:lvl5pPr>
            <a:lvl6pPr marL="494665" indent="0">
              <a:buNone/>
              <a:defRPr sz="345" b="1"/>
            </a:lvl6pPr>
            <a:lvl7pPr marL="594360" indent="0">
              <a:buNone/>
              <a:defRPr sz="345" b="1"/>
            </a:lvl7pPr>
            <a:lvl8pPr marL="692785" indent="0">
              <a:buNone/>
              <a:defRPr sz="345" b="1"/>
            </a:lvl8pPr>
            <a:lvl9pPr marL="791845" indent="0">
              <a:buNone/>
              <a:defRPr sz="345" b="1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3094" y="723287"/>
            <a:ext cx="5183939" cy="1063847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910" y="132007"/>
            <a:ext cx="3932807" cy="462024"/>
          </a:xfrm>
        </p:spPr>
        <p:txBody>
          <a:bodyPr anchor="b"/>
          <a:lstStyle>
            <a:lvl1pPr>
              <a:defRPr sz="695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939" y="285098"/>
            <a:ext cx="6173094" cy="1407156"/>
          </a:xfrm>
        </p:spPr>
        <p:txBody>
          <a:bodyPr/>
          <a:lstStyle>
            <a:lvl1pPr>
              <a:defRPr sz="695"/>
            </a:lvl1pPr>
            <a:lvl2pPr>
              <a:defRPr sz="605"/>
            </a:lvl2pPr>
            <a:lvl3pPr>
              <a:defRPr sz="520"/>
            </a:lvl3pPr>
            <a:lvl4pPr>
              <a:defRPr sz="430"/>
            </a:lvl4pPr>
            <a:lvl5pPr>
              <a:defRPr sz="430"/>
            </a:lvl5pPr>
            <a:lvl6pPr>
              <a:defRPr sz="430"/>
            </a:lvl6pPr>
            <a:lvl7pPr>
              <a:defRPr sz="430"/>
            </a:lvl7pPr>
            <a:lvl8pPr>
              <a:defRPr sz="430"/>
            </a:lvl8pPr>
            <a:lvl9pPr>
              <a:defRPr sz="430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910" y="594031"/>
            <a:ext cx="3932807" cy="1100515"/>
          </a:xfrm>
        </p:spPr>
        <p:txBody>
          <a:bodyPr/>
          <a:lstStyle>
            <a:lvl1pPr marL="0" indent="0">
              <a:buNone/>
              <a:defRPr sz="345"/>
            </a:lvl1pPr>
            <a:lvl2pPr marL="99060" indent="0">
              <a:buNone/>
              <a:defRPr sz="305"/>
            </a:lvl2pPr>
            <a:lvl3pPr marL="198120" indent="0">
              <a:buNone/>
              <a:defRPr sz="260"/>
            </a:lvl3pPr>
            <a:lvl4pPr marL="297180" indent="0">
              <a:buNone/>
              <a:defRPr sz="215"/>
            </a:lvl4pPr>
            <a:lvl5pPr marL="396240" indent="0">
              <a:buNone/>
              <a:defRPr sz="215"/>
            </a:lvl5pPr>
            <a:lvl6pPr marL="494665" indent="0">
              <a:buNone/>
              <a:defRPr sz="215"/>
            </a:lvl6pPr>
            <a:lvl7pPr marL="594360" indent="0">
              <a:buNone/>
              <a:defRPr sz="215"/>
            </a:lvl7pPr>
            <a:lvl8pPr marL="692785" indent="0">
              <a:buNone/>
              <a:defRPr sz="215"/>
            </a:lvl8pPr>
            <a:lvl9pPr marL="791845" indent="0">
              <a:buNone/>
              <a:defRPr sz="215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ja-JP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910" y="132007"/>
            <a:ext cx="3932807" cy="462024"/>
          </a:xfrm>
        </p:spPr>
        <p:txBody>
          <a:bodyPr anchor="b"/>
          <a:lstStyle>
            <a:lvl1pPr>
              <a:defRPr sz="695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939" y="285098"/>
            <a:ext cx="6173094" cy="1407156"/>
          </a:xfrm>
        </p:spPr>
        <p:txBody>
          <a:bodyPr/>
          <a:lstStyle>
            <a:lvl1pPr marL="0" indent="0">
              <a:buNone/>
              <a:defRPr sz="695"/>
            </a:lvl1pPr>
            <a:lvl2pPr marL="99060" indent="0">
              <a:buNone/>
              <a:defRPr sz="605"/>
            </a:lvl2pPr>
            <a:lvl3pPr marL="198120" indent="0">
              <a:buNone/>
              <a:defRPr sz="520"/>
            </a:lvl3pPr>
            <a:lvl4pPr marL="297180" indent="0">
              <a:buNone/>
              <a:defRPr sz="430"/>
            </a:lvl4pPr>
            <a:lvl5pPr marL="396240" indent="0">
              <a:buNone/>
              <a:defRPr sz="430"/>
            </a:lvl5pPr>
            <a:lvl6pPr marL="494665" indent="0">
              <a:buNone/>
              <a:defRPr sz="430"/>
            </a:lvl6pPr>
            <a:lvl7pPr marL="594360" indent="0">
              <a:buNone/>
              <a:defRPr sz="430"/>
            </a:lvl7pPr>
            <a:lvl8pPr marL="692785" indent="0">
              <a:buNone/>
              <a:defRPr sz="430"/>
            </a:lvl8pPr>
            <a:lvl9pPr marL="791845" indent="0">
              <a:buNone/>
              <a:defRPr sz="430"/>
            </a:lvl9pPr>
          </a:lstStyle>
          <a:p>
            <a:pPr fontAlgn="base"/>
            <a:endParaRPr kumimoji="1" lang="ja-JP" altLang="en-US" strike="noStrike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910" y="594031"/>
            <a:ext cx="3932807" cy="1100515"/>
          </a:xfrm>
        </p:spPr>
        <p:txBody>
          <a:bodyPr/>
          <a:lstStyle>
            <a:lvl1pPr marL="0" indent="0">
              <a:buNone/>
              <a:defRPr sz="345"/>
            </a:lvl1pPr>
            <a:lvl2pPr marL="99060" indent="0">
              <a:buNone/>
              <a:defRPr sz="305"/>
            </a:lvl2pPr>
            <a:lvl3pPr marL="198120" indent="0">
              <a:buNone/>
              <a:defRPr sz="260"/>
            </a:lvl3pPr>
            <a:lvl4pPr marL="297180" indent="0">
              <a:buNone/>
              <a:defRPr sz="215"/>
            </a:lvl4pPr>
            <a:lvl5pPr marL="396240" indent="0">
              <a:buNone/>
              <a:defRPr sz="215"/>
            </a:lvl5pPr>
            <a:lvl6pPr marL="494665" indent="0">
              <a:buNone/>
              <a:defRPr sz="215"/>
            </a:lvl6pPr>
            <a:lvl7pPr marL="594360" indent="0">
              <a:buNone/>
              <a:defRPr sz="215"/>
            </a:lvl7pPr>
            <a:lvl8pPr marL="692785" indent="0">
              <a:buNone/>
              <a:defRPr sz="215"/>
            </a:lvl8pPr>
            <a:lvl9pPr marL="791845" indent="0">
              <a:buNone/>
              <a:defRPr sz="215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グループ化 1025"/>
          <p:cNvGrpSpPr>
            <a:grpSpLocks noChangeAspect="1"/>
          </p:cNvGrpSpPr>
          <p:nvPr/>
        </p:nvGrpSpPr>
        <p:grpSpPr>
          <a:xfrm>
            <a:off x="7017767" y="1177061"/>
            <a:ext cx="1862936" cy="505109"/>
            <a:chOff x="0" y="0"/>
            <a:chExt cx="796" cy="977"/>
          </a:xfrm>
        </p:grpSpPr>
        <p:sp>
          <p:nvSpPr>
            <p:cNvPr id="1027" name="その他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28" name="その他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29" name="その他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0" name="その他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1" name="その他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2" name="その他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3" name="その他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4" name="その他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  <p:sp>
          <p:nvSpPr>
            <p:cNvPr id="1035" name="その他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ja-JP" altLang="en-US" sz="990"/>
            </a:p>
          </p:txBody>
        </p:sp>
      </p:grpSp>
      <p:sp>
        <p:nvSpPr>
          <p:cNvPr id="1036" name="その他"/>
          <p:cNvSpPr>
            <a:spLocks noChangeAspect="1"/>
          </p:cNvSpPr>
          <p:nvPr/>
        </p:nvSpPr>
        <p:spPr>
          <a:xfrm>
            <a:off x="2840978" y="1371404"/>
            <a:ext cx="9352788" cy="616490"/>
          </a:xfrm>
          <a:custGeom>
            <a:avLst/>
            <a:gdLst/>
            <a:ahLst/>
            <a:cxnLst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/>
          <a:p>
            <a:endParaRPr lang="ja-JP" altLang="en-US" sz="990"/>
          </a:p>
        </p:txBody>
      </p:sp>
      <p:sp>
        <p:nvSpPr>
          <p:cNvPr id="1037" name="タイトル 1036"/>
          <p:cNvSpPr/>
          <p:nvPr>
            <p:ph type="title"/>
          </p:nvPr>
        </p:nvSpPr>
        <p:spPr>
          <a:xfrm>
            <a:off x="609688" y="79296"/>
            <a:ext cx="10974390" cy="33001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38" name="文字列プレースホルダ 1037"/>
          <p:cNvSpPr/>
          <p:nvPr>
            <p:ph type="body"/>
          </p:nvPr>
        </p:nvSpPr>
        <p:spPr>
          <a:xfrm>
            <a:off x="609688" y="462024"/>
            <a:ext cx="10974390" cy="130677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39" name="日付プレースホルダ 1038"/>
          <p:cNvSpPr/>
          <p:nvPr>
            <p:ph type="dt" sz="half" idx="2"/>
          </p:nvPr>
        </p:nvSpPr>
        <p:spPr>
          <a:xfrm>
            <a:off x="609688" y="1803176"/>
            <a:ext cx="2845212" cy="13750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405"/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40" name="フッタープレースホルダ 1039"/>
          <p:cNvSpPr/>
          <p:nvPr>
            <p:ph type="ftr" sz="quarter" idx="3"/>
          </p:nvPr>
        </p:nvSpPr>
        <p:spPr>
          <a:xfrm>
            <a:off x="4166203" y="1803176"/>
            <a:ext cx="3861359" cy="13750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405"/>
            </a:lvl1pPr>
          </a:lstStyle>
          <a:p>
            <a:endParaRPr kumimoji="1" lang="ja-JP" altLang="en-US"/>
          </a:p>
        </p:txBody>
      </p:sp>
      <p:sp>
        <p:nvSpPr>
          <p:cNvPr id="1041" name="スライド番号プレースホルダ 1040"/>
          <p:cNvSpPr/>
          <p:nvPr>
            <p:ph type="sldNum" sz="quarter" idx="4"/>
          </p:nvPr>
        </p:nvSpPr>
        <p:spPr>
          <a:xfrm>
            <a:off x="8738866" y="1803176"/>
            <a:ext cx="2845212" cy="13750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405"/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85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9060" lvl="0" indent="-9906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•"/>
        <a:defRPr sz="9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14630" lvl="1" indent="-8255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–"/>
        <a:defRPr sz="8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30200" lvl="2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•"/>
        <a:defRPr sz="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2280" lvl="3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–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lvl="4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»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6440" lvl="5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»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57885" lvl="6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»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89965" lvl="7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»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122045" lvl="8" indent="-66040" algn="l" defTabSz="264160" eaLnBrk="1" fontAlgn="base" latinLnBrk="0" hangingPunct="1">
        <a:lnSpc>
          <a:spcPct val="100000"/>
        </a:lnSpc>
        <a:spcBef>
          <a:spcPts val="25"/>
        </a:spcBef>
        <a:spcAft>
          <a:spcPct val="0"/>
        </a:spcAft>
        <a:buChar char="»"/>
        <a:defRPr sz="5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5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080" lvl="1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2pPr>
      <a:lvl3pPr marL="264160" lvl="2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3pPr>
      <a:lvl4pPr marL="396240" lvl="3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4pPr>
      <a:lvl5pPr marL="528320" lvl="4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5pPr>
      <a:lvl6pPr marL="660400" lvl="5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6pPr>
      <a:lvl7pPr marL="791845" lvl="6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7pPr>
      <a:lvl8pPr marL="923925" lvl="7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8pPr>
      <a:lvl9pPr marL="1056005" lvl="8" indent="0" algn="l" defTabSz="2641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101" name="図形 100"/>
          <p:cNvPicPr/>
          <p:nvPr/>
        </p:nvPicPr>
        <p:blipFill>
          <a:blip r:embed="rId1"/>
          <a:srcRect t="34657" b="17778"/>
          <a:stretch>
            <a:fillRect/>
          </a:stretch>
        </p:blipFill>
        <p:spPr>
          <a:xfrm>
            <a:off x="0" y="-991235"/>
            <a:ext cx="12336145" cy="3719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アート_山登り">
  <a:themeElements>
    <a:clrScheme name="">
      <a:dk1>
        <a:srgbClr val="FFFFFF"/>
      </a:dk1>
      <a:lt1>
        <a:srgbClr val="779EFF"/>
      </a:lt1>
      <a:dk2>
        <a:srgbClr val="FFFF00"/>
      </a:dk2>
      <a:lt2>
        <a:srgbClr val="777777"/>
      </a:lt2>
      <a:accent1>
        <a:srgbClr val="FFFFF7"/>
      </a:accent1>
      <a:accent2>
        <a:srgbClr val="33CCCC"/>
      </a:accent2>
      <a:accent3>
        <a:srgbClr val="BECCFF"/>
      </a:accent3>
      <a:accent4>
        <a:srgbClr val="DCDCDC"/>
      </a:accent4>
      <a:accent5>
        <a:srgbClr val="FFFFFA"/>
      </a:accent5>
      <a:accent6>
        <a:srgbClr val="2DB7B7"/>
      </a:accent6>
      <a:hlink>
        <a:srgbClr val="FF5050"/>
      </a:hlink>
      <a:folHlink>
        <a:srgbClr val="000099"/>
      </a:folHlink>
    </a:clrScheme>
    <a:fontScheme name="">
      <a:majorFont>
        <a:latin typeface="Arial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779EFF"/>
        </a:lt1>
        <a:dk2>
          <a:srgbClr val="FFFF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BECCFF"/>
        </a:accent3>
        <a:accent4>
          <a:srgbClr val="DCDCDC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ＭＳ Ｐゴシック</vt:lpstr>
      <vt:lpstr>Wingdings</vt:lpstr>
      <vt:lpstr>ＭＳ Ｐゴシック</vt:lpstr>
      <vt:lpstr>Arial Unicode MS</vt:lpstr>
      <vt:lpstr>Calibri</vt:lpstr>
      <vt:lpstr>Microsoft YaHei</vt:lpstr>
      <vt:lpstr>SimSun</vt:lpstr>
      <vt:lpstr>アート_山登り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5</cp:revision>
  <dcterms:created xsi:type="dcterms:W3CDTF">2023-11-16T08:50:20Z</dcterms:created>
  <dcterms:modified xsi:type="dcterms:W3CDTF">2023-11-16T09:03:53Z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1041-11.2.0.10624</vt:lpwstr>
  </property>
  <property fmtid="{D5CDD505-2E9C-101B-9397-08002B2CF9AE}" pid="3" name="ICV">
    <vt:lpwstr>E4D5C35C732144DD81E1225CA38A5E78</vt:lpwstr>
  </property>
</Properties>
</file>