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2A50B-9695-1342-90B7-D5ADE5964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476D1-B195-1E45-97A8-3BD8712C6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115FC-40DD-C840-AF71-99600BB1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B7B4-DBC6-8F4D-9AEB-E9C72BC778E8}" type="datetimeFigureOut">
              <a:rPr lang="en-JP" smtClean="0"/>
              <a:t>2020/02/14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DDF10-65CD-7F47-9C57-4AD95DF2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A03A2-8AC6-C441-9409-4C4DCD2A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FB83-7293-1147-B8B2-42FBC88CC7E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366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2A08-1EA4-B34B-B60C-2E7C636B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EA8E0-756F-6442-AF8D-134BD1C9A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58593-3979-C546-B1DB-ECB7CF837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B7B4-DBC6-8F4D-9AEB-E9C72BC778E8}" type="datetimeFigureOut">
              <a:rPr lang="en-JP" smtClean="0"/>
              <a:t>2020/02/14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A1CCB-9986-2D4A-9450-EC59A79D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412D7-2002-BD4F-9E08-B29B5BA8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FB83-7293-1147-B8B2-42FBC88CC7E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8759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5EF093-59CE-7848-834D-4E9B7040B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9E450-51D7-DA46-AB4D-0277FD221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C541D-5666-E344-B67E-8FB2498F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B7B4-DBC6-8F4D-9AEB-E9C72BC778E8}" type="datetimeFigureOut">
              <a:rPr lang="en-JP" smtClean="0"/>
              <a:t>2020/02/14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5F3A0-4874-8348-A482-13EBF421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EEE82-C7EE-A84A-9178-70E46AFD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FB83-7293-1147-B8B2-42FBC88CC7E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5116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E254-5BCB-4B43-BEEA-48BF6B3F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BF85A-DE2A-6C4B-90BB-953DD3D8F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BB145-2DD7-F644-9CD2-9485043B3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B7B4-DBC6-8F4D-9AEB-E9C72BC778E8}" type="datetimeFigureOut">
              <a:rPr lang="en-JP" smtClean="0"/>
              <a:t>2020/02/14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86437-B9F6-634D-8DE8-05C986ED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B91DE-3066-4547-B1F6-55B2BFACC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FB83-7293-1147-B8B2-42FBC88CC7E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8832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BCA41-0837-534C-941E-BABABFE5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7C0A6-FADC-E540-834D-F3F18D2A9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60412-0936-8E47-AD01-0F69C928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B7B4-DBC6-8F4D-9AEB-E9C72BC778E8}" type="datetimeFigureOut">
              <a:rPr lang="en-JP" smtClean="0"/>
              <a:t>2020/02/14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508C3-DCDF-1140-A2C2-F526F83F0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BBDED-687E-B448-AB4C-FD6B3260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FB83-7293-1147-B8B2-42FBC88CC7E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5792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90F2-E26F-754F-8CF0-8B3BF4D2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9B4DB-3F79-7C4E-98FA-B94C4CA1E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1480D-FDBE-FA49-8F46-AC8D974BD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5994B-B859-E948-8D7A-A131DB29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B7B4-DBC6-8F4D-9AEB-E9C72BC778E8}" type="datetimeFigureOut">
              <a:rPr lang="en-JP" smtClean="0"/>
              <a:t>2020/02/14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674E9-1E7B-E54F-A352-536ABF4D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B1515-8E9B-AC4E-8D2A-D064D8A3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FB83-7293-1147-B8B2-42FBC88CC7E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2248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4393-95CE-1B4D-B837-7824D7F57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E7864-E8EB-C94F-A25C-388792543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5B035-D612-BD45-84B7-9E2E2FAAB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CBAC2-18EE-E54E-AA75-F02BC87FE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77E8E3-E14E-4B43-9E86-AE11641AA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320D1-237B-CC40-9B5C-8AAFE8506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B7B4-DBC6-8F4D-9AEB-E9C72BC778E8}" type="datetimeFigureOut">
              <a:rPr lang="en-JP" smtClean="0"/>
              <a:t>2020/02/14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698DDB-0080-0A47-8E6B-3DB05CE4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E384C-2B66-BA45-8D47-CB23CF47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FB83-7293-1147-B8B2-42FBC88CC7E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3794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CA82-7B47-2346-AC75-4A70D9375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1FABD-B6F0-9B42-803F-F6CD66DA5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B7B4-DBC6-8F4D-9AEB-E9C72BC778E8}" type="datetimeFigureOut">
              <a:rPr lang="en-JP" smtClean="0"/>
              <a:t>2020/02/14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6FC72-CFC3-A84F-B5F5-EDE524117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D60E7-F84D-3542-A99C-4FA8AA2A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FB83-7293-1147-B8B2-42FBC88CC7E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0509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A45CC7-1B36-2043-86B5-B50ED110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B7B4-DBC6-8F4D-9AEB-E9C72BC778E8}" type="datetimeFigureOut">
              <a:rPr lang="en-JP" smtClean="0"/>
              <a:t>2020/02/14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F0AF0B-123A-3F4B-A18D-CCE0F6E6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F9983-478C-CB41-BA84-6C17000D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FB83-7293-1147-B8B2-42FBC88CC7E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9064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0A59-90A6-6540-B2EB-C720BA5A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40314-BE27-C846-82F5-A6D289C15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45E04-BE9D-F642-8E61-814C1577F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62407-D114-1141-A953-4E49639E5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B7B4-DBC6-8F4D-9AEB-E9C72BC778E8}" type="datetimeFigureOut">
              <a:rPr lang="en-JP" smtClean="0"/>
              <a:t>2020/02/14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62B1E-178F-EC48-92A9-9270E8BB4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25352-DC6E-0641-AF83-93187B57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FB83-7293-1147-B8B2-42FBC88CC7E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2849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89055-7C51-AC4B-8394-F820B635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58F906-64A1-2147-A10C-21BE88F69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6FB36-B0C7-694B-A806-C14B790CD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E3DCE-2891-8045-B2E3-B151F5F8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B7B4-DBC6-8F4D-9AEB-E9C72BC778E8}" type="datetimeFigureOut">
              <a:rPr lang="en-JP" smtClean="0"/>
              <a:t>2020/02/14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D6825-0755-A24B-BEB7-1E2C82646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DCFC0-EA88-1C48-8EB3-67784628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FB83-7293-1147-B8B2-42FBC88CC7E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3462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3B8341-A106-AA4C-9E98-4FCA0394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BA17E-477F-E343-9D69-F55AE119E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86D42-5E47-BF47-B58E-AB5435498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BB7B4-DBC6-8F4D-9AEB-E9C72BC778E8}" type="datetimeFigureOut">
              <a:rPr lang="en-JP" smtClean="0"/>
              <a:t>2020/02/14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082F3-736F-D247-B30A-1FE9A4591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CC462-C7AA-C642-8BC4-198F440A0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4FB83-7293-1147-B8B2-42FBC88CC7E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0153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15C9C619-903D-9944-8AE7-832494133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686" y="1016000"/>
            <a:ext cx="7112000" cy="4826000"/>
          </a:xfrm>
          <a:prstGeom prst="rect">
            <a:avLst/>
          </a:prstGeom>
        </p:spPr>
      </p:pic>
      <p:pic>
        <p:nvPicPr>
          <p:cNvPr id="9" name="Picture 8" descr="A picture containing refrigerator, kitchen, sitting, monitor&#10;&#10;Description automatically generated">
            <a:extLst>
              <a:ext uri="{FF2B5EF4-FFF2-40B4-BE49-F238E27FC236}">
                <a16:creationId xmlns:a16="http://schemas.microsoft.com/office/drawing/2014/main" id="{CE060958-E7AC-264C-9D78-FC8598FBDF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3" t="11191" r="16387" b="59170"/>
          <a:stretch/>
        </p:blipFill>
        <p:spPr>
          <a:xfrm>
            <a:off x="5350183" y="1016000"/>
            <a:ext cx="2905503" cy="1117600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0207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Kohei Yamamoto</dc:creator>
  <cp:lastModifiedBy>Kohei Yamamoto</cp:lastModifiedBy>
  <cp:revision>2</cp:revision>
  <dcterms:created xsi:type="dcterms:W3CDTF">2020-02-14T08:11:03Z</dcterms:created>
  <dcterms:modified xsi:type="dcterms:W3CDTF">2020-02-14T08:23:41Z</dcterms:modified>
</cp:coreProperties>
</file>