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02A50B-9695-1342-90B7-D5ADE596446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A8476D1-B195-1E45-97A8-3BD8712C6D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F115FC-40DD-C840-AF71-99600BB1B6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BDDF10-65CD-7F47-9C57-4AD95DF242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6A03A2-8AC6-C441-9409-4C4DCD2A5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36601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F2A08-1EA4-B34B-B60C-2E7C636BE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DEA8E0-756F-6442-AF8D-134BD1C9A5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F58593-3979-C546-B1DB-ECB7CF837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2A1CCB-9986-2D4A-9450-EC59A79D3E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1412D7-2002-BD4F-9E08-B29B5BA8B6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75917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35EF093-59CE-7848-834D-4E9B7040B0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99E450-51D7-DA46-AB4D-0277FD2218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AC541D-5666-E344-B67E-8FB2498F23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65F3A0-4874-8348-A482-13EBF4210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EEE82-C7EE-A84A-9178-70E46AFDA2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351168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B3E254-5BCB-4B43-BEEA-48BF6B3F1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9BF85A-DE2A-6C4B-90BB-953DD3D8F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CBB145-2DD7-F644-9CD2-9485043B39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F86437-B9F6-634D-8DE8-05C986ED27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5B91DE-3066-4547-B1F6-55B2BFACC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83265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BCA41-0837-534C-941E-BABABFE504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17C0A6-FADC-E540-834D-F3F18D2A9A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260412-0936-8E47-AD01-0F69C92836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6508C3-DCDF-1140-A2C2-F526F83F00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9BBDED-687E-B448-AB4C-FD6B32608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2579222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A790F2-E26F-754F-8CF0-8B3BF4D2D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B9B4DB-3F79-7C4E-98FA-B94C4CA1E6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EB1480D-FDBE-FA49-8F46-AC8D974BD8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35994B-B859-E948-8D7A-A131DB291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7674E9-1E7B-E54F-A352-536ABF4DEF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B1515-8E9B-AC4E-8D2A-D064D8A3D9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5224812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2E4393-95CE-1B4D-B837-7824D7F57C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2E7864-E8EB-C94F-A25C-388792543F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4A5B035-D612-BD45-84B7-9E2E2FAABF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ECBAC2-18EE-E54E-AA75-F02BC87FE51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677E8E3-E14E-4B43-9E86-AE11641AA2E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99320D1-237B-CC40-9B5C-8AAFE8506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A698DDB-0080-0A47-8E6B-3DB05CE49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99E384C-2B66-BA45-8D47-CB23CF47E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237945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4ACA82-7B47-2346-AC75-4A70D9375E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441FABD-B6F0-9B42-803F-F6CD66DA54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96FC72-CFC3-A84F-B5F5-EDE5241174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2D60E7-F84D-3542-A99C-4FA8AA2AE9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050903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FA45CC7-1B36-2043-86B5-B50ED110D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DF0AF0B-123A-3F4B-A18D-CCE0F6E6D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AF9983-478C-CB41-BA84-6C17000DE2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0906441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900A59-90A6-6540-B2EB-C720BA5A2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940314-BE27-C846-82F5-A6D289C159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3745E04-BE9D-F642-8E61-814C1577F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7162407-D114-1141-A953-4E49639E55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1D62B1E-178F-EC48-92A9-9270E8BB45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325352-DC6E-0641-AF83-93187B57A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284901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689055-7C51-AC4B-8394-F820B635EA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58F906-64A1-2147-A10C-21BE88F69D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3A6FB36-B0C7-694B-A806-C14B790CD74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8DE3DCE-2891-8045-B2E3-B151F5F86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E7D6825-0755-A24B-BEB7-1E2C826462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5DCFC0-EA88-1C48-8EB3-677846288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34629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D3B8341-A106-AA4C-9E98-4FCA03941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DBA17E-477F-E343-9D69-F55AE119EC9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B86D42-5E47-BF47-B58E-AB54354981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3BB7B4-DBC6-8F4D-9AEB-E9C72BC778E8}" type="datetimeFigureOut">
              <a:rPr lang="en-JP" smtClean="0"/>
              <a:t>2020/02/14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3082F3-736F-D247-B30A-1FE9A4591AE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DCC462-C7AA-C642-8BC4-198F440A08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4FB83-7293-1147-B8B2-42FBC88CC7E2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01532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group of people posing for the camera&#10;&#10;Description automatically generated">
            <a:extLst>
              <a:ext uri="{FF2B5EF4-FFF2-40B4-BE49-F238E27FC236}">
                <a16:creationId xmlns:a16="http://schemas.microsoft.com/office/drawing/2014/main" id="{15C9C619-903D-9944-8AE7-8324941333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686" y="1016000"/>
            <a:ext cx="7112000" cy="4826000"/>
          </a:xfrm>
          <a:prstGeom prst="rect">
            <a:avLst/>
          </a:prstGeom>
        </p:spPr>
      </p:pic>
      <p:pic>
        <p:nvPicPr>
          <p:cNvPr id="9" name="Picture 8" descr="A picture containing refrigerator, kitchen, sitting, monitor&#10;&#10;Description automatically generated">
            <a:extLst>
              <a:ext uri="{FF2B5EF4-FFF2-40B4-BE49-F238E27FC236}">
                <a16:creationId xmlns:a16="http://schemas.microsoft.com/office/drawing/2014/main" id="{CE060958-E7AC-264C-9D78-FC8598FBDF8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723" t="11191" r="16387" b="59170"/>
          <a:stretch/>
        </p:blipFill>
        <p:spPr>
          <a:xfrm>
            <a:off x="5350183" y="1016000"/>
            <a:ext cx="2905503" cy="1117600"/>
          </a:xfrm>
          <a:prstGeom prst="rect">
            <a:avLst/>
          </a:prstGeom>
          <a:ln w="38100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202071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Kohei Yamamoto</dc:creator>
  <cp:lastModifiedBy>Kohei Yamamoto</cp:lastModifiedBy>
  <cp:revision>3</cp:revision>
  <dcterms:created xsi:type="dcterms:W3CDTF">2020-02-14T08:11:03Z</dcterms:created>
  <dcterms:modified xsi:type="dcterms:W3CDTF">2020-02-14T08:28:58Z</dcterms:modified>
</cp:coreProperties>
</file>