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37543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223132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86210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307225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195861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366992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11922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173062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426830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108834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4E615DA-6AA8-4612-88A9-3194010A0DF6}" type="datetimeFigureOut">
              <a:rPr kumimoji="1" lang="ja-JP" altLang="en-US" smtClean="0"/>
              <a:t>2018/6/25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421988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615DA-6AA8-4612-88A9-3194010A0DF6}" type="datetimeFigureOut">
              <a:rPr kumimoji="1" lang="ja-JP" altLang="en-US" smtClean="0"/>
              <a:t>2018/6/25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B92FF-0F93-4ACA-9242-1D501923EF41}" type="slidenum">
              <a:rPr kumimoji="1" lang="ja-JP" altLang="en-US" smtClean="0"/>
              <a:t>‹#›</a:t>
            </a:fld>
            <a:endParaRPr kumimoji="1" lang="ja-JP" altLang="en-US"/>
          </a:p>
        </p:txBody>
      </p:sp>
    </p:spTree>
    <p:extLst>
      <p:ext uri="{BB962C8B-B14F-4D97-AF65-F5344CB8AC3E}">
        <p14:creationId xmlns:p14="http://schemas.microsoft.com/office/powerpoint/2010/main" val="231589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latin typeface="メイリオ" panose="020B0604030504040204" pitchFamily="50" charset="-128"/>
                <a:ea typeface="メイリオ" panose="020B0604030504040204" pitchFamily="50" charset="-128"/>
              </a:rPr>
              <a:t>虎の穴</a:t>
            </a:r>
            <a:endParaRPr kumimoji="1" lang="ja-JP" altLang="en-US"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メイリオ" panose="020B0604030504040204" pitchFamily="50" charset="-128"/>
                <a:ea typeface="メイリオ" panose="020B0604030504040204" pitchFamily="50" charset="-128"/>
              </a:rPr>
              <a:t>～ショッピングカート～</a:t>
            </a:r>
            <a:endParaRPr kumimoji="1" lang="ja-JP" altLang="en-US" dirty="0">
              <a:latin typeface="メイリオ" panose="020B0604030504040204" pitchFamily="50" charset="-128"/>
              <a:ea typeface="メイリオ" panose="020B0604030504040204" pitchFamily="50" charset="-128"/>
            </a:endParaRPr>
          </a:p>
        </p:txBody>
      </p:sp>
      <p:sp>
        <p:nvSpPr>
          <p:cNvPr id="5" name="サブタイトル 2"/>
          <p:cNvSpPr txBox="1">
            <a:spLocks/>
          </p:cNvSpPr>
          <p:nvPr/>
        </p:nvSpPr>
        <p:spPr>
          <a:xfrm>
            <a:off x="8589523" y="4936693"/>
            <a:ext cx="326073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dirty="0">
                <a:latin typeface="メイリオ" panose="020B0604030504040204" pitchFamily="50" charset="-128"/>
                <a:ea typeface="メイリオ" panose="020B0604030504040204" pitchFamily="50" charset="-128"/>
              </a:rPr>
              <a:t>社員番号：</a:t>
            </a:r>
            <a:r>
              <a:rPr lang="en-US" altLang="ja-JP" dirty="0" smtClean="0">
                <a:latin typeface="メイリオ" panose="020B0604030504040204" pitchFamily="50" charset="-128"/>
                <a:ea typeface="メイリオ" panose="020B0604030504040204" pitchFamily="50" charset="-128"/>
              </a:rPr>
              <a:t>200799</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氏名</a:t>
            </a:r>
            <a:r>
              <a:rPr lang="ja-JP" altLang="en-US" dirty="0" smtClean="0">
                <a:latin typeface="メイリオ" panose="020B0604030504040204" pitchFamily="50" charset="-128"/>
                <a:ea typeface="メイリオ" panose="020B0604030504040204" pitchFamily="50" charset="-128"/>
              </a:rPr>
              <a:t>：永田　航平</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作成日</a:t>
            </a:r>
            <a:r>
              <a:rPr lang="ja-JP" altLang="en-US" dirty="0" smtClean="0">
                <a:latin typeface="メイリオ" panose="020B0604030504040204" pitchFamily="50" charset="-128"/>
                <a:ea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rPr>
              <a:t>2018/6/25</a:t>
            </a:r>
            <a:endParaRPr lang="ja-JP" altLang="en-US" sz="4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883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84881" y="158752"/>
            <a:ext cx="1831109" cy="558511"/>
          </a:xfrm>
        </p:spPr>
        <p:txBody>
          <a:bodyPr>
            <a:normAutofit/>
          </a:bodyPr>
          <a:lstStyle/>
          <a:p>
            <a:r>
              <a:rPr kumimoji="1" lang="ja-JP" altLang="en-US" sz="2400" dirty="0" smtClean="0">
                <a:latin typeface="メイリオ" panose="020B0604030504040204" pitchFamily="50" charset="-128"/>
                <a:ea typeface="メイリオ" panose="020B0604030504040204" pitchFamily="50" charset="-128"/>
              </a:rPr>
              <a:t>アプリ説明</a:t>
            </a:r>
            <a:endParaRPr kumimoji="1"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38200" y="717263"/>
            <a:ext cx="7723909" cy="1517937"/>
          </a:xfrm>
        </p:spPr>
        <p:txBody>
          <a:bodyPr>
            <a:normAutofit/>
          </a:bodyPr>
          <a:lstStyle/>
          <a:p>
            <a:pPr marL="0" indent="0">
              <a:buNone/>
            </a:pPr>
            <a:r>
              <a:rPr kumimoji="1" lang="ja-JP" altLang="en-US" sz="2400" dirty="0" smtClean="0">
                <a:latin typeface="メイリオ" panose="020B0604030504040204" pitchFamily="50" charset="-128"/>
                <a:ea typeface="メイリオ" panose="020B0604030504040204" pitchFamily="50" charset="-128"/>
              </a:rPr>
              <a:t>◆作成したもの</a:t>
            </a:r>
            <a:endParaRPr kumimoji="1" lang="en-US" altLang="ja-JP" sz="2400" dirty="0" smtClean="0">
              <a:latin typeface="メイリオ" panose="020B0604030504040204" pitchFamily="50" charset="-128"/>
              <a:ea typeface="メイリオ" panose="020B0604030504040204" pitchFamily="50" charset="-128"/>
            </a:endParaRPr>
          </a:p>
          <a:p>
            <a:pPr marL="0" indent="0">
              <a:buNone/>
            </a:pPr>
            <a:r>
              <a:rPr lang="ja-JP" altLang="en-US" sz="2400" dirty="0" smtClean="0">
                <a:latin typeface="メイリオ" panose="020B0604030504040204" pitchFamily="50" charset="-128"/>
                <a:ea typeface="メイリオ" panose="020B0604030504040204" pitchFamily="50" charset="-128"/>
              </a:rPr>
              <a:t>ショッピングサイトアプリ</a:t>
            </a:r>
            <a:endParaRPr kumimoji="1" lang="ja-JP" altLang="en-US" sz="24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838199" y="2119457"/>
            <a:ext cx="9857509" cy="2677656"/>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rPr>
              <a:t>◆機能</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管理者用</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・商品一覧の表示</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追加</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更新</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削除</a:t>
            </a:r>
            <a:endParaRPr lang="en-US" altLang="ja-JP" sz="2400" dirty="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ユーザ用</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・商品一覧の</a:t>
            </a:r>
            <a:r>
              <a:rPr lang="ja-JP" altLang="en-US" sz="2400" dirty="0" smtClean="0">
                <a:latin typeface="メイリオ" panose="020B0604030504040204" pitchFamily="50" charset="-128"/>
                <a:ea typeface="メイリオ" panose="020B0604030504040204" pitchFamily="50" charset="-128"/>
              </a:rPr>
              <a:t>表示</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ショッピングカートの表示</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追加</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削除</a:t>
            </a:r>
            <a:endParaRPr lang="en-US" altLang="ja-JP" sz="2400" dirty="0" smtClean="0">
              <a:latin typeface="メイリオ" panose="020B0604030504040204" pitchFamily="50" charset="-128"/>
              <a:ea typeface="メイリオ" panose="020B0604030504040204" pitchFamily="50" charset="-128"/>
            </a:endParaRPr>
          </a:p>
          <a:p>
            <a:endParaRPr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5678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84881" y="158752"/>
            <a:ext cx="1831109" cy="558511"/>
          </a:xfrm>
        </p:spPr>
        <p:txBody>
          <a:bodyPr>
            <a:normAutofit/>
          </a:bodyPr>
          <a:lstStyle/>
          <a:p>
            <a:r>
              <a:rPr kumimoji="1" lang="ja-JP" altLang="en-US" sz="2400" dirty="0" smtClean="0">
                <a:latin typeface="メイリオ" panose="020B0604030504040204" pitchFamily="50" charset="-128"/>
                <a:ea typeface="メイリオ" panose="020B0604030504040204" pitchFamily="50" charset="-128"/>
              </a:rPr>
              <a:t>アプリ説明</a:t>
            </a:r>
            <a:endParaRPr kumimoji="1" lang="ja-JP" altLang="en-US" sz="24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514926" y="717263"/>
            <a:ext cx="9857509" cy="1569660"/>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rPr>
              <a:t>◆機能</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管理者用</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・商品一覧の</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追加</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更新</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削除</a:t>
            </a:r>
            <a:endParaRPr lang="en-US" altLang="ja-JP" sz="2400" dirty="0">
              <a:latin typeface="メイリオ" panose="020B0604030504040204" pitchFamily="50" charset="-128"/>
              <a:ea typeface="メイリオ" panose="020B0604030504040204" pitchFamily="50" charset="-128"/>
            </a:endParaRPr>
          </a:p>
          <a:p>
            <a:endParaRPr lang="en-US" altLang="ja-JP" sz="2400" dirty="0" smtClean="0">
              <a:latin typeface="メイリオ" panose="020B0604030504040204" pitchFamily="50" charset="-128"/>
              <a:ea typeface="メイリオ" panose="020B0604030504040204" pitchFamily="50" charset="-128"/>
            </a:endParaRPr>
          </a:p>
        </p:txBody>
      </p:sp>
      <p:pic>
        <p:nvPicPr>
          <p:cNvPr id="7" name="図 6"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711" y="1275774"/>
            <a:ext cx="5401034" cy="4356000"/>
          </a:xfrm>
          <a:prstGeom prst="rect">
            <a:avLst/>
          </a:prstGeom>
        </p:spPr>
      </p:pic>
      <p:sp>
        <p:nvSpPr>
          <p:cNvPr id="8" name="正方形/長方形 7"/>
          <p:cNvSpPr/>
          <p:nvPr/>
        </p:nvSpPr>
        <p:spPr>
          <a:xfrm>
            <a:off x="6274340" y="1275774"/>
            <a:ext cx="5408579" cy="4356541"/>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307895" y="1780162"/>
            <a:ext cx="3769962" cy="2801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288438" y="4581727"/>
            <a:ext cx="5229111" cy="979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130864" y="1779622"/>
            <a:ext cx="404192" cy="24713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962397" y="1779621"/>
            <a:ext cx="431192" cy="369332"/>
          </a:xfrm>
          <a:prstGeom prst="rect">
            <a:avLst/>
          </a:prstGeom>
          <a:noFill/>
        </p:spPr>
        <p:txBody>
          <a:bodyPr wrap="square" rtlCol="0">
            <a:spAutoFit/>
          </a:bodyPr>
          <a:lstStyle/>
          <a:p>
            <a:r>
              <a:rPr lang="ja-JP" altLang="en-US" dirty="0"/>
              <a:t>②</a:t>
            </a:r>
            <a:endParaRPr kumimoji="1" lang="ja-JP" altLang="en-US" dirty="0"/>
          </a:p>
        </p:txBody>
      </p:sp>
      <p:sp>
        <p:nvSpPr>
          <p:cNvPr id="15" name="テキスト ボックス 14"/>
          <p:cNvSpPr txBox="1"/>
          <p:nvPr/>
        </p:nvSpPr>
        <p:spPr>
          <a:xfrm>
            <a:off x="10643255" y="4581186"/>
            <a:ext cx="417094" cy="369332"/>
          </a:xfrm>
          <a:prstGeom prst="rect">
            <a:avLst/>
          </a:prstGeom>
          <a:noFill/>
        </p:spPr>
        <p:txBody>
          <a:bodyPr wrap="square" rtlCol="0">
            <a:spAutoFit/>
          </a:bodyPr>
          <a:lstStyle/>
          <a:p>
            <a:r>
              <a:rPr lang="ja-JP" altLang="en-US" dirty="0" smtClean="0"/>
              <a:t>①</a:t>
            </a:r>
            <a:endParaRPr kumimoji="1" lang="ja-JP" altLang="en-US" dirty="0"/>
          </a:p>
        </p:txBody>
      </p:sp>
      <p:sp>
        <p:nvSpPr>
          <p:cNvPr id="17" name="テキスト ボックス 16"/>
          <p:cNvSpPr txBox="1"/>
          <p:nvPr/>
        </p:nvSpPr>
        <p:spPr>
          <a:xfrm>
            <a:off x="10089377" y="1530575"/>
            <a:ext cx="417094" cy="369332"/>
          </a:xfrm>
          <a:prstGeom prst="rect">
            <a:avLst/>
          </a:prstGeom>
          <a:noFill/>
        </p:spPr>
        <p:txBody>
          <a:bodyPr wrap="square" rtlCol="0">
            <a:spAutoFit/>
          </a:bodyPr>
          <a:lstStyle/>
          <a:p>
            <a:r>
              <a:rPr lang="ja-JP" altLang="en-US" dirty="0"/>
              <a:t>③</a:t>
            </a:r>
            <a:endParaRPr kumimoji="1" lang="ja-JP" altLang="en-US" dirty="0"/>
          </a:p>
        </p:txBody>
      </p:sp>
      <p:sp>
        <p:nvSpPr>
          <p:cNvPr id="18" name="正方形/長方形 17"/>
          <p:cNvSpPr/>
          <p:nvPr/>
        </p:nvSpPr>
        <p:spPr>
          <a:xfrm>
            <a:off x="394848" y="2528187"/>
            <a:ext cx="5596793" cy="286232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①商品の追加</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ID/</a:t>
            </a:r>
            <a:r>
              <a:rPr lang="ja-JP" altLang="en-US" dirty="0" smtClean="0">
                <a:latin typeface="メイリオ" panose="020B0604030504040204" pitchFamily="50" charset="-128"/>
                <a:ea typeface="メイリオ" panose="020B0604030504040204" pitchFamily="50" charset="-128"/>
              </a:rPr>
              <a:t>名前</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価格を入力し登録ボタンを押下することで商品を追加します。</a:t>
            </a:r>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②商品の更新</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名前</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価格を変更し更新ボタンを押下することで商品情報を更新します。</a:t>
            </a:r>
            <a:r>
              <a:rPr lang="ja-JP" altLang="en-US" dirty="0">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③商品の削除</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削除したい行の削除ボタンを押下することで商品を一覧から削除します。</a:t>
            </a:r>
            <a:endParaRPr lang="en-US" altLang="ja-JP" dirty="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0942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84881" y="158752"/>
            <a:ext cx="1831109" cy="558511"/>
          </a:xfrm>
        </p:spPr>
        <p:txBody>
          <a:bodyPr>
            <a:normAutofit/>
          </a:bodyPr>
          <a:lstStyle/>
          <a:p>
            <a:r>
              <a:rPr kumimoji="1" lang="ja-JP" altLang="en-US" sz="2400" dirty="0" smtClean="0">
                <a:latin typeface="メイリオ" panose="020B0604030504040204" pitchFamily="50" charset="-128"/>
                <a:ea typeface="メイリオ" panose="020B0604030504040204" pitchFamily="50" charset="-128"/>
              </a:rPr>
              <a:t>アプリ説明</a:t>
            </a:r>
            <a:endParaRPr kumimoji="1" lang="ja-JP" altLang="en-US" sz="24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517186" y="762027"/>
            <a:ext cx="9857509" cy="1938992"/>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rPr>
              <a:t>◆機能</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ユーザ用</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・商品一覧の</a:t>
            </a:r>
            <a:r>
              <a:rPr lang="ja-JP" altLang="en-US" sz="2400" dirty="0" smtClean="0">
                <a:latin typeface="メイリオ" panose="020B0604030504040204" pitchFamily="50" charset="-128"/>
                <a:ea typeface="メイリオ" panose="020B0604030504040204" pitchFamily="50" charset="-128"/>
              </a:rPr>
              <a:t>表示</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ショッピングカートの表示</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追加</a:t>
            </a:r>
            <a:endParaRPr lang="en-US" altLang="ja-JP" sz="2400" dirty="0" smtClean="0">
              <a:latin typeface="メイリオ" panose="020B0604030504040204" pitchFamily="50" charset="-128"/>
              <a:ea typeface="メイリオ" panose="020B0604030504040204" pitchFamily="50" charset="-128"/>
            </a:endParaRPr>
          </a:p>
          <a:p>
            <a:endParaRPr lang="en-US" altLang="ja-JP" sz="2400" dirty="0" smtClean="0">
              <a:latin typeface="メイリオ" panose="020B0604030504040204" pitchFamily="50" charset="-128"/>
              <a:ea typeface="メイリオ" panose="020B0604030504040204" pitchFamily="50" charset="-128"/>
            </a:endParaRPr>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91" y="1000392"/>
            <a:ext cx="3543341" cy="5040000"/>
          </a:xfrm>
          <a:prstGeom prst="rect">
            <a:avLst/>
          </a:prstGeom>
          <a:ln w="12700">
            <a:solidFill>
              <a:schemeClr val="tx1"/>
            </a:solidFill>
          </a:ln>
        </p:spPr>
      </p:pic>
      <p:sp>
        <p:nvSpPr>
          <p:cNvPr id="7" name="正方形/長方形 6"/>
          <p:cNvSpPr/>
          <p:nvPr/>
        </p:nvSpPr>
        <p:spPr>
          <a:xfrm>
            <a:off x="7049291" y="1000392"/>
            <a:ext cx="3560323" cy="5048655"/>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049291" y="1731523"/>
            <a:ext cx="3018837" cy="2821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057783" y="4737370"/>
            <a:ext cx="3010346" cy="5463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053536" y="5468501"/>
            <a:ext cx="1506804" cy="5463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057783" y="1546857"/>
            <a:ext cx="431192" cy="369332"/>
          </a:xfrm>
          <a:prstGeom prst="rect">
            <a:avLst/>
          </a:prstGeom>
          <a:noFill/>
        </p:spPr>
        <p:txBody>
          <a:bodyPr wrap="square" rtlCol="0">
            <a:spAutoFit/>
          </a:bodyPr>
          <a:lstStyle/>
          <a:p>
            <a:r>
              <a:rPr lang="ja-JP" altLang="en-US" dirty="0" smtClean="0"/>
              <a:t>①</a:t>
            </a:r>
            <a:endParaRPr kumimoji="1" lang="ja-JP" altLang="en-US" dirty="0"/>
          </a:p>
        </p:txBody>
      </p:sp>
      <p:sp>
        <p:nvSpPr>
          <p:cNvPr id="12" name="テキスト ボックス 11"/>
          <p:cNvSpPr txBox="1"/>
          <p:nvPr/>
        </p:nvSpPr>
        <p:spPr>
          <a:xfrm>
            <a:off x="7032309" y="4561570"/>
            <a:ext cx="431192" cy="369332"/>
          </a:xfrm>
          <a:prstGeom prst="rect">
            <a:avLst/>
          </a:prstGeom>
          <a:noFill/>
        </p:spPr>
        <p:txBody>
          <a:bodyPr wrap="square" rtlCol="0">
            <a:spAutoFit/>
          </a:bodyPr>
          <a:lstStyle/>
          <a:p>
            <a:r>
              <a:rPr lang="ja-JP" altLang="en-US" dirty="0"/>
              <a:t>②</a:t>
            </a:r>
            <a:endParaRPr kumimoji="1" lang="ja-JP" altLang="en-US" dirty="0"/>
          </a:p>
        </p:txBody>
      </p:sp>
      <p:sp>
        <p:nvSpPr>
          <p:cNvPr id="14" name="テキスト ボックス 13"/>
          <p:cNvSpPr txBox="1"/>
          <p:nvPr/>
        </p:nvSpPr>
        <p:spPr>
          <a:xfrm>
            <a:off x="7001803" y="5274809"/>
            <a:ext cx="431192" cy="369332"/>
          </a:xfrm>
          <a:prstGeom prst="rect">
            <a:avLst/>
          </a:prstGeom>
          <a:noFill/>
        </p:spPr>
        <p:txBody>
          <a:bodyPr wrap="square" rtlCol="0">
            <a:spAutoFit/>
          </a:bodyPr>
          <a:lstStyle/>
          <a:p>
            <a:r>
              <a:rPr lang="ja-JP" altLang="en-US" dirty="0" smtClean="0"/>
              <a:t>③</a:t>
            </a:r>
            <a:endParaRPr kumimoji="1" lang="ja-JP" altLang="en-US" dirty="0"/>
          </a:p>
        </p:txBody>
      </p:sp>
      <p:sp>
        <p:nvSpPr>
          <p:cNvPr id="15" name="正方形/長方形 14"/>
          <p:cNvSpPr/>
          <p:nvPr/>
        </p:nvSpPr>
        <p:spPr>
          <a:xfrm>
            <a:off x="602371" y="2701019"/>
            <a:ext cx="5596793" cy="286232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①商品一覧の表示</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商品マスタに登録している商品情報を一覧として表示します。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②ショッピングカートへの追加</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追加したい商品の</a:t>
            </a:r>
            <a:r>
              <a:rPr lang="en-US" altLang="ja-JP" dirty="0" smtClean="0">
                <a:latin typeface="メイリオ" panose="020B0604030504040204" pitchFamily="50" charset="-128"/>
                <a:ea typeface="メイリオ" panose="020B0604030504040204" pitchFamily="50" charset="-128"/>
              </a:rPr>
              <a:t>ID</a:t>
            </a:r>
            <a:r>
              <a:rPr lang="ja-JP" altLang="en-US" dirty="0" smtClean="0">
                <a:latin typeface="メイリオ" panose="020B0604030504040204" pitchFamily="50" charset="-128"/>
                <a:ea typeface="メイリオ" panose="020B0604030504040204" pitchFamily="50" charset="-128"/>
              </a:rPr>
              <a:t>と個数を選択しカートに追加ボタンを押下することでショッピングカートに商品を追加します。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③ショッピングカートの表示</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カートを見るボタンを押下することでショッピングカートの中身を表示します。</a:t>
            </a:r>
            <a:endParaRPr lang="en-US" altLang="ja-JP"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855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84881" y="158752"/>
            <a:ext cx="1831109" cy="558511"/>
          </a:xfrm>
        </p:spPr>
        <p:txBody>
          <a:bodyPr>
            <a:normAutofit/>
          </a:bodyPr>
          <a:lstStyle/>
          <a:p>
            <a:r>
              <a:rPr kumimoji="1" lang="ja-JP" altLang="en-US" sz="2400" dirty="0" smtClean="0">
                <a:latin typeface="メイリオ" panose="020B0604030504040204" pitchFamily="50" charset="-128"/>
                <a:ea typeface="メイリオ" panose="020B0604030504040204" pitchFamily="50" charset="-128"/>
              </a:rPr>
              <a:t>アプリ説明</a:t>
            </a:r>
            <a:endParaRPr kumimoji="1" lang="ja-JP" altLang="en-US" sz="2400" dirty="0">
              <a:latin typeface="メイリオ" panose="020B0604030504040204" pitchFamily="50" charset="-128"/>
              <a:ea typeface="メイリオ" panose="020B0604030504040204" pitchFamily="50" charset="-128"/>
            </a:endParaRPr>
          </a:p>
        </p:txBody>
      </p:sp>
      <p:sp>
        <p:nvSpPr>
          <p:cNvPr id="4" name="正方形/長方形 3"/>
          <p:cNvSpPr/>
          <p:nvPr/>
        </p:nvSpPr>
        <p:spPr>
          <a:xfrm>
            <a:off x="517186" y="762027"/>
            <a:ext cx="9857509" cy="1569660"/>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rPr>
              <a:t>◆機能</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ユーザ用</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・ショッピングカートの表示</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削除</a:t>
            </a:r>
            <a:endParaRPr lang="en-US" altLang="ja-JP" sz="2400" dirty="0" smtClean="0">
              <a:latin typeface="メイリオ" panose="020B0604030504040204" pitchFamily="50" charset="-128"/>
              <a:ea typeface="メイリオ" panose="020B0604030504040204" pitchFamily="50" charset="-128"/>
            </a:endParaRPr>
          </a:p>
          <a:p>
            <a:endParaRPr lang="en-US" altLang="ja-JP" sz="2400" dirty="0" smtClean="0">
              <a:latin typeface="メイリオ" panose="020B0604030504040204" pitchFamily="50" charset="-128"/>
              <a:ea typeface="メイリオ" panose="020B0604030504040204" pitchFamily="50" charset="-128"/>
            </a:endParaRPr>
          </a:p>
        </p:txBody>
      </p:sp>
      <p:sp>
        <p:nvSpPr>
          <p:cNvPr id="15" name="正方形/長方形 14"/>
          <p:cNvSpPr/>
          <p:nvPr/>
        </p:nvSpPr>
        <p:spPr>
          <a:xfrm>
            <a:off x="602371" y="2701019"/>
            <a:ext cx="5596793" cy="2031325"/>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①ショッピングカートの表示</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ショッピングカートに追加されている商品を表示します。</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②ショッピングカートからの削除</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削除したい行の削除ボタンを押下することでショッピングカートに追加した商品を削除します。</a:t>
            </a:r>
            <a:endParaRPr lang="en-US" altLang="ja-JP" dirty="0" smtClean="0">
              <a:latin typeface="メイリオ" panose="020B0604030504040204" pitchFamily="50" charset="-128"/>
              <a:ea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endParaRPr>
          </a:p>
        </p:txBody>
      </p:sp>
      <p:pic>
        <p:nvPicPr>
          <p:cNvPr id="3" name="図 2"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538" y="947165"/>
            <a:ext cx="3927748" cy="3168000"/>
          </a:xfrm>
          <a:prstGeom prst="rect">
            <a:avLst/>
          </a:prstGeom>
        </p:spPr>
      </p:pic>
      <p:sp>
        <p:nvSpPr>
          <p:cNvPr id="5" name="正方形/長方形 4"/>
          <p:cNvSpPr/>
          <p:nvPr/>
        </p:nvSpPr>
        <p:spPr>
          <a:xfrm>
            <a:off x="7053536" y="932353"/>
            <a:ext cx="3938719" cy="3199827"/>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053536" y="1733673"/>
            <a:ext cx="2547664" cy="12527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flipH="1">
            <a:off x="9601200" y="2062264"/>
            <a:ext cx="573932" cy="9241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053536" y="1549006"/>
            <a:ext cx="431192" cy="369332"/>
          </a:xfrm>
          <a:prstGeom prst="rect">
            <a:avLst/>
          </a:prstGeom>
          <a:noFill/>
        </p:spPr>
        <p:txBody>
          <a:bodyPr wrap="square" rtlCol="0">
            <a:spAutoFit/>
          </a:bodyPr>
          <a:lstStyle/>
          <a:p>
            <a:r>
              <a:rPr lang="ja-JP" altLang="en-US" dirty="0"/>
              <a:t>①</a:t>
            </a:r>
            <a:endParaRPr kumimoji="1" lang="ja-JP" altLang="en-US" dirty="0"/>
          </a:p>
        </p:txBody>
      </p:sp>
      <p:sp>
        <p:nvSpPr>
          <p:cNvPr id="17" name="テキスト ボックス 16"/>
          <p:cNvSpPr txBox="1"/>
          <p:nvPr/>
        </p:nvSpPr>
        <p:spPr>
          <a:xfrm>
            <a:off x="9711692" y="1860583"/>
            <a:ext cx="431192" cy="369332"/>
          </a:xfrm>
          <a:prstGeom prst="rect">
            <a:avLst/>
          </a:prstGeom>
          <a:noFill/>
        </p:spPr>
        <p:txBody>
          <a:bodyPr wrap="square" rtlCol="0">
            <a:spAutoFit/>
          </a:bodyPr>
          <a:lstStyle/>
          <a:p>
            <a:r>
              <a:rPr lang="ja-JP" altLang="en-US" dirty="0" smtClean="0"/>
              <a:t>②</a:t>
            </a:r>
            <a:endParaRPr kumimoji="1" lang="ja-JP" altLang="en-US" dirty="0"/>
          </a:p>
        </p:txBody>
      </p:sp>
    </p:spTree>
    <p:extLst>
      <p:ext uri="{BB962C8B-B14F-4D97-AF65-F5344CB8AC3E}">
        <p14:creationId xmlns:p14="http://schemas.microsoft.com/office/powerpoint/2010/main" val="10454133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251</Words>
  <Application>Microsoft Office PowerPoint</Application>
  <PresentationFormat>ワイド画面</PresentationFormat>
  <Paragraphs>49</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游ゴシック</vt:lpstr>
      <vt:lpstr>游ゴシック Light</vt:lpstr>
      <vt:lpstr>Arial</vt:lpstr>
      <vt:lpstr>Office テーマ</vt:lpstr>
      <vt:lpstr>虎の穴</vt:lpstr>
      <vt:lpstr>アプリ説明</vt:lpstr>
      <vt:lpstr>アプリ説明</vt:lpstr>
      <vt:lpstr>アプリ説明</vt:lpstr>
      <vt:lpstr>アプリ説明</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虎の穴</dc:title>
  <dc:creator>systena</dc:creator>
  <cp:lastModifiedBy>systena</cp:lastModifiedBy>
  <cp:revision>6</cp:revision>
  <dcterms:created xsi:type="dcterms:W3CDTF">2018-06-25T13:12:08Z</dcterms:created>
  <dcterms:modified xsi:type="dcterms:W3CDTF">2018-06-25T13:51:13Z</dcterms:modified>
</cp:coreProperties>
</file>