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4E6F0-238F-405F-9E06-CDED3B26907D}" v="15" dt="2022-05-06T06:10:4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村 志帆" userId="afe6908b24b75852" providerId="LiveId" clId="{F7F4E6F0-238F-405F-9E06-CDED3B26907D}"/>
    <pc:docChg chg="undo custSel addSld modSld">
      <pc:chgData name="野村 志帆" userId="afe6908b24b75852" providerId="LiveId" clId="{F7F4E6F0-238F-405F-9E06-CDED3B26907D}" dt="2022-05-06T06:11:21.529" v="1168" actId="1076"/>
      <pc:docMkLst>
        <pc:docMk/>
      </pc:docMkLst>
      <pc:sldChg chg="addSp delSp modSp mod">
        <pc:chgData name="野村 志帆" userId="afe6908b24b75852" providerId="LiveId" clId="{F7F4E6F0-238F-405F-9E06-CDED3B26907D}" dt="2022-05-06T05:27:47.517" v="337" actId="20577"/>
        <pc:sldMkLst>
          <pc:docMk/>
          <pc:sldMk cId="591535007" sldId="258"/>
        </pc:sldMkLst>
        <pc:spChg chg="mod">
          <ac:chgData name="野村 志帆" userId="afe6908b24b75852" providerId="LiveId" clId="{F7F4E6F0-238F-405F-9E06-CDED3B26907D}" dt="2022-05-06T05:21:22.559" v="15" actId="1076"/>
          <ac:spMkLst>
            <pc:docMk/>
            <pc:sldMk cId="591535007" sldId="258"/>
            <ac:spMk id="14" creationId="{3B29AAE5-E52B-4B98-A96A-285030F3D3EC}"/>
          </ac:spMkLst>
        </pc:spChg>
        <pc:spChg chg="mod">
          <ac:chgData name="野村 志帆" userId="afe6908b24b75852" providerId="LiveId" clId="{F7F4E6F0-238F-405F-9E06-CDED3B26907D}" dt="2022-05-06T05:22:03.179" v="40" actId="6549"/>
          <ac:spMkLst>
            <pc:docMk/>
            <pc:sldMk cId="591535007" sldId="258"/>
            <ac:spMk id="15" creationId="{6F8A0237-77FA-975D-58B4-45AB33E0C5F8}"/>
          </ac:spMkLst>
        </pc:spChg>
        <pc:spChg chg="mod">
          <ac:chgData name="野村 志帆" userId="afe6908b24b75852" providerId="LiveId" clId="{F7F4E6F0-238F-405F-9E06-CDED3B26907D}" dt="2022-05-06T05:22:50.590" v="44" actId="1076"/>
          <ac:spMkLst>
            <pc:docMk/>
            <pc:sldMk cId="591535007" sldId="258"/>
            <ac:spMk id="16" creationId="{2A14F975-1EA6-70AD-D5D0-EF9E3534E045}"/>
          </ac:spMkLst>
        </pc:spChg>
        <pc:spChg chg="mod">
          <ac:chgData name="野村 志帆" userId="afe6908b24b75852" providerId="LiveId" clId="{F7F4E6F0-238F-405F-9E06-CDED3B26907D}" dt="2022-05-06T05:22:50.590" v="44" actId="1076"/>
          <ac:spMkLst>
            <pc:docMk/>
            <pc:sldMk cId="591535007" sldId="258"/>
            <ac:spMk id="17" creationId="{1F9A81E4-1C5F-F475-69DF-34309107FA6A}"/>
          </ac:spMkLst>
        </pc:spChg>
        <pc:spChg chg="add mod">
          <ac:chgData name="野村 志帆" userId="afe6908b24b75852" providerId="LiveId" clId="{F7F4E6F0-238F-405F-9E06-CDED3B26907D}" dt="2022-05-06T05:22:55.577" v="45" actId="1076"/>
          <ac:spMkLst>
            <pc:docMk/>
            <pc:sldMk cId="591535007" sldId="258"/>
            <ac:spMk id="18" creationId="{AC012185-88A8-1A78-6A4F-8685C21335CD}"/>
          </ac:spMkLst>
        </pc:spChg>
        <pc:spChg chg="add mod">
          <ac:chgData name="野村 志帆" userId="afe6908b24b75852" providerId="LiveId" clId="{F7F4E6F0-238F-405F-9E06-CDED3B26907D}" dt="2022-05-06T05:23:05.375" v="46" actId="1076"/>
          <ac:spMkLst>
            <pc:docMk/>
            <pc:sldMk cId="591535007" sldId="258"/>
            <ac:spMk id="19" creationId="{FEF6EF66-BE8B-714C-EFFE-2BA08A5F0395}"/>
          </ac:spMkLst>
        </pc:spChg>
        <pc:spChg chg="add mod">
          <ac:chgData name="野村 志帆" userId="afe6908b24b75852" providerId="LiveId" clId="{F7F4E6F0-238F-405F-9E06-CDED3B26907D}" dt="2022-05-06T05:27:47.517" v="337" actId="20577"/>
          <ac:spMkLst>
            <pc:docMk/>
            <pc:sldMk cId="591535007" sldId="258"/>
            <ac:spMk id="20" creationId="{52EE1DE0-C94B-3CC4-FB9D-4177B249BF1F}"/>
          </ac:spMkLst>
        </pc:spChg>
        <pc:spChg chg="add mod">
          <ac:chgData name="野村 志帆" userId="afe6908b24b75852" providerId="LiveId" clId="{F7F4E6F0-238F-405F-9E06-CDED3B26907D}" dt="2022-05-06T05:27:21.825" v="279" actId="20577"/>
          <ac:spMkLst>
            <pc:docMk/>
            <pc:sldMk cId="591535007" sldId="258"/>
            <ac:spMk id="21" creationId="{9006FE42-421E-EEA6-8B8F-EB4029EDCEE1}"/>
          </ac:spMkLst>
        </pc:spChg>
        <pc:spChg chg="add mod">
          <ac:chgData name="野村 志帆" userId="afe6908b24b75852" providerId="LiveId" clId="{F7F4E6F0-238F-405F-9E06-CDED3B26907D}" dt="2022-05-06T05:27:27.667" v="292" actId="20577"/>
          <ac:spMkLst>
            <pc:docMk/>
            <pc:sldMk cId="591535007" sldId="258"/>
            <ac:spMk id="22" creationId="{7748BB22-3BAD-77ED-C7A8-34F18C6A2145}"/>
          </ac:spMkLst>
        </pc:spChg>
        <pc:picChg chg="del mod">
          <ac:chgData name="野村 志帆" userId="afe6908b24b75852" providerId="LiveId" clId="{F7F4E6F0-238F-405F-9E06-CDED3B26907D}" dt="2022-05-06T05:21:31.887" v="18" actId="478"/>
          <ac:picMkLst>
            <pc:docMk/>
            <pc:sldMk cId="591535007" sldId="258"/>
            <ac:picMk id="9" creationId="{99F71733-B403-1006-30DD-07FB09362585}"/>
          </ac:picMkLst>
        </pc:picChg>
        <pc:picChg chg="del">
          <ac:chgData name="野村 志帆" userId="afe6908b24b75852" providerId="LiveId" clId="{F7F4E6F0-238F-405F-9E06-CDED3B26907D}" dt="2022-05-06T05:21:56.677" v="29" actId="478"/>
          <ac:picMkLst>
            <pc:docMk/>
            <pc:sldMk cId="591535007" sldId="258"/>
            <ac:picMk id="11" creationId="{C4049AC2-1855-839B-F066-71F94B1F603E}"/>
          </ac:picMkLst>
        </pc:picChg>
      </pc:sldChg>
      <pc:sldChg chg="addSp delSp modSp new mod">
        <pc:chgData name="野村 志帆" userId="afe6908b24b75852" providerId="LiveId" clId="{F7F4E6F0-238F-405F-9E06-CDED3B26907D}" dt="2022-05-06T05:36:15.122" v="786" actId="1076"/>
        <pc:sldMkLst>
          <pc:docMk/>
          <pc:sldMk cId="2729098897" sldId="259"/>
        </pc:sldMkLst>
        <pc:spChg chg="del">
          <ac:chgData name="野村 志帆" userId="afe6908b24b75852" providerId="LiveId" clId="{F7F4E6F0-238F-405F-9E06-CDED3B26907D}" dt="2022-05-06T05:28:37.906" v="339" actId="478"/>
          <ac:spMkLst>
            <pc:docMk/>
            <pc:sldMk cId="2729098897" sldId="259"/>
            <ac:spMk id="2" creationId="{6FD20C81-5EC3-8DFA-0922-C1C43E2A8910}"/>
          </ac:spMkLst>
        </pc:spChg>
        <pc:spChg chg="del">
          <ac:chgData name="野村 志帆" userId="afe6908b24b75852" providerId="LiveId" clId="{F7F4E6F0-238F-405F-9E06-CDED3B26907D}" dt="2022-05-06T05:28:39.334" v="340" actId="478"/>
          <ac:spMkLst>
            <pc:docMk/>
            <pc:sldMk cId="2729098897" sldId="259"/>
            <ac:spMk id="3" creationId="{924EAA78-8845-CC12-4199-E0571168AB1E}"/>
          </ac:spMkLst>
        </pc:spChg>
        <pc:spChg chg="add mod">
          <ac:chgData name="野村 志帆" userId="afe6908b24b75852" providerId="LiveId" clId="{F7F4E6F0-238F-405F-9E06-CDED3B26907D}" dt="2022-05-06T05:36:15.122" v="786" actId="1076"/>
          <ac:spMkLst>
            <pc:docMk/>
            <pc:sldMk cId="2729098897" sldId="259"/>
            <ac:spMk id="4" creationId="{0F3BCC2C-FDFA-728C-CD3A-112D697FD9B2}"/>
          </ac:spMkLst>
        </pc:spChg>
        <pc:spChg chg="add mod">
          <ac:chgData name="野村 志帆" userId="afe6908b24b75852" providerId="LiveId" clId="{F7F4E6F0-238F-405F-9E06-CDED3B26907D}" dt="2022-05-06T05:36:11.634" v="785" actId="1076"/>
          <ac:spMkLst>
            <pc:docMk/>
            <pc:sldMk cId="2729098897" sldId="259"/>
            <ac:spMk id="5" creationId="{5139547E-FF2C-3637-3121-9C1F1A54D6BA}"/>
          </ac:spMkLst>
        </pc:spChg>
      </pc:sldChg>
      <pc:sldChg chg="addSp delSp modSp new mod">
        <pc:chgData name="野村 志帆" userId="afe6908b24b75852" providerId="LiveId" clId="{F7F4E6F0-238F-405F-9E06-CDED3B26907D}" dt="2022-05-06T05:36:51.732" v="800" actId="1076"/>
        <pc:sldMkLst>
          <pc:docMk/>
          <pc:sldMk cId="3002082729" sldId="260"/>
        </pc:sldMkLst>
        <pc:spChg chg="del">
          <ac:chgData name="野村 志帆" userId="afe6908b24b75852" providerId="LiveId" clId="{F7F4E6F0-238F-405F-9E06-CDED3B26907D}" dt="2022-05-06T05:36:32.208" v="788" actId="478"/>
          <ac:spMkLst>
            <pc:docMk/>
            <pc:sldMk cId="3002082729" sldId="260"/>
            <ac:spMk id="2" creationId="{E85A9F54-DAD9-9642-4C7A-DAECF2C887C4}"/>
          </ac:spMkLst>
        </pc:spChg>
        <pc:spChg chg="del">
          <ac:chgData name="野村 志帆" userId="afe6908b24b75852" providerId="LiveId" clId="{F7F4E6F0-238F-405F-9E06-CDED3B26907D}" dt="2022-05-06T05:36:34.092" v="789" actId="478"/>
          <ac:spMkLst>
            <pc:docMk/>
            <pc:sldMk cId="3002082729" sldId="260"/>
            <ac:spMk id="3" creationId="{202F4EF1-A9E2-E5BF-B589-62F3DFDDA763}"/>
          </ac:spMkLst>
        </pc:spChg>
        <pc:spChg chg="add mod">
          <ac:chgData name="野村 志帆" userId="afe6908b24b75852" providerId="LiveId" clId="{F7F4E6F0-238F-405F-9E06-CDED3B26907D}" dt="2022-05-06T05:36:51.732" v="800" actId="1076"/>
          <ac:spMkLst>
            <pc:docMk/>
            <pc:sldMk cId="3002082729" sldId="260"/>
            <ac:spMk id="4" creationId="{328EDB8B-84E5-478B-794E-3A615802D2DB}"/>
          </ac:spMkLst>
        </pc:spChg>
      </pc:sldChg>
      <pc:sldChg chg="addSp delSp modSp new mod">
        <pc:chgData name="野村 志帆" userId="afe6908b24b75852" providerId="LiveId" clId="{F7F4E6F0-238F-405F-9E06-CDED3B26907D}" dt="2022-05-06T06:11:21.529" v="1168" actId="1076"/>
        <pc:sldMkLst>
          <pc:docMk/>
          <pc:sldMk cId="3867726470" sldId="261"/>
        </pc:sldMkLst>
        <pc:spChg chg="add del">
          <ac:chgData name="野村 志帆" userId="afe6908b24b75852" providerId="LiveId" clId="{F7F4E6F0-238F-405F-9E06-CDED3B26907D}" dt="2022-05-06T06:09:51.040" v="1159" actId="478"/>
          <ac:spMkLst>
            <pc:docMk/>
            <pc:sldMk cId="3867726470" sldId="261"/>
            <ac:spMk id="2" creationId="{7A1F4542-856E-DC85-4B9C-151D3C7DF649}"/>
          </ac:spMkLst>
        </pc:spChg>
        <pc:spChg chg="del">
          <ac:chgData name="野村 志帆" userId="afe6908b24b75852" providerId="LiveId" clId="{F7F4E6F0-238F-405F-9E06-CDED3B26907D}" dt="2022-05-06T05:39:24.426" v="802" actId="478"/>
          <ac:spMkLst>
            <pc:docMk/>
            <pc:sldMk cId="3867726470" sldId="261"/>
            <ac:spMk id="2" creationId="{8B94B0C9-53DB-A0C9-BD84-1E3F8880D165}"/>
          </ac:spMkLst>
        </pc:spChg>
        <pc:spChg chg="del">
          <ac:chgData name="野村 志帆" userId="afe6908b24b75852" providerId="LiveId" clId="{F7F4E6F0-238F-405F-9E06-CDED3B26907D}" dt="2022-05-06T05:39:25.765" v="803" actId="478"/>
          <ac:spMkLst>
            <pc:docMk/>
            <pc:sldMk cId="3867726470" sldId="261"/>
            <ac:spMk id="3" creationId="{AB861E87-5D0C-BC1E-AEF2-4C440977A1AA}"/>
          </ac:spMkLst>
        </pc:spChg>
        <pc:spChg chg="add mod">
          <ac:chgData name="野村 志帆" userId="afe6908b24b75852" providerId="LiveId" clId="{F7F4E6F0-238F-405F-9E06-CDED3B26907D}" dt="2022-05-06T06:00:20.816" v="1154" actId="1035"/>
          <ac:spMkLst>
            <pc:docMk/>
            <pc:sldMk cId="3867726470" sldId="261"/>
            <ac:spMk id="4" creationId="{A25E6EFB-B30B-ECBE-E1D9-8D67C7EDD51C}"/>
          </ac:spMkLst>
        </pc:spChg>
        <pc:spChg chg="add mod">
          <ac:chgData name="野村 志帆" userId="afe6908b24b75852" providerId="LiveId" clId="{F7F4E6F0-238F-405F-9E06-CDED3B26907D}" dt="2022-05-06T06:00:34.392" v="1156" actId="1076"/>
          <ac:spMkLst>
            <pc:docMk/>
            <pc:sldMk cId="3867726470" sldId="261"/>
            <ac:spMk id="17" creationId="{3C62AF2F-4A70-17C6-68AB-BAD3A25DFEDC}"/>
          </ac:spMkLst>
        </pc:spChg>
        <pc:spChg chg="add mod">
          <ac:chgData name="野村 志帆" userId="afe6908b24b75852" providerId="LiveId" clId="{F7F4E6F0-238F-405F-9E06-CDED3B26907D}" dt="2022-05-06T06:00:30.462" v="1155" actId="1076"/>
          <ac:spMkLst>
            <pc:docMk/>
            <pc:sldMk cId="3867726470" sldId="261"/>
            <ac:spMk id="18" creationId="{B311C36B-035C-6659-B8DC-0E06D1F487BE}"/>
          </ac:spMkLst>
        </pc:spChg>
        <pc:spChg chg="add mod">
          <ac:chgData name="野村 志帆" userId="afe6908b24b75852" providerId="LiveId" clId="{F7F4E6F0-238F-405F-9E06-CDED3B26907D}" dt="2022-05-06T06:00:43.017" v="1157" actId="1076"/>
          <ac:spMkLst>
            <pc:docMk/>
            <pc:sldMk cId="3867726470" sldId="261"/>
            <ac:spMk id="19" creationId="{03BB43D8-2418-0BEC-50CE-533A8D3D05B1}"/>
          </ac:spMkLst>
        </pc:spChg>
        <pc:picChg chg="add del mod">
          <ac:chgData name="野村 志帆" userId="afe6908b24b75852" providerId="LiveId" clId="{F7F4E6F0-238F-405F-9E06-CDED3B26907D}" dt="2022-05-06T06:11:21.529" v="1168" actId="1076"/>
          <ac:picMkLst>
            <pc:docMk/>
            <pc:sldMk cId="3867726470" sldId="261"/>
            <ac:picMk id="5" creationId="{D77E29A0-1FE6-43BC-42D9-8B9DC9782AAB}"/>
          </ac:picMkLst>
        </pc:picChg>
        <pc:picChg chg="add del mod">
          <ac:chgData name="野村 志帆" userId="afe6908b24b75852" providerId="LiveId" clId="{F7F4E6F0-238F-405F-9E06-CDED3B26907D}" dt="2022-05-06T06:11:17.414" v="1167" actId="478"/>
          <ac:picMkLst>
            <pc:docMk/>
            <pc:sldMk cId="3867726470" sldId="261"/>
            <ac:picMk id="6" creationId="{7BAD74FC-AD99-98E8-FDF6-711EE0607F58}"/>
          </ac:picMkLst>
        </pc:picChg>
        <pc:picChg chg="add mod">
          <ac:chgData name="野村 志帆" userId="afe6908b24b75852" providerId="LiveId" clId="{F7F4E6F0-238F-405F-9E06-CDED3B26907D}" dt="2022-05-06T06:00:43.017" v="1157" actId="1076"/>
          <ac:picMkLst>
            <pc:docMk/>
            <pc:sldMk cId="3867726470" sldId="261"/>
            <ac:picMk id="8" creationId="{7F3EA14F-BAE4-B8BE-86A1-BABEFA48AA24}"/>
          </ac:picMkLst>
        </pc:picChg>
        <pc:picChg chg="add mod">
          <ac:chgData name="野村 志帆" userId="afe6908b24b75852" providerId="LiveId" clId="{F7F4E6F0-238F-405F-9E06-CDED3B26907D}" dt="2022-05-06T06:00:30.462" v="1155" actId="1076"/>
          <ac:picMkLst>
            <pc:docMk/>
            <pc:sldMk cId="3867726470" sldId="261"/>
            <ac:picMk id="10" creationId="{7844866C-B9E7-1C2B-2674-ADD092938CE3}"/>
          </ac:picMkLst>
        </pc:picChg>
        <pc:picChg chg="add mod">
          <ac:chgData name="野村 志帆" userId="afe6908b24b75852" providerId="LiveId" clId="{F7F4E6F0-238F-405F-9E06-CDED3B26907D}" dt="2022-05-06T06:00:30.462" v="1155" actId="1076"/>
          <ac:picMkLst>
            <pc:docMk/>
            <pc:sldMk cId="3867726470" sldId="261"/>
            <ac:picMk id="12" creationId="{CEC978BC-4D51-211A-B7B3-5B504F0D4CB6}"/>
          </ac:picMkLst>
        </pc:picChg>
        <pc:picChg chg="add del mod">
          <ac:chgData name="野村 志帆" userId="afe6908b24b75852" providerId="LiveId" clId="{F7F4E6F0-238F-405F-9E06-CDED3B26907D}" dt="2022-05-06T05:52:06.659" v="929" actId="478"/>
          <ac:picMkLst>
            <pc:docMk/>
            <pc:sldMk cId="3867726470" sldId="261"/>
            <ac:picMk id="14" creationId="{E51C8430-96E4-D980-9C1B-EEBA5E592F69}"/>
          </ac:picMkLst>
        </pc:picChg>
        <pc:picChg chg="add mod">
          <ac:chgData name="野村 志帆" userId="afe6908b24b75852" providerId="LiveId" clId="{F7F4E6F0-238F-405F-9E06-CDED3B26907D}" dt="2022-05-06T06:00:34.392" v="1156" actId="1076"/>
          <ac:picMkLst>
            <pc:docMk/>
            <pc:sldMk cId="3867726470" sldId="261"/>
            <ac:picMk id="16" creationId="{C4B1876D-A1B1-D94E-D72E-C7DC77D13E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9727D-F1FE-D8A5-618C-3A0E086E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A05590-E70A-6CBE-55D3-5D229CB0F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17700-9FDA-3EB5-03DA-5E1B515E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726EC-6086-CC79-E0A4-8F815FBB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30555-922A-5C90-2092-CCDB613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4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CD230-B14C-0C35-995D-60441A60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B407FE-BA6E-1190-B59F-C8FC9F03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8B944-B29C-08D1-C781-E61FBCBE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F592D-1993-2DD7-6268-AFEAA571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32F7B-D604-73C5-D5A2-FE2FAAA4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83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8EBD1B-A7D7-14AE-98C3-F0A1BD79C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4C36DB-AFDA-2741-74FD-4819A94D5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9C87C-7FD1-6BEE-1475-87E75BC6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B550EE-ED8A-D21E-4DA9-8759D4F5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93696-82C5-201D-0ACC-7A9ED8E2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3029F-ADF6-B9C9-151E-B2BFD4A1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D7BF4-ABCB-BADF-02A2-35E27752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1AF54-055B-FEA2-E169-BBDC4AA8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6C172-46E1-E64F-1921-73782542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2FA921-B91B-844D-30B0-2691B4AB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3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A22D7-69DD-F3F4-189B-7F15CF8A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449323-E07D-3CA8-CFD8-F8667A43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61CA4-B6AD-7086-96CF-7DB3C143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4389F6-538F-97D7-1D1D-C68BB4B7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11AD7-D793-3A53-7A65-723AF2EF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13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6DEB7-8FC4-B41E-AA15-F1966001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1FC0C4-97C8-F596-F86C-39E7EE2F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612E3F-CCEE-ACC3-63FE-8D752744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6E88E8-A62B-C3BD-2802-5C897E90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D3D425-B3AE-D22C-43D1-ECC4C87F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FA720A-0448-5ECC-1B77-5B14E5BC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5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8CEBF-08DE-48FB-D6C2-19F80831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B154C4-C46E-69A1-DF34-BE001019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7ECE6E-D149-191B-C5FE-CE22363BA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6C322F-17CA-A996-5B74-AF1533CDE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93780F-FBEB-8CD1-1BF2-C0E7ACC48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B3FB74-B85D-F43C-6C2D-D6F6BF4B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7DBA3-A035-3152-170B-B5EEA9A1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3FF942-7DC6-B15E-9F95-B85F961F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8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F3DDF-052E-688D-DD25-62C44BEE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7814B1-FE22-9FAB-DEC5-161BF061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5EC4EA-C695-8D5C-7034-A0D5A2A5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9C9C87-193A-F0D1-E49C-3449D372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3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0AA7D2-369A-EB32-3AEA-EAEB4C7B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9C1EC-335A-7DC8-0D01-0C9D6A45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DB44B6-2599-DE93-21F8-3616FCAE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03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7A938-2E9B-D589-47BD-82BFEBF9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0BA54-8FA3-0EA7-FADD-450A2555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C92D5F-E62C-4174-92FB-3CAC5F33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74EF4A-4DBE-6FCC-C4D5-9E576555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9C69B-79C4-290C-1CB2-B00DD6A2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A2832-CBA0-48AA-BDAF-0FCBA85A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2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76A7C-156C-84FD-3B41-3706F1F6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1B1DC9-4994-C520-9CD8-65BBE7531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EC8D0C-504A-F3D3-BB0E-AEEA91980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38E3A0-C975-83AB-34B0-5ADDB93C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71E218-6021-F5A1-B3BB-B0A64D3C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F969C0-0163-8E6A-A34E-50D7DD87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91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D9274F-E3E5-D1D6-B8A1-D42F6167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B0F088-4DC0-D8D5-3EBC-E64601FC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54C36-C639-6BB1-0D87-8149DF6B3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4928-7B6C-49D2-8CB4-9CFCD774E135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2062D-AF47-9089-E2B5-9CEF1590A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8C3159-7301-7584-6CDB-2A504266B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0B87-33B4-4390-A63C-236C9818E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CD903A-E8EA-39AF-EC2F-AB074B67BE4F}"/>
              </a:ext>
            </a:extLst>
          </p:cNvPr>
          <p:cNvSpPr txBox="1"/>
          <p:nvPr/>
        </p:nvSpPr>
        <p:spPr>
          <a:xfrm>
            <a:off x="2617868" y="3075057"/>
            <a:ext cx="7408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運行管理者用　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ページの作成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B777EE-3586-54D9-71E5-4EEC294CA9CC}"/>
              </a:ext>
            </a:extLst>
          </p:cNvPr>
          <p:cNvSpPr txBox="1"/>
          <p:nvPr/>
        </p:nvSpPr>
        <p:spPr>
          <a:xfrm>
            <a:off x="7959524" y="6300580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制御電子システム開発部　野村</a:t>
            </a:r>
          </a:p>
        </p:txBody>
      </p:sp>
    </p:spTree>
    <p:extLst>
      <p:ext uri="{BB962C8B-B14F-4D97-AF65-F5344CB8AC3E}">
        <p14:creationId xmlns:p14="http://schemas.microsoft.com/office/powerpoint/2010/main" val="35477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014052-7D04-D336-9A8C-7A96AFBE12D5}"/>
              </a:ext>
            </a:extLst>
          </p:cNvPr>
          <p:cNvSpPr txBox="1"/>
          <p:nvPr/>
        </p:nvSpPr>
        <p:spPr>
          <a:xfrm>
            <a:off x="115747" y="78446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概要説明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366659-F445-F35F-E0D0-73DCB749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69" y="4701070"/>
            <a:ext cx="2349969" cy="147436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730B1A6-5813-7007-60BB-19CEBBB2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6147">
            <a:off x="2994706" y="3372336"/>
            <a:ext cx="571570" cy="138539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68C8E13-DFBF-A13A-0D52-EEC246296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50" y="1826712"/>
            <a:ext cx="2647950" cy="1602288"/>
          </a:xfrm>
          <a:prstGeom prst="rect">
            <a:avLst/>
          </a:prstGeom>
        </p:spPr>
      </p:pic>
      <p:pic>
        <p:nvPicPr>
          <p:cNvPr id="1026" name="Picture 2" descr="後ろから見たパソコンを使う人のイラスト（男性）">
            <a:extLst>
              <a:ext uri="{FF2B5EF4-FFF2-40B4-BE49-F238E27FC236}">
                <a16:creationId xmlns:a16="http://schemas.microsoft.com/office/drawing/2014/main" id="{BC0BE3AC-2CA8-08FC-F852-8F4BC95F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7670"/>
            <a:ext cx="2213918" cy="18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53172C3-32E6-2D57-BA2C-C5EB3427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43853" flipH="1">
            <a:off x="6080138" y="3273375"/>
            <a:ext cx="571570" cy="1385399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37F044-2DBD-F007-C58D-862D1340E701}"/>
              </a:ext>
            </a:extLst>
          </p:cNvPr>
          <p:cNvSpPr txBox="1"/>
          <p:nvPr/>
        </p:nvSpPr>
        <p:spPr>
          <a:xfrm>
            <a:off x="544912" y="3452350"/>
            <a:ext cx="2071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・車両情報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・カメラ画像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ED8A1F-DD24-98D0-D64F-A25E0D8CDDD9}"/>
              </a:ext>
            </a:extLst>
          </p:cNvPr>
          <p:cNvSpPr txBox="1"/>
          <p:nvPr/>
        </p:nvSpPr>
        <p:spPr>
          <a:xfrm>
            <a:off x="6915854" y="3318345"/>
            <a:ext cx="2441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・走行時間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・位置情報等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C670F1-7344-D9C7-4743-71103F1E2F3F}"/>
              </a:ext>
            </a:extLst>
          </p:cNvPr>
          <p:cNvSpPr txBox="1"/>
          <p:nvPr/>
        </p:nvSpPr>
        <p:spPr>
          <a:xfrm>
            <a:off x="2449915" y="1139830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必要な情報にデータを加工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97250C-567C-1C34-8CA9-B2FC0A89B155}"/>
              </a:ext>
            </a:extLst>
          </p:cNvPr>
          <p:cNvSpPr txBox="1"/>
          <p:nvPr/>
        </p:nvSpPr>
        <p:spPr>
          <a:xfrm>
            <a:off x="8664383" y="4846686"/>
            <a:ext cx="3229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←今回やったこと</a:t>
            </a:r>
            <a:endParaRPr lang="en-US" altLang="ja-JP" sz="3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ページの作成</a:t>
            </a:r>
            <a:endParaRPr lang="en-US" altLang="ja-JP" sz="3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36A045-5712-EAEF-B874-130063866FB3}"/>
              </a:ext>
            </a:extLst>
          </p:cNvPr>
          <p:cNvSpPr txBox="1"/>
          <p:nvPr/>
        </p:nvSpPr>
        <p:spPr>
          <a:xfrm>
            <a:off x="6285369" y="615047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運行管理者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873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5450E6-9E3E-E93B-A9F9-2F25897B9C09}"/>
              </a:ext>
            </a:extLst>
          </p:cNvPr>
          <p:cNvSpPr txBox="1"/>
          <p:nvPr/>
        </p:nvSpPr>
        <p:spPr>
          <a:xfrm>
            <a:off x="115747" y="78446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ファイル構成と中身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29AAE5-E52B-4B98-A96A-285030F3D3EC}"/>
              </a:ext>
            </a:extLst>
          </p:cNvPr>
          <p:cNvSpPr txBox="1"/>
          <p:nvPr/>
        </p:nvSpPr>
        <p:spPr>
          <a:xfrm>
            <a:off x="115747" y="742458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Cars_data_agg.json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8A0237-77FA-975D-58B4-45AB33E0C5F8}"/>
              </a:ext>
            </a:extLst>
          </p:cNvPr>
          <p:cNvSpPr txBox="1"/>
          <p:nvPr/>
        </p:nvSpPr>
        <p:spPr>
          <a:xfrm>
            <a:off x="601906" y="1064082"/>
            <a:ext cx="4953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{"CAR_IDs":["04","08","10","13","16","20","25","28","77","EF"]}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14F975-1EA6-70AD-D5D0-EF9E3534E045}"/>
              </a:ext>
            </a:extLst>
          </p:cNvPr>
          <p:cNvSpPr txBox="1"/>
          <p:nvPr/>
        </p:nvSpPr>
        <p:spPr>
          <a:xfrm>
            <a:off x="115747" y="1512651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ID-04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2022-04-29.json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9A81E4-1C5F-F475-69DF-34309107FA6A}"/>
              </a:ext>
            </a:extLst>
          </p:cNvPr>
          <p:cNvSpPr txBox="1"/>
          <p:nvPr/>
        </p:nvSpPr>
        <p:spPr>
          <a:xfrm>
            <a:off x="277851" y="1881983"/>
            <a:ext cx="120471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{ “CAR_ID”: “04”, “date”: “2022/04/28”,“time”: “06:59:32”, “latitude”: 35.181715555555556, “longitude”: 137.01538666666667,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"SOC": "100.0" },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{ “CAR_ID”: “04”, “date”: “2022/04/28”, “time”: “07:02:32”, “latitude”: 35.17926222222222, “longitude”: 137.0274222222222,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,"SOC": "99.2" },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{ "CAR_ID": "04", "date": "2022/04/28", "time": "07:05:32", "latitude": 35.177013333333335, "longitude": 137.04189333333332 ,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,"SOC": "98.4" },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{ "CAR_ID": "04", "date": "2022/04/28", "time": "07:08:32", "latitude": 35.17743111111111, "longitude": 137.05348444444445 ,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,"SOC": "97.3" },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{ "CAR_ID": "04", "date": "2022/04/28", "time": "07:11:32", "latitude": 35.17383111111111, "longitude": 137.06148444444443 ,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," SOC": "96.5" },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{ "CAR_ID": "04", "date": "2022/04/28", "time": "07:14:32", "latitude": 35.17223111111111, "longitude": 137.06408888888888 ,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," SOC": "95.1" },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{ "CAR_ID": "04", "date": "2022/04/28", "time": "07:17:32", "latitude": 35.17507555555556, "longitude": 137.07423111111112 ,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," SOC": "94.6" },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 "CAR_ID": "04", "date": "2022/04/28", "time": "08:14:32", "latitude": 35.055822222222226, "longitude": 137.16064 ,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," SOC": "75.3" }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012185-88A8-1A78-6A4F-8685C21335CD}"/>
              </a:ext>
            </a:extLst>
          </p:cNvPr>
          <p:cNvSpPr txBox="1"/>
          <p:nvPr/>
        </p:nvSpPr>
        <p:spPr>
          <a:xfrm>
            <a:off x="115747" y="4559639"/>
            <a:ext cx="361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ID-04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2022-04-29(Total).json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F6EF66-BE8B-714C-EFFE-2BA08A5F0395}"/>
              </a:ext>
            </a:extLst>
          </p:cNvPr>
          <p:cNvSpPr txBox="1"/>
          <p:nvPr/>
        </p:nvSpPr>
        <p:spPr>
          <a:xfrm>
            <a:off x="595044" y="4919008"/>
            <a:ext cx="3116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"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last_date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": "2022-04-29",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"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last_latitude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": "35.052537",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"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last_longitude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": "137.1707279",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"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total_power_consumption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": "19.2",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"total_CO2": "9.9",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"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total_rumtime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": "97",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"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total_idletime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": "100",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"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total_driving_distance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": "79.4"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EE1DE0-C94B-3CC4-FB9D-4177B249BF1F}"/>
              </a:ext>
            </a:extLst>
          </p:cNvPr>
          <p:cNvSpPr txBox="1"/>
          <p:nvPr/>
        </p:nvSpPr>
        <p:spPr>
          <a:xfrm>
            <a:off x="3206188" y="74245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車両の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が作成される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006FE42-421E-EEA6-8B8F-EB4029EDCEE1}"/>
              </a:ext>
            </a:extLst>
          </p:cNvPr>
          <p:cNvSpPr txBox="1"/>
          <p:nvPr/>
        </p:nvSpPr>
        <p:spPr>
          <a:xfrm>
            <a:off x="3206188" y="1525747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//3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分毎の各情報を配列として作成される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48BB22-3BAD-77ED-C7A8-34F18C6A2145}"/>
              </a:ext>
            </a:extLst>
          </p:cNvPr>
          <p:cNvSpPr txBox="1"/>
          <p:nvPr/>
        </p:nvSpPr>
        <p:spPr>
          <a:xfrm>
            <a:off x="4085864" y="4559639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//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その日のトータルの情報をオブジェクトとして作成される</a:t>
            </a:r>
          </a:p>
        </p:txBody>
      </p:sp>
    </p:spTree>
    <p:extLst>
      <p:ext uri="{BB962C8B-B14F-4D97-AF65-F5344CB8AC3E}">
        <p14:creationId xmlns:p14="http://schemas.microsoft.com/office/powerpoint/2010/main" val="59153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3BCC2C-FDFA-728C-CD3A-112D697FD9B2}"/>
              </a:ext>
            </a:extLst>
          </p:cNvPr>
          <p:cNvSpPr txBox="1"/>
          <p:nvPr/>
        </p:nvSpPr>
        <p:spPr>
          <a:xfrm>
            <a:off x="115747" y="551476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やりたいこと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39547E-FF2C-3637-3121-9C1F1A54D6BA}"/>
              </a:ext>
            </a:extLst>
          </p:cNvPr>
          <p:cNvSpPr txBox="1"/>
          <p:nvPr/>
        </p:nvSpPr>
        <p:spPr>
          <a:xfrm>
            <a:off x="1291710" y="1136251"/>
            <a:ext cx="872226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・平均電費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燃費みたいなもの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CO2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削減量の表示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・下記項目の表、グラフ表示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日付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消費電燃費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CO2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削減量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走行時間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アイドリング時間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走行距離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電池残量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・走行ルートの軌跡表示</a:t>
            </a:r>
          </a:p>
        </p:txBody>
      </p:sp>
    </p:spTree>
    <p:extLst>
      <p:ext uri="{BB962C8B-B14F-4D97-AF65-F5344CB8AC3E}">
        <p14:creationId xmlns:p14="http://schemas.microsoft.com/office/powerpoint/2010/main" val="272909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8EDB8B-84E5-478B-794E-3A615802D2DB}"/>
              </a:ext>
            </a:extLst>
          </p:cNvPr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30020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E6EFB-B30B-ECBE-E1D9-8D67C7EDD51C}"/>
              </a:ext>
            </a:extLst>
          </p:cNvPr>
          <p:cNvSpPr txBox="1"/>
          <p:nvPr/>
        </p:nvSpPr>
        <p:spPr>
          <a:xfrm>
            <a:off x="104172" y="11533"/>
            <a:ext cx="469551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便利機能、ライブラリ紹介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VS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Code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拡張機能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F3EA14F-BAE4-B8BE-86A1-BABEFA48A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62" y="1141964"/>
            <a:ext cx="3934583" cy="9875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844866C-B9E7-1C2B-2674-ADD092938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168771"/>
            <a:ext cx="1219200" cy="11715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EC978BC-4D51-211A-B7B3-5B504F0D4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3506908"/>
            <a:ext cx="1666875" cy="495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4B1876D-A1B1-D94E-D72E-C7DC77D13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5343697"/>
            <a:ext cx="2428875" cy="66675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62AF2F-4A70-17C6-68AB-BAD3A25DFEDC}"/>
              </a:ext>
            </a:extLst>
          </p:cNvPr>
          <p:cNvSpPr txBox="1"/>
          <p:nvPr/>
        </p:nvSpPr>
        <p:spPr>
          <a:xfrm>
            <a:off x="610341" y="6031078"/>
            <a:ext cx="86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Leaflet.js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は、インタラクティブマップを作成するためのオープンソースの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JavaScript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ライブラリです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11C36B-035C-6659-B8DC-0E06D1F487BE}"/>
              </a:ext>
            </a:extLst>
          </p:cNvPr>
          <p:cNvSpPr txBox="1"/>
          <p:nvPr/>
        </p:nvSpPr>
        <p:spPr>
          <a:xfrm>
            <a:off x="520760" y="4353142"/>
            <a:ext cx="1016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Chart.js</a:t>
            </a:r>
            <a:r>
              <a:rPr lang="ja-JP" altLang="en-US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はシンプルでデザイン性が高くレスポンシブなチャート</a:t>
            </a:r>
            <a:r>
              <a:rPr lang="en-US" altLang="ja-JP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グラフを作成可能とする</a:t>
            </a:r>
            <a:r>
              <a:rPr lang="en-US" altLang="ja-JP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JavaScript</a:t>
            </a:r>
            <a:r>
              <a:rPr lang="ja-JP" altLang="en-US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ライブラリです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3BB43D8-2418-0BEC-50CE-533A8D3D05B1}"/>
              </a:ext>
            </a:extLst>
          </p:cNvPr>
          <p:cNvSpPr txBox="1"/>
          <p:nvPr/>
        </p:nvSpPr>
        <p:spPr>
          <a:xfrm>
            <a:off x="520760" y="2221171"/>
            <a:ext cx="677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VS Code</a:t>
            </a:r>
            <a:r>
              <a:rPr lang="ja-JP" altLang="en-US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内にプレビューを表示できるのと、上書き保存せずにプレビューが</a:t>
            </a:r>
            <a:endParaRPr lang="en-US" altLang="ja-JP" i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確認可能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の記述に追従して表示が変更される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D77E29A0-1FE6-43BC-42D9-8B9DC9782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30" y="1157880"/>
            <a:ext cx="4167610" cy="20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683</Words>
  <Application>Microsoft Office PowerPoint</Application>
  <PresentationFormat>ワイド画面</PresentationFormat>
  <Paragraphs>71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野村 志帆</dc:creator>
  <cp:lastModifiedBy>野村 志帆</cp:lastModifiedBy>
  <cp:revision>1</cp:revision>
  <dcterms:created xsi:type="dcterms:W3CDTF">2022-05-06T04:37:36Z</dcterms:created>
  <dcterms:modified xsi:type="dcterms:W3CDTF">2022-05-06T06:11:21Z</dcterms:modified>
</cp:coreProperties>
</file>