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2852C6-24B9-41C9-A4F3-96A2A952894B}"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D6A2C-21E2-4DC8-B3EE-3174A3F39C6A}"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6072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DC2852C6-24B9-41C9-A4F3-96A2A952894B}" type="datetimeFigureOut">
              <a:rPr lang="en-US" smtClean="0"/>
              <a:t>10/22/2023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1D6A2C-21E2-4DC8-B3EE-3174A3F39C6A}" type="slidenum">
              <a:rPr lang="en-US" smtClean="0"/>
              <a:t>‹#›</a:t>
            </a:fld>
            <a:endParaRPr lang="en-US"/>
          </a:p>
        </p:txBody>
      </p:sp>
    </p:spTree>
    <p:extLst>
      <p:ext uri="{BB962C8B-B14F-4D97-AF65-F5344CB8AC3E}">
        <p14:creationId xmlns:p14="http://schemas.microsoft.com/office/powerpoint/2010/main" val="1623318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2852C6-24B9-41C9-A4F3-96A2A952894B}"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D6A2C-21E2-4DC8-B3EE-3174A3F39C6A}" type="slidenum">
              <a:rPr lang="en-US" smtClean="0"/>
              <a:t>‹#›</a:t>
            </a:fld>
            <a:endParaRPr lang="en-US"/>
          </a:p>
        </p:txBody>
      </p:sp>
    </p:spTree>
    <p:extLst>
      <p:ext uri="{BB962C8B-B14F-4D97-AF65-F5344CB8AC3E}">
        <p14:creationId xmlns:p14="http://schemas.microsoft.com/office/powerpoint/2010/main" val="2808472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2852C6-24B9-41C9-A4F3-96A2A952894B}"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D6A2C-21E2-4DC8-B3EE-3174A3F39C6A}"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095855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2852C6-24B9-41C9-A4F3-96A2A952894B}"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D6A2C-21E2-4DC8-B3EE-3174A3F39C6A}" type="slidenum">
              <a:rPr lang="en-US" smtClean="0"/>
              <a:t>‹#›</a:t>
            </a:fld>
            <a:endParaRPr lang="en-US"/>
          </a:p>
        </p:txBody>
      </p:sp>
    </p:spTree>
    <p:extLst>
      <p:ext uri="{BB962C8B-B14F-4D97-AF65-F5344CB8AC3E}">
        <p14:creationId xmlns:p14="http://schemas.microsoft.com/office/powerpoint/2010/main" val="633816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2852C6-24B9-41C9-A4F3-96A2A952894B}"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D6A2C-21E2-4DC8-B3EE-3174A3F39C6A}"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2151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2852C6-24B9-41C9-A4F3-96A2A952894B}"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D6A2C-21E2-4DC8-B3EE-3174A3F39C6A}" type="slidenum">
              <a:rPr lang="en-US" smtClean="0"/>
              <a:t>‹#›</a:t>
            </a:fld>
            <a:endParaRPr lang="en-US"/>
          </a:p>
        </p:txBody>
      </p:sp>
    </p:spTree>
    <p:extLst>
      <p:ext uri="{BB962C8B-B14F-4D97-AF65-F5344CB8AC3E}">
        <p14:creationId xmlns:p14="http://schemas.microsoft.com/office/powerpoint/2010/main" val="720845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2852C6-24B9-41C9-A4F3-96A2A952894B}"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D6A2C-21E2-4DC8-B3EE-3174A3F39C6A}" type="slidenum">
              <a:rPr lang="en-US" smtClean="0"/>
              <a:t>‹#›</a:t>
            </a:fld>
            <a:endParaRPr lang="en-US"/>
          </a:p>
        </p:txBody>
      </p:sp>
    </p:spTree>
    <p:extLst>
      <p:ext uri="{BB962C8B-B14F-4D97-AF65-F5344CB8AC3E}">
        <p14:creationId xmlns:p14="http://schemas.microsoft.com/office/powerpoint/2010/main" val="23651585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2852C6-24B9-41C9-A4F3-96A2A952894B}"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D6A2C-21E2-4DC8-B3EE-3174A3F39C6A}" type="slidenum">
              <a:rPr lang="en-US" smtClean="0"/>
              <a:t>‹#›</a:t>
            </a:fld>
            <a:endParaRPr lang="en-US"/>
          </a:p>
        </p:txBody>
      </p:sp>
    </p:spTree>
    <p:extLst>
      <p:ext uri="{BB962C8B-B14F-4D97-AF65-F5344CB8AC3E}">
        <p14:creationId xmlns:p14="http://schemas.microsoft.com/office/powerpoint/2010/main" val="3398062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2852C6-24B9-41C9-A4F3-96A2A952894B}"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D6A2C-21E2-4DC8-B3EE-3174A3F39C6A}" type="slidenum">
              <a:rPr lang="en-US" smtClean="0"/>
              <a:t>‹#›</a:t>
            </a:fld>
            <a:endParaRPr lang="en-US"/>
          </a:p>
        </p:txBody>
      </p:sp>
    </p:spTree>
    <p:extLst>
      <p:ext uri="{BB962C8B-B14F-4D97-AF65-F5344CB8AC3E}">
        <p14:creationId xmlns:p14="http://schemas.microsoft.com/office/powerpoint/2010/main" val="1910915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2852C6-24B9-41C9-A4F3-96A2A952894B}"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D6A2C-21E2-4DC8-B3EE-3174A3F39C6A}" type="slidenum">
              <a:rPr lang="en-US" smtClean="0"/>
              <a:t>‹#›</a:t>
            </a:fld>
            <a:endParaRPr lang="en-US"/>
          </a:p>
        </p:txBody>
      </p:sp>
    </p:spTree>
    <p:extLst>
      <p:ext uri="{BB962C8B-B14F-4D97-AF65-F5344CB8AC3E}">
        <p14:creationId xmlns:p14="http://schemas.microsoft.com/office/powerpoint/2010/main" val="3794627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2852C6-24B9-41C9-A4F3-96A2A952894B}" type="datetimeFigureOut">
              <a:rPr lang="en-US" smtClean="0"/>
              <a:t>10/22/2023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D6A2C-21E2-4DC8-B3EE-3174A3F39C6A}" type="slidenum">
              <a:rPr lang="en-US" smtClean="0"/>
              <a:t>‹#›</a:t>
            </a:fld>
            <a:endParaRPr lang="en-US"/>
          </a:p>
        </p:txBody>
      </p:sp>
    </p:spTree>
    <p:extLst>
      <p:ext uri="{BB962C8B-B14F-4D97-AF65-F5344CB8AC3E}">
        <p14:creationId xmlns:p14="http://schemas.microsoft.com/office/powerpoint/2010/main" val="3219127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2852C6-24B9-41C9-A4F3-96A2A952894B}" type="datetimeFigureOut">
              <a:rPr lang="en-US" smtClean="0"/>
              <a:t>10/22/2023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1D6A2C-21E2-4DC8-B3EE-3174A3F39C6A}" type="slidenum">
              <a:rPr lang="en-US" smtClean="0"/>
              <a:t>‹#›</a:t>
            </a:fld>
            <a:endParaRPr lang="en-US"/>
          </a:p>
        </p:txBody>
      </p:sp>
    </p:spTree>
    <p:extLst>
      <p:ext uri="{BB962C8B-B14F-4D97-AF65-F5344CB8AC3E}">
        <p14:creationId xmlns:p14="http://schemas.microsoft.com/office/powerpoint/2010/main" val="1715642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2852C6-24B9-41C9-A4F3-96A2A952894B}" type="datetimeFigureOut">
              <a:rPr lang="en-US" smtClean="0"/>
              <a:t>10/22/2023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1D6A2C-21E2-4DC8-B3EE-3174A3F39C6A}" type="slidenum">
              <a:rPr lang="en-US" smtClean="0"/>
              <a:t>‹#›</a:t>
            </a:fld>
            <a:endParaRPr lang="en-US"/>
          </a:p>
        </p:txBody>
      </p:sp>
    </p:spTree>
    <p:extLst>
      <p:ext uri="{BB962C8B-B14F-4D97-AF65-F5344CB8AC3E}">
        <p14:creationId xmlns:p14="http://schemas.microsoft.com/office/powerpoint/2010/main" val="3465840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2852C6-24B9-41C9-A4F3-96A2A952894B}" type="datetimeFigureOut">
              <a:rPr lang="en-US" smtClean="0"/>
              <a:t>10/22/2023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1D6A2C-21E2-4DC8-B3EE-3174A3F39C6A}" type="slidenum">
              <a:rPr lang="en-US" smtClean="0"/>
              <a:t>‹#›</a:t>
            </a:fld>
            <a:endParaRPr lang="en-US"/>
          </a:p>
        </p:txBody>
      </p:sp>
    </p:spTree>
    <p:extLst>
      <p:ext uri="{BB962C8B-B14F-4D97-AF65-F5344CB8AC3E}">
        <p14:creationId xmlns:p14="http://schemas.microsoft.com/office/powerpoint/2010/main" val="3795366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2852C6-24B9-41C9-A4F3-96A2A952894B}" type="datetimeFigureOut">
              <a:rPr lang="en-US" smtClean="0"/>
              <a:t>10/22/2023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D6A2C-21E2-4DC8-B3EE-3174A3F39C6A}" type="slidenum">
              <a:rPr lang="en-US" smtClean="0"/>
              <a:t>‹#›</a:t>
            </a:fld>
            <a:endParaRPr lang="en-US"/>
          </a:p>
        </p:txBody>
      </p:sp>
    </p:spTree>
    <p:extLst>
      <p:ext uri="{BB962C8B-B14F-4D97-AF65-F5344CB8AC3E}">
        <p14:creationId xmlns:p14="http://schemas.microsoft.com/office/powerpoint/2010/main" val="4088396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2852C6-24B9-41C9-A4F3-96A2A952894B}" type="datetimeFigureOut">
              <a:rPr lang="en-US" smtClean="0"/>
              <a:t>10/22/2023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D6A2C-21E2-4DC8-B3EE-3174A3F39C6A}" type="slidenum">
              <a:rPr lang="en-US" smtClean="0"/>
              <a:t>‹#›</a:t>
            </a:fld>
            <a:endParaRPr lang="en-US"/>
          </a:p>
        </p:txBody>
      </p:sp>
    </p:spTree>
    <p:extLst>
      <p:ext uri="{BB962C8B-B14F-4D97-AF65-F5344CB8AC3E}">
        <p14:creationId xmlns:p14="http://schemas.microsoft.com/office/powerpoint/2010/main" val="588999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C2852C6-24B9-41C9-A4F3-96A2A952894B}" type="datetimeFigureOut">
              <a:rPr lang="en-US" smtClean="0"/>
              <a:t>10/22/2023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B1D6A2C-21E2-4DC8-B3EE-3174A3F39C6A}" type="slidenum">
              <a:rPr lang="en-US" smtClean="0"/>
              <a:t>‹#›</a:t>
            </a:fld>
            <a:endParaRPr lang="en-US"/>
          </a:p>
        </p:txBody>
      </p:sp>
    </p:spTree>
    <p:extLst>
      <p:ext uri="{BB962C8B-B14F-4D97-AF65-F5344CB8AC3E}">
        <p14:creationId xmlns:p14="http://schemas.microsoft.com/office/powerpoint/2010/main" val="279085570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loom.com/share/876e5fe0050a4120a320d550779c8a52?sid=1b5d9077-43cc-4556-a60a-10ac2ffc446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2689B-AD53-33F8-3BED-443FC6015640}"/>
              </a:ext>
            </a:extLst>
          </p:cNvPr>
          <p:cNvSpPr>
            <a:spLocks noGrp="1"/>
          </p:cNvSpPr>
          <p:nvPr>
            <p:ph type="ctrTitle"/>
          </p:nvPr>
        </p:nvSpPr>
        <p:spPr/>
        <p:txBody>
          <a:bodyPr/>
          <a:lstStyle/>
          <a:p>
            <a:r>
              <a:rPr lang="en-US" dirty="0"/>
              <a:t>Final Presentation</a:t>
            </a:r>
          </a:p>
        </p:txBody>
      </p:sp>
      <p:sp>
        <p:nvSpPr>
          <p:cNvPr id="3" name="Subtitle 2">
            <a:extLst>
              <a:ext uri="{FF2B5EF4-FFF2-40B4-BE49-F238E27FC236}">
                <a16:creationId xmlns:a16="http://schemas.microsoft.com/office/drawing/2014/main" id="{4E79FBAF-5C4D-DDBE-E1C6-643D5A40584A}"/>
              </a:ext>
            </a:extLst>
          </p:cNvPr>
          <p:cNvSpPr>
            <a:spLocks noGrp="1"/>
          </p:cNvSpPr>
          <p:nvPr>
            <p:ph type="subTitle" idx="1"/>
          </p:nvPr>
        </p:nvSpPr>
        <p:spPr/>
        <p:txBody>
          <a:bodyPr/>
          <a:lstStyle/>
          <a:p>
            <a:r>
              <a:rPr lang="en-US" dirty="0"/>
              <a:t>Kohl Johnson</a:t>
            </a:r>
          </a:p>
        </p:txBody>
      </p:sp>
    </p:spTree>
    <p:extLst>
      <p:ext uri="{BB962C8B-B14F-4D97-AF65-F5344CB8AC3E}">
        <p14:creationId xmlns:p14="http://schemas.microsoft.com/office/powerpoint/2010/main" val="1000937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C8887-F11E-F016-A4A7-77A2D3FEB70C}"/>
              </a:ext>
            </a:extLst>
          </p:cNvPr>
          <p:cNvSpPr>
            <a:spLocks noGrp="1"/>
          </p:cNvSpPr>
          <p:nvPr>
            <p:ph type="title"/>
          </p:nvPr>
        </p:nvSpPr>
        <p:spPr/>
        <p:txBody>
          <a:bodyPr/>
          <a:lstStyle/>
          <a:p>
            <a:r>
              <a:rPr lang="en-US" dirty="0"/>
              <a:t>Functional Introduction</a:t>
            </a:r>
          </a:p>
        </p:txBody>
      </p:sp>
      <p:sp>
        <p:nvSpPr>
          <p:cNvPr id="3" name="Content Placeholder 2">
            <a:extLst>
              <a:ext uri="{FF2B5EF4-FFF2-40B4-BE49-F238E27FC236}">
                <a16:creationId xmlns:a16="http://schemas.microsoft.com/office/drawing/2014/main" id="{BD802E00-F777-A398-EC2C-8769335CA054}"/>
              </a:ext>
            </a:extLst>
          </p:cNvPr>
          <p:cNvSpPr>
            <a:spLocks noGrp="1"/>
          </p:cNvSpPr>
          <p:nvPr>
            <p:ph idx="1"/>
          </p:nvPr>
        </p:nvSpPr>
        <p:spPr/>
        <p:txBody>
          <a:bodyPr/>
          <a:lstStyle/>
          <a:p>
            <a:r>
              <a:rPr lang="en-US" dirty="0"/>
              <a:t>Introduction message is “Welcome to </a:t>
            </a:r>
            <a:r>
              <a:rPr lang="en-US" dirty="0" err="1"/>
              <a:t>Cheapos</a:t>
            </a:r>
            <a:r>
              <a:rPr lang="en-US" dirty="0"/>
              <a:t> Refurbished Products!”</a:t>
            </a:r>
          </a:p>
          <a:p>
            <a:r>
              <a:rPr lang="en-US" dirty="0"/>
              <a:t>From there, we jump straight to the main menu and prompt the user for input</a:t>
            </a:r>
          </a:p>
        </p:txBody>
      </p:sp>
    </p:spTree>
    <p:extLst>
      <p:ext uri="{BB962C8B-B14F-4D97-AF65-F5344CB8AC3E}">
        <p14:creationId xmlns:p14="http://schemas.microsoft.com/office/powerpoint/2010/main" val="1329596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175DE-B13D-C522-FE7D-3B84F07B2A50}"/>
              </a:ext>
            </a:extLst>
          </p:cNvPr>
          <p:cNvSpPr>
            <a:spLocks noGrp="1"/>
          </p:cNvSpPr>
          <p:nvPr>
            <p:ph type="title"/>
          </p:nvPr>
        </p:nvSpPr>
        <p:spPr/>
        <p:txBody>
          <a:bodyPr/>
          <a:lstStyle/>
          <a:p>
            <a:r>
              <a:rPr lang="en-US" dirty="0"/>
              <a:t>Goals/design decisions</a:t>
            </a:r>
          </a:p>
        </p:txBody>
      </p:sp>
      <p:sp>
        <p:nvSpPr>
          <p:cNvPr id="3" name="Content Placeholder 2">
            <a:extLst>
              <a:ext uri="{FF2B5EF4-FFF2-40B4-BE49-F238E27FC236}">
                <a16:creationId xmlns:a16="http://schemas.microsoft.com/office/drawing/2014/main" id="{A306A5FE-0053-FDDD-FF43-755E62D7C6E4}"/>
              </a:ext>
            </a:extLst>
          </p:cNvPr>
          <p:cNvSpPr>
            <a:spLocks noGrp="1"/>
          </p:cNvSpPr>
          <p:nvPr>
            <p:ph sz="half" idx="1"/>
          </p:nvPr>
        </p:nvSpPr>
        <p:spPr/>
        <p:txBody>
          <a:bodyPr/>
          <a:lstStyle/>
          <a:p>
            <a:r>
              <a:rPr lang="en-US" dirty="0"/>
              <a:t>My goal was to keep the menu prompts as simple as possible. Along with that, have the methods  for each menu choice clearly identifiable so make development simple. Along with that, the main goal was to have an application that worked!</a:t>
            </a:r>
          </a:p>
        </p:txBody>
      </p:sp>
      <p:sp>
        <p:nvSpPr>
          <p:cNvPr id="4" name="Content Placeholder 3">
            <a:extLst>
              <a:ext uri="{FF2B5EF4-FFF2-40B4-BE49-F238E27FC236}">
                <a16:creationId xmlns:a16="http://schemas.microsoft.com/office/drawing/2014/main" id="{A6C6EAA1-E6D3-F8C1-1537-61A2D8E05F3B}"/>
              </a:ext>
            </a:extLst>
          </p:cNvPr>
          <p:cNvSpPr>
            <a:spLocks noGrp="1"/>
          </p:cNvSpPr>
          <p:nvPr>
            <p:ph sz="half" idx="2"/>
          </p:nvPr>
        </p:nvSpPr>
        <p:spPr/>
        <p:txBody>
          <a:bodyPr/>
          <a:lstStyle/>
          <a:p>
            <a:r>
              <a:rPr lang="en-US" dirty="0"/>
              <a:t>My design idea aligns well with the goal for this project; keep it simple. While it seems like there is a lot of choices for the user, each one does exactly what the menu choice assumes.</a:t>
            </a:r>
          </a:p>
        </p:txBody>
      </p:sp>
    </p:spTree>
    <p:extLst>
      <p:ext uri="{BB962C8B-B14F-4D97-AF65-F5344CB8AC3E}">
        <p14:creationId xmlns:p14="http://schemas.microsoft.com/office/powerpoint/2010/main" val="1218894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A1651-F614-8C07-0CA0-83AAC4C0BBB0}"/>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1D688EBC-E47C-D6AD-A46E-593EE01AE37C}"/>
              </a:ext>
            </a:extLst>
          </p:cNvPr>
          <p:cNvSpPr>
            <a:spLocks noGrp="1"/>
          </p:cNvSpPr>
          <p:nvPr>
            <p:ph idx="1"/>
          </p:nvPr>
        </p:nvSpPr>
        <p:spPr/>
        <p:txBody>
          <a:bodyPr/>
          <a:lstStyle/>
          <a:p>
            <a:r>
              <a:rPr lang="en-US" dirty="0"/>
              <a:t>Really the only challenges I had was with the file reading, JSON, and server setup. Having the path correct when reading from the initial text file was hard to figure out, until I realized I had it in the completely wrong spot. JSON was the biggest issue. I tried multiple times over the course to get them to work, referring to Stack Overflow and other online sources but had no luck. Lastly, networking. Setting up the server within the activities was easy but switching that over to an actual application proved difficult yet rewarding in the end.</a:t>
            </a:r>
          </a:p>
        </p:txBody>
      </p:sp>
    </p:spTree>
    <p:extLst>
      <p:ext uri="{BB962C8B-B14F-4D97-AF65-F5344CB8AC3E}">
        <p14:creationId xmlns:p14="http://schemas.microsoft.com/office/powerpoint/2010/main" val="2783545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1F17-9E96-5F78-BB82-D6F5B22A0AC5}"/>
              </a:ext>
            </a:extLst>
          </p:cNvPr>
          <p:cNvSpPr>
            <a:spLocks noGrp="1"/>
          </p:cNvSpPr>
          <p:nvPr>
            <p:ph type="title"/>
          </p:nvPr>
        </p:nvSpPr>
        <p:spPr/>
        <p:txBody>
          <a:bodyPr/>
          <a:lstStyle/>
          <a:p>
            <a:r>
              <a:rPr lang="en-US" dirty="0"/>
              <a:t>Pending issues/bugs</a:t>
            </a:r>
          </a:p>
        </p:txBody>
      </p:sp>
      <p:sp>
        <p:nvSpPr>
          <p:cNvPr id="3" name="Content Placeholder 2">
            <a:extLst>
              <a:ext uri="{FF2B5EF4-FFF2-40B4-BE49-F238E27FC236}">
                <a16:creationId xmlns:a16="http://schemas.microsoft.com/office/drawing/2014/main" id="{A632DE71-DB03-37D7-31C7-675BFC67D686}"/>
              </a:ext>
            </a:extLst>
          </p:cNvPr>
          <p:cNvSpPr>
            <a:spLocks noGrp="1"/>
          </p:cNvSpPr>
          <p:nvPr>
            <p:ph idx="1"/>
          </p:nvPr>
        </p:nvSpPr>
        <p:spPr/>
        <p:txBody>
          <a:bodyPr/>
          <a:lstStyle/>
          <a:p>
            <a:r>
              <a:rPr lang="en-US" dirty="0"/>
              <a:t>Only issue that remains (that I’ve discovered) is with the Jackson libraires.</a:t>
            </a:r>
          </a:p>
        </p:txBody>
      </p:sp>
    </p:spTree>
    <p:extLst>
      <p:ext uri="{BB962C8B-B14F-4D97-AF65-F5344CB8AC3E}">
        <p14:creationId xmlns:p14="http://schemas.microsoft.com/office/powerpoint/2010/main" val="4165584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542C6-1AC2-C3BE-9A77-DDB1D360EFF0}"/>
              </a:ext>
            </a:extLst>
          </p:cNvPr>
          <p:cNvSpPr>
            <a:spLocks noGrp="1"/>
          </p:cNvSpPr>
          <p:nvPr>
            <p:ph type="title"/>
          </p:nvPr>
        </p:nvSpPr>
        <p:spPr/>
        <p:txBody>
          <a:bodyPr/>
          <a:lstStyle/>
          <a:p>
            <a:r>
              <a:rPr lang="en-US" dirty="0"/>
              <a:t>Screencast video</a:t>
            </a:r>
          </a:p>
        </p:txBody>
      </p:sp>
      <p:sp>
        <p:nvSpPr>
          <p:cNvPr id="3" name="Content Placeholder 2">
            <a:extLst>
              <a:ext uri="{FF2B5EF4-FFF2-40B4-BE49-F238E27FC236}">
                <a16:creationId xmlns:a16="http://schemas.microsoft.com/office/drawing/2014/main" id="{AA2C9228-F042-FB31-D7B4-CE2715D18CCC}"/>
              </a:ext>
            </a:extLst>
          </p:cNvPr>
          <p:cNvSpPr>
            <a:spLocks noGrp="1"/>
          </p:cNvSpPr>
          <p:nvPr>
            <p:ph idx="1"/>
          </p:nvPr>
        </p:nvSpPr>
        <p:spPr/>
        <p:txBody>
          <a:bodyPr/>
          <a:lstStyle/>
          <a:p>
            <a:r>
              <a:rPr lang="en-US" dirty="0">
                <a:hlinkClick r:id="rId2"/>
              </a:rPr>
              <a:t>https://www.loom.com/share/876e5fe0050a4120a320d550779c8a52?sid=1b5d9077-43cc-4556-a60a-10ac2ffc446e</a:t>
            </a:r>
            <a:endParaRPr lang="en-US" dirty="0"/>
          </a:p>
          <a:p>
            <a:endParaRPr lang="en-US" dirty="0"/>
          </a:p>
        </p:txBody>
      </p:sp>
    </p:spTree>
    <p:extLst>
      <p:ext uri="{BB962C8B-B14F-4D97-AF65-F5344CB8AC3E}">
        <p14:creationId xmlns:p14="http://schemas.microsoft.com/office/powerpoint/2010/main" val="2490136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F01E0-6FA2-4CD4-2846-E8D670565D0E}"/>
              </a:ext>
            </a:extLst>
          </p:cNvPr>
          <p:cNvSpPr>
            <a:spLocks noGrp="1"/>
          </p:cNvSpPr>
          <p:nvPr>
            <p:ph type="title"/>
          </p:nvPr>
        </p:nvSpPr>
        <p:spPr/>
        <p:txBody>
          <a:bodyPr/>
          <a:lstStyle/>
          <a:p>
            <a:r>
              <a:rPr lang="en-US" dirty="0"/>
              <a:t>Things learned</a:t>
            </a:r>
          </a:p>
        </p:txBody>
      </p:sp>
      <p:sp>
        <p:nvSpPr>
          <p:cNvPr id="3" name="Content Placeholder 2">
            <a:extLst>
              <a:ext uri="{FF2B5EF4-FFF2-40B4-BE49-F238E27FC236}">
                <a16:creationId xmlns:a16="http://schemas.microsoft.com/office/drawing/2014/main" id="{F72060A5-C18E-68EF-444F-BE0E5FAF659A}"/>
              </a:ext>
            </a:extLst>
          </p:cNvPr>
          <p:cNvSpPr>
            <a:spLocks noGrp="1"/>
          </p:cNvSpPr>
          <p:nvPr>
            <p:ph idx="1"/>
          </p:nvPr>
        </p:nvSpPr>
        <p:spPr/>
        <p:txBody>
          <a:bodyPr/>
          <a:lstStyle/>
          <a:p>
            <a:r>
              <a:rPr lang="en-US" dirty="0"/>
              <a:t>KISS (Keep it Simple Stupid) programming principle</a:t>
            </a:r>
          </a:p>
          <a:p>
            <a:r>
              <a:rPr lang="en-US" dirty="0"/>
              <a:t>Networking with a basic server</a:t>
            </a:r>
          </a:p>
          <a:p>
            <a:r>
              <a:rPr lang="en-US" dirty="0"/>
              <a:t>Naming conventions not only for variables, but with method names, loop controllers, etc.</a:t>
            </a:r>
          </a:p>
          <a:p>
            <a:r>
              <a:rPr lang="en-US" dirty="0"/>
              <a:t>Unit testing, along with Junit and how to validate if my code is of good quality. More importantly, ensure it is working.</a:t>
            </a:r>
          </a:p>
          <a:p>
            <a:r>
              <a:rPr lang="en-US" dirty="0"/>
              <a:t>Problem solving, research (CS based), and patience. Especially with networking</a:t>
            </a:r>
          </a:p>
        </p:txBody>
      </p:sp>
    </p:spTree>
    <p:extLst>
      <p:ext uri="{BB962C8B-B14F-4D97-AF65-F5344CB8AC3E}">
        <p14:creationId xmlns:p14="http://schemas.microsoft.com/office/powerpoint/2010/main" val="320948633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19</TotalTime>
  <Words>340</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Century Gothic</vt:lpstr>
      <vt:lpstr>Wingdings 3</vt:lpstr>
      <vt:lpstr>Slice</vt:lpstr>
      <vt:lpstr>Final Presentation</vt:lpstr>
      <vt:lpstr>Functional Introduction</vt:lpstr>
      <vt:lpstr>Goals/design decisions</vt:lpstr>
      <vt:lpstr>Challenges</vt:lpstr>
      <vt:lpstr>Pending issues/bugs</vt:lpstr>
      <vt:lpstr>Screencast video</vt:lpstr>
      <vt:lpstr>Things learned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Presentation</dc:title>
  <dc:creator>Kohl Johnson</dc:creator>
  <cp:lastModifiedBy>Kohl Johnson</cp:lastModifiedBy>
  <cp:revision>4</cp:revision>
  <dcterms:created xsi:type="dcterms:W3CDTF">2023-10-22T19:29:28Z</dcterms:created>
  <dcterms:modified xsi:type="dcterms:W3CDTF">2023-10-22T19:48:56Z</dcterms:modified>
</cp:coreProperties>
</file>