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5090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28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3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68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9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8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4896-0F91-488A-84DF-0426ADFC836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DF5352-2ADB-4A39-8164-33A10D745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5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9db4f42843af41c593e9ec4a727fbce0?sid=404d8420-a00f-486f-ad78-c746af530d2d" TargetMode="External"/><Relationship Id="rId2" Type="http://schemas.openxmlformats.org/officeDocument/2006/relationships/hyperlink" Target="https://www.loom.com/share/aa6ace06225745f8807bbf10d352e794?sid=b7f7c470-55cb-4b83-aa78-24a26814315b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B29A-C0A4-0447-28D3-BAFC54E80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7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4AFEE-441A-448C-6E5F-6AE4EC62A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Kohl Johnson</a:t>
            </a:r>
          </a:p>
        </p:txBody>
      </p:sp>
    </p:spTree>
    <p:extLst>
      <p:ext uri="{BB962C8B-B14F-4D97-AF65-F5344CB8AC3E}">
        <p14:creationId xmlns:p14="http://schemas.microsoft.com/office/powerpoint/2010/main" val="213249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26C4-BAF5-72B7-FC24-902A65E4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Loom Video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62B2-EDED-414D-7FB7-87002EC366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Loom Video Part 1</a:t>
            </a:r>
          </a:p>
          <a:p>
            <a:r>
              <a:rPr lang="en-US" dirty="0">
                <a:hlinkClick r:id="rId2"/>
              </a:rPr>
              <a:t>https://www.loom.com/share/aa6ace06225745f8807bbf10d352e794?sid=b7f7c470-55cb-4b83-aa78-24a26814315b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4953-2B58-0DF4-EC5C-E9A03C5107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Loom Video Part 2</a:t>
            </a:r>
          </a:p>
          <a:p>
            <a:r>
              <a:rPr lang="en-US" dirty="0">
                <a:hlinkClick r:id="rId3"/>
              </a:rPr>
              <a:t>https://www.loom.com/share/9db4f42843af41c593e9ec4a727fbce0?sid=404d8420-a00f-486f-ad78-c746af530d2d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8F05-A694-4B6E-A908-C408682B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Kohl Johnson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9641-7904-4BA9-0EAB-8318E0C37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Hi, My name is </a:t>
            </a:r>
            <a:r>
              <a:rPr lang="en-US" dirty="0" err="1"/>
              <a:t>Kohlton</a:t>
            </a:r>
            <a:r>
              <a:rPr lang="en-US" dirty="0"/>
              <a:t> but I go by Kohl. I’m a software development major at GCU. As far as career goals, I want to work for my parents’ businesses doing graphics design and website management. On the side, I would like to freelance doing software development creating websites, minor software, and also game development. In my spare time I like snowboarding, hunting, and working on modding projects for some of my favorite games. </a:t>
            </a:r>
          </a:p>
        </p:txBody>
      </p:sp>
    </p:spTree>
    <p:extLst>
      <p:ext uri="{BB962C8B-B14F-4D97-AF65-F5344CB8AC3E}">
        <p14:creationId xmlns:p14="http://schemas.microsoft.com/office/powerpoint/2010/main" val="36989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DEFE-2CD4-8E32-97E7-85639528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9A4FB-1DA2-0EAE-A0D8-77FA3FD6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003384" cy="3880772"/>
          </a:xfrm>
        </p:spPr>
        <p:txBody>
          <a:bodyPr/>
          <a:lstStyle/>
          <a:p>
            <a:r>
              <a:rPr lang="en-US" dirty="0"/>
              <a:t>The goal of this project was to create an Inventory Manager capable of creating/adding new products, searching for a product, adjusting the inventory of a certain product, and keeping data persistent in the form of writing and reading form text files. </a:t>
            </a:r>
          </a:p>
        </p:txBody>
      </p:sp>
    </p:spTree>
    <p:extLst>
      <p:ext uri="{BB962C8B-B14F-4D97-AF65-F5344CB8AC3E}">
        <p14:creationId xmlns:p14="http://schemas.microsoft.com/office/powerpoint/2010/main" val="296292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69D5-D961-C3E2-9921-F7B65C88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824E2-9A3A-6E78-0CD5-D7D7E944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C# was not as difficult as I anticipated it to be. Reasoning behind that is because I’ve taken almost five previous programming courses ranging from Java, Python, and C to Assembly (which was an absolute nightmare.)</a:t>
            </a:r>
          </a:p>
          <a:p>
            <a:r>
              <a:rPr lang="en-US" dirty="0"/>
              <a:t>The hardest part was getting used to the Form IDE, learning about all the properties for an element and figuring out events and getting everything to communicate correctly.</a:t>
            </a:r>
          </a:p>
        </p:txBody>
      </p:sp>
    </p:spTree>
    <p:extLst>
      <p:ext uri="{BB962C8B-B14F-4D97-AF65-F5344CB8AC3E}">
        <p14:creationId xmlns:p14="http://schemas.microsoft.com/office/powerpoint/2010/main" val="22622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5D41-983D-E058-AE97-B5034D0B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Bugs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42806-EC6C-1AF3-9895-01C83035A2AF}"/>
              </a:ext>
            </a:extLst>
          </p:cNvPr>
          <p:cNvSpPr/>
          <p:nvPr/>
        </p:nvSpPr>
        <p:spPr>
          <a:xfrm rot="20431725">
            <a:off x="1851255" y="2921708"/>
            <a:ext cx="62488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 of 12-09-2023…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NONE!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04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2CE-4766-8FF7-50D8-87C30711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Things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D1AE-025E-4979-134C-6759FBF3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C# Language: Will obviously help with future courses, along with helping me on the side with learning Unity and the </a:t>
            </a:r>
            <a:r>
              <a:rPr lang="en-US" dirty="0" err="1"/>
              <a:t>Monoscript</a:t>
            </a:r>
            <a:r>
              <a:rPr lang="en-US" dirty="0"/>
              <a:t> language.</a:t>
            </a:r>
          </a:p>
          <a:p>
            <a:r>
              <a:rPr lang="en-US" dirty="0"/>
              <a:t>Visual Studio Forms: Has and will continue to help me make desktop software </a:t>
            </a:r>
          </a:p>
          <a:p>
            <a:r>
              <a:rPr lang="en-US" dirty="0"/>
              <a:t>Naming Conventions: Can be applied to almost everything outside of this class with choosing names that make sense and are closely aligned with what that method does or what type of data a variable holds</a:t>
            </a:r>
          </a:p>
          <a:p>
            <a:r>
              <a:rPr lang="en-US" dirty="0"/>
              <a:t>Commenting: Still needs some work, but remembering to comment code is essential not only so other people can read and understand my code but also so that I can recall what it does when I come back at a later date.</a:t>
            </a:r>
          </a:p>
          <a:p>
            <a:r>
              <a:rPr lang="en-US" dirty="0"/>
              <a:t>Prototyping: Having an idea before starting development has saved me a lot of headaches and is something I will do for every project whether its personal or academic.</a:t>
            </a:r>
          </a:p>
        </p:txBody>
      </p:sp>
    </p:spTree>
    <p:extLst>
      <p:ext uri="{BB962C8B-B14F-4D97-AF65-F5344CB8AC3E}">
        <p14:creationId xmlns:p14="http://schemas.microsoft.com/office/powerpoint/2010/main" val="1265137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423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Milestone 7 Final Presentation</vt:lpstr>
      <vt:lpstr>Loom Video Links</vt:lpstr>
      <vt:lpstr>Kohl Johnson</vt:lpstr>
      <vt:lpstr>Project Summary</vt:lpstr>
      <vt:lpstr>Biggest Challenges</vt:lpstr>
      <vt:lpstr>Pending Bugs</vt:lpstr>
      <vt:lpstr>5 Things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7 Final Presentation</dc:title>
  <dc:creator>Kohl Johnson</dc:creator>
  <cp:lastModifiedBy>Kohl Johnson</cp:lastModifiedBy>
  <cp:revision>7</cp:revision>
  <dcterms:created xsi:type="dcterms:W3CDTF">2023-12-09T20:11:58Z</dcterms:created>
  <dcterms:modified xsi:type="dcterms:W3CDTF">2023-12-09T20:50:49Z</dcterms:modified>
</cp:coreProperties>
</file>