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15361-1508-4412-911F-BBBA0D68D11C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75243421-CACD-4804-9003-98DB718DD22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创建新的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分支</a:t>
          </a:r>
          <a:endParaRPr lang="zh-CN" altLang="en-US" dirty="0"/>
        </a:p>
      </dgm:t>
    </dgm:pt>
    <dgm:pt modelId="{A7B86FC8-0EE7-4B6A-9F6F-0BD5B90253D5}" type="parTrans" cxnId="{711ADA6B-02D8-4C09-BF8F-84C6F94C8DF7}">
      <dgm:prSet/>
      <dgm:spPr/>
      <dgm:t>
        <a:bodyPr/>
        <a:lstStyle/>
        <a:p>
          <a:endParaRPr lang="zh-CN" altLang="en-US"/>
        </a:p>
      </dgm:t>
    </dgm:pt>
    <dgm:pt modelId="{4E4B5A01-14EF-4648-834F-C40B39F758E4}" type="sibTrans" cxnId="{711ADA6B-02D8-4C09-BF8F-84C6F94C8DF7}">
      <dgm:prSet/>
      <dgm:spPr/>
      <dgm:t>
        <a:bodyPr/>
        <a:lstStyle/>
        <a:p>
          <a:endParaRPr lang="zh-CN" altLang="en-US"/>
        </a:p>
      </dgm:t>
    </dgm:pt>
    <dgm:pt modelId="{A48181A5-A64C-409E-B7F6-6668ACA22F5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进行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修复</a:t>
          </a:r>
          <a:endParaRPr lang="zh-CN" altLang="en-US" dirty="0"/>
        </a:p>
      </dgm:t>
    </dgm:pt>
    <dgm:pt modelId="{191EB5BD-BF52-4543-A5FB-A6087493DA49}" type="parTrans" cxnId="{BA0F497C-50CD-4A11-9D90-4DE912B73F93}">
      <dgm:prSet/>
      <dgm:spPr/>
      <dgm:t>
        <a:bodyPr/>
        <a:lstStyle/>
        <a:p>
          <a:endParaRPr lang="zh-CN" altLang="en-US"/>
        </a:p>
      </dgm:t>
    </dgm:pt>
    <dgm:pt modelId="{A19E717D-336D-469C-B0C9-1FA684FBB330}" type="sibTrans" cxnId="{BA0F497C-50CD-4A11-9D90-4DE912B73F93}">
      <dgm:prSet/>
      <dgm:spPr/>
      <dgm:t>
        <a:bodyPr/>
        <a:lstStyle/>
        <a:p>
          <a:endParaRPr lang="zh-CN" altLang="en-US"/>
        </a:p>
      </dgm:t>
    </dgm:pt>
    <dgm:pt modelId="{F40D0603-283B-4120-8921-3EFA10ED7F5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进行合并</a:t>
          </a:r>
          <a:endParaRPr lang="zh-CN" altLang="en-US" dirty="0"/>
        </a:p>
      </dgm:t>
    </dgm:pt>
    <dgm:pt modelId="{EE00FE45-8F45-4024-A9B1-EA316CCECD18}" type="parTrans" cxnId="{6C8778AA-9B6A-40FF-A268-DDBA849DFE60}">
      <dgm:prSet/>
      <dgm:spPr/>
      <dgm:t>
        <a:bodyPr/>
        <a:lstStyle/>
        <a:p>
          <a:endParaRPr lang="zh-CN" altLang="en-US"/>
        </a:p>
      </dgm:t>
    </dgm:pt>
    <dgm:pt modelId="{57EEEF5F-8D74-48B7-B906-AFF5645C63E8}" type="sibTrans" cxnId="{6C8778AA-9B6A-40FF-A268-DDBA849DFE60}">
      <dgm:prSet/>
      <dgm:spPr/>
      <dgm:t>
        <a:bodyPr/>
        <a:lstStyle/>
        <a:p>
          <a:endParaRPr lang="zh-CN" altLang="en-US"/>
        </a:p>
      </dgm:t>
    </dgm:pt>
    <dgm:pt modelId="{54E6CC46-5103-4CF5-BD77-FA3447A83854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删除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分支</a:t>
          </a:r>
          <a:endParaRPr lang="zh-CN" altLang="en-US" dirty="0"/>
        </a:p>
      </dgm:t>
    </dgm:pt>
    <dgm:pt modelId="{7E2F0F5E-41BE-4B91-9156-DE752FB94631}" type="parTrans" cxnId="{3A2C73E8-8B09-40C8-9AD4-0A5A76449C02}">
      <dgm:prSet/>
      <dgm:spPr/>
      <dgm:t>
        <a:bodyPr/>
        <a:lstStyle/>
        <a:p>
          <a:endParaRPr lang="zh-CN" altLang="en-US"/>
        </a:p>
      </dgm:t>
    </dgm:pt>
    <dgm:pt modelId="{2C317598-8D07-4C1B-B488-CC5BD2BD65DA}" type="sibTrans" cxnId="{3A2C73E8-8B09-40C8-9AD4-0A5A76449C02}">
      <dgm:prSet/>
      <dgm:spPr/>
      <dgm:t>
        <a:bodyPr/>
        <a:lstStyle/>
        <a:p>
          <a:endParaRPr lang="zh-CN" altLang="en-US"/>
        </a:p>
      </dgm:t>
    </dgm:pt>
    <dgm:pt modelId="{8BB258DC-5733-4BFE-B8BC-DC2423A78BFA}" type="pres">
      <dgm:prSet presAssocID="{E7E15361-1508-4412-911F-BBBA0D68D11C}" presName="Name0" presStyleCnt="0">
        <dgm:presLayoutVars>
          <dgm:dir/>
          <dgm:resizeHandles val="exact"/>
        </dgm:presLayoutVars>
      </dgm:prSet>
      <dgm:spPr/>
    </dgm:pt>
    <dgm:pt modelId="{2D4D0087-6CBD-4987-9B63-ABC0792426B7}" type="pres">
      <dgm:prSet presAssocID="{75243421-CACD-4804-9003-98DB718DD22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CD3AAC-C877-4BFE-9793-BBAEA5BB0D69}" type="pres">
      <dgm:prSet presAssocID="{4E4B5A01-14EF-4648-834F-C40B39F758E4}" presName="parSpace" presStyleCnt="0"/>
      <dgm:spPr/>
    </dgm:pt>
    <dgm:pt modelId="{F0A0CF67-2A5F-4AC8-8EFD-CE0397649B0C}" type="pres">
      <dgm:prSet presAssocID="{A48181A5-A64C-409E-B7F6-6668ACA22F5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D5C0D-299A-4D1B-ACD5-F76675F0EDEB}" type="pres">
      <dgm:prSet presAssocID="{A19E717D-336D-469C-B0C9-1FA684FBB330}" presName="parSpace" presStyleCnt="0"/>
      <dgm:spPr/>
    </dgm:pt>
    <dgm:pt modelId="{BA4C0FCF-9531-42A1-BCF9-79DF04A144DE}" type="pres">
      <dgm:prSet presAssocID="{F40D0603-283B-4120-8921-3EFA10ED7F5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D06887-AB51-416B-93A2-D269924EBA8E}" type="pres">
      <dgm:prSet presAssocID="{57EEEF5F-8D74-48B7-B906-AFF5645C63E8}" presName="parSpace" presStyleCnt="0"/>
      <dgm:spPr/>
    </dgm:pt>
    <dgm:pt modelId="{2FC36F4D-0CAB-4E51-9A45-DF435C233208}" type="pres">
      <dgm:prSet presAssocID="{54E6CC46-5103-4CF5-BD77-FA3447A83854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BAAC42-995A-4985-8366-04F664B5BFF7}" type="presOf" srcId="{A48181A5-A64C-409E-B7F6-6668ACA22F5A}" destId="{F0A0CF67-2A5F-4AC8-8EFD-CE0397649B0C}" srcOrd="0" destOrd="0" presId="urn:microsoft.com/office/officeart/2005/8/layout/hChevron3"/>
    <dgm:cxn modelId="{BA0F497C-50CD-4A11-9D90-4DE912B73F93}" srcId="{E7E15361-1508-4412-911F-BBBA0D68D11C}" destId="{A48181A5-A64C-409E-B7F6-6668ACA22F5A}" srcOrd="1" destOrd="0" parTransId="{191EB5BD-BF52-4543-A5FB-A6087493DA49}" sibTransId="{A19E717D-336D-469C-B0C9-1FA684FBB330}"/>
    <dgm:cxn modelId="{3A2C73E8-8B09-40C8-9AD4-0A5A76449C02}" srcId="{E7E15361-1508-4412-911F-BBBA0D68D11C}" destId="{54E6CC46-5103-4CF5-BD77-FA3447A83854}" srcOrd="3" destOrd="0" parTransId="{7E2F0F5E-41BE-4B91-9156-DE752FB94631}" sibTransId="{2C317598-8D07-4C1B-B488-CC5BD2BD65DA}"/>
    <dgm:cxn modelId="{9377B8E4-27B6-42C3-B000-7D39A9A4CEC1}" type="presOf" srcId="{F40D0603-283B-4120-8921-3EFA10ED7F56}" destId="{BA4C0FCF-9531-42A1-BCF9-79DF04A144DE}" srcOrd="0" destOrd="0" presId="urn:microsoft.com/office/officeart/2005/8/layout/hChevron3"/>
    <dgm:cxn modelId="{711ADA6B-02D8-4C09-BF8F-84C6F94C8DF7}" srcId="{E7E15361-1508-4412-911F-BBBA0D68D11C}" destId="{75243421-CACD-4804-9003-98DB718DD222}" srcOrd="0" destOrd="0" parTransId="{A7B86FC8-0EE7-4B6A-9F6F-0BD5B90253D5}" sibTransId="{4E4B5A01-14EF-4648-834F-C40B39F758E4}"/>
    <dgm:cxn modelId="{6C8778AA-9B6A-40FF-A268-DDBA849DFE60}" srcId="{E7E15361-1508-4412-911F-BBBA0D68D11C}" destId="{F40D0603-283B-4120-8921-3EFA10ED7F56}" srcOrd="2" destOrd="0" parTransId="{EE00FE45-8F45-4024-A9B1-EA316CCECD18}" sibTransId="{57EEEF5F-8D74-48B7-B906-AFF5645C63E8}"/>
    <dgm:cxn modelId="{AB6FA98C-85A3-40DF-88CD-6C20DED446E7}" type="presOf" srcId="{75243421-CACD-4804-9003-98DB718DD222}" destId="{2D4D0087-6CBD-4987-9B63-ABC0792426B7}" srcOrd="0" destOrd="0" presId="urn:microsoft.com/office/officeart/2005/8/layout/hChevron3"/>
    <dgm:cxn modelId="{9BE422DE-063D-42DA-B455-21B252E75747}" type="presOf" srcId="{54E6CC46-5103-4CF5-BD77-FA3447A83854}" destId="{2FC36F4D-0CAB-4E51-9A45-DF435C233208}" srcOrd="0" destOrd="0" presId="urn:microsoft.com/office/officeart/2005/8/layout/hChevron3"/>
    <dgm:cxn modelId="{4C7B0BDF-8A32-4007-B35F-B5221D0BDF5A}" type="presOf" srcId="{E7E15361-1508-4412-911F-BBBA0D68D11C}" destId="{8BB258DC-5733-4BFE-B8BC-DC2423A78BFA}" srcOrd="0" destOrd="0" presId="urn:microsoft.com/office/officeart/2005/8/layout/hChevron3"/>
    <dgm:cxn modelId="{DFC728C7-AD0C-4555-B960-95A3C498F23C}" type="presParOf" srcId="{8BB258DC-5733-4BFE-B8BC-DC2423A78BFA}" destId="{2D4D0087-6CBD-4987-9B63-ABC0792426B7}" srcOrd="0" destOrd="0" presId="urn:microsoft.com/office/officeart/2005/8/layout/hChevron3"/>
    <dgm:cxn modelId="{9BE7DB2A-4065-4D90-862E-907E73D2D831}" type="presParOf" srcId="{8BB258DC-5733-4BFE-B8BC-DC2423A78BFA}" destId="{6CCD3AAC-C877-4BFE-9793-BBAEA5BB0D69}" srcOrd="1" destOrd="0" presId="urn:microsoft.com/office/officeart/2005/8/layout/hChevron3"/>
    <dgm:cxn modelId="{4331F1AF-8A86-4E30-8D16-B7222957C339}" type="presParOf" srcId="{8BB258DC-5733-4BFE-B8BC-DC2423A78BFA}" destId="{F0A0CF67-2A5F-4AC8-8EFD-CE0397649B0C}" srcOrd="2" destOrd="0" presId="urn:microsoft.com/office/officeart/2005/8/layout/hChevron3"/>
    <dgm:cxn modelId="{4ECCA078-60CF-45CF-B5B6-DBA0FBDB1701}" type="presParOf" srcId="{8BB258DC-5733-4BFE-B8BC-DC2423A78BFA}" destId="{19FD5C0D-299A-4D1B-ACD5-F76675F0EDEB}" srcOrd="3" destOrd="0" presId="urn:microsoft.com/office/officeart/2005/8/layout/hChevron3"/>
    <dgm:cxn modelId="{F8A993A8-110F-4085-9CDE-508CCEC8ACA3}" type="presParOf" srcId="{8BB258DC-5733-4BFE-B8BC-DC2423A78BFA}" destId="{BA4C0FCF-9531-42A1-BCF9-79DF04A144DE}" srcOrd="4" destOrd="0" presId="urn:microsoft.com/office/officeart/2005/8/layout/hChevron3"/>
    <dgm:cxn modelId="{037B8B59-633D-4595-BE53-4E928F58A103}" type="presParOf" srcId="{8BB258DC-5733-4BFE-B8BC-DC2423A78BFA}" destId="{57D06887-AB51-416B-93A2-D269924EBA8E}" srcOrd="5" destOrd="0" presId="urn:microsoft.com/office/officeart/2005/8/layout/hChevron3"/>
    <dgm:cxn modelId="{8C61C8D8-557E-4D53-BFE7-E5489422315F}" type="presParOf" srcId="{8BB258DC-5733-4BFE-B8BC-DC2423A78BFA}" destId="{2FC36F4D-0CAB-4E51-9A45-DF435C23320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D0087-6CBD-4987-9B63-ABC0792426B7}">
      <dsp:nvSpPr>
        <dsp:cNvPr id="0" name=""/>
        <dsp:cNvSpPr/>
      </dsp:nvSpPr>
      <dsp:spPr>
        <a:xfrm>
          <a:off x="1218" y="0"/>
          <a:ext cx="1222616" cy="33760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创建新的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分支</a:t>
          </a:r>
          <a:endParaRPr lang="zh-CN" altLang="en-US" sz="1000" kern="1200" dirty="0"/>
        </a:p>
      </dsp:txBody>
      <dsp:txXfrm>
        <a:off x="1218" y="0"/>
        <a:ext cx="1138214" cy="337608"/>
      </dsp:txXfrm>
    </dsp:sp>
    <dsp:sp modelId="{F0A0CF67-2A5F-4AC8-8EFD-CE0397649B0C}">
      <dsp:nvSpPr>
        <dsp:cNvPr id="0" name=""/>
        <dsp:cNvSpPr/>
      </dsp:nvSpPr>
      <dsp:spPr>
        <a:xfrm>
          <a:off x="979311" y="0"/>
          <a:ext cx="1222616" cy="3376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进行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修复</a:t>
          </a:r>
          <a:endParaRPr lang="zh-CN" altLang="en-US" sz="1000" kern="1200" dirty="0"/>
        </a:p>
      </dsp:txBody>
      <dsp:txXfrm>
        <a:off x="1148115" y="0"/>
        <a:ext cx="885008" cy="337608"/>
      </dsp:txXfrm>
    </dsp:sp>
    <dsp:sp modelId="{BA4C0FCF-9531-42A1-BCF9-79DF04A144DE}">
      <dsp:nvSpPr>
        <dsp:cNvPr id="0" name=""/>
        <dsp:cNvSpPr/>
      </dsp:nvSpPr>
      <dsp:spPr>
        <a:xfrm>
          <a:off x="1957404" y="0"/>
          <a:ext cx="1222616" cy="3376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进行合并</a:t>
          </a:r>
          <a:endParaRPr lang="zh-CN" altLang="en-US" sz="1000" kern="1200" dirty="0"/>
        </a:p>
      </dsp:txBody>
      <dsp:txXfrm>
        <a:off x="2126208" y="0"/>
        <a:ext cx="885008" cy="337608"/>
      </dsp:txXfrm>
    </dsp:sp>
    <dsp:sp modelId="{2FC36F4D-0CAB-4E51-9A45-DF435C233208}">
      <dsp:nvSpPr>
        <dsp:cNvPr id="0" name=""/>
        <dsp:cNvSpPr/>
      </dsp:nvSpPr>
      <dsp:spPr>
        <a:xfrm>
          <a:off x="2935498" y="0"/>
          <a:ext cx="1222616" cy="3376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</a:t>
          </a:r>
          <a:r>
            <a:rPr lang="en-US" altLang="zh-CN" sz="1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r>
            <a:rPr lang="zh-CN" altLang="en-US" sz="1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分支</a:t>
          </a:r>
          <a:endParaRPr lang="zh-CN" altLang="en-US" sz="1000" kern="1200" dirty="0"/>
        </a:p>
      </dsp:txBody>
      <dsp:txXfrm>
        <a:off x="3104302" y="0"/>
        <a:ext cx="885008" cy="33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0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7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9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8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1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0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5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1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3732-BC6C-4001-8E03-F2A0294AE8DC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80A0-805D-4FDE-A975-3AEE70C5E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3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箭头 13"/>
          <p:cNvSpPr/>
          <p:nvPr/>
        </p:nvSpPr>
        <p:spPr>
          <a:xfrm>
            <a:off x="2413393" y="3367386"/>
            <a:ext cx="484632" cy="2400964"/>
          </a:xfrm>
          <a:prstGeom prst="downArrow">
            <a:avLst/>
          </a:prstGeom>
          <a:gradFill>
            <a:gsLst>
              <a:gs pos="12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56959" y="9116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1886" y="3560702"/>
            <a:ext cx="829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Linus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03691" y="3560702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1991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3500459" y="3560702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linux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555537" y="4420720"/>
            <a:ext cx="1225358" cy="1231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400" dirty="0" err="1" smtClean="0"/>
              <a:t>BitKeeper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03690" y="5190326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2005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2303690" y="4295375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2002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2724768" y="5674745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周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504" y="295083"/>
            <a:ext cx="44077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合并分支的模式</a:t>
            </a:r>
            <a:endParaRPr lang="en-US" altLang="zh-CN" sz="32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4505" y="1526822"/>
            <a:ext cx="3223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默认模式：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Fast-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forwrad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78" y="1634803"/>
            <a:ext cx="6259901" cy="12360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4505" y="2221862"/>
            <a:ext cx="3223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！！！删除分支后，会丢失分支的历史信息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2390" y="4403272"/>
            <a:ext cx="4702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git log --graph --pretty=oneline --abbrev-commit</a:t>
            </a:r>
          </a:p>
        </p:txBody>
      </p:sp>
      <p:sp>
        <p:nvSpPr>
          <p:cNvPr id="8" name="矩形 7"/>
          <p:cNvSpPr/>
          <p:nvPr/>
        </p:nvSpPr>
        <p:spPr>
          <a:xfrm>
            <a:off x="544505" y="3147826"/>
            <a:ext cx="3223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no-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4505" y="3498550"/>
            <a:ext cx="35321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merge –no-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–m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 with……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505" y="1888830"/>
            <a:ext cx="20748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merge dev1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78" y="4815649"/>
            <a:ext cx="4286250" cy="1562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378" y="3215479"/>
            <a:ext cx="45148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5897" y="847093"/>
            <a:ext cx="78390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分支策略：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分支应该是非常稳定的，仅用来发布新版本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每个人都在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分支上干活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每个人都有自己的分支，统一往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分支上合并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合并分支时，使用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no-off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97" y="3369682"/>
            <a:ext cx="75342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96002" y="615603"/>
            <a:ext cx="1094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修复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67" y="3903522"/>
            <a:ext cx="7534275" cy="2000250"/>
          </a:xfrm>
          <a:prstGeom prst="rect">
            <a:avLst/>
          </a:prstGeom>
        </p:spPr>
      </p:pic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044433692"/>
              </p:ext>
            </p:extLst>
          </p:nvPr>
        </p:nvGraphicFramePr>
        <p:xfrm>
          <a:off x="4238623" y="600618"/>
          <a:ext cx="4159333" cy="33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8069344" y="3556487"/>
            <a:ext cx="14287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140781" y="3263523"/>
            <a:ext cx="238125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40781" y="2959847"/>
            <a:ext cx="1203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16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397956" y="3387348"/>
            <a:ext cx="82391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912182" y="4027347"/>
            <a:ext cx="228599" cy="2381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7612145" y="4657822"/>
            <a:ext cx="300037" cy="218594"/>
          </a:xfrm>
          <a:prstGeom prst="triangl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80348" y="4680483"/>
            <a:ext cx="1082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working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845160" y="1591881"/>
            <a:ext cx="300037" cy="218594"/>
          </a:xfrm>
          <a:prstGeom prst="triangl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13363" y="1741542"/>
            <a:ext cx="8239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working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21236" y="1547289"/>
            <a:ext cx="1759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“储存”工作现场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7387" y="1855066"/>
            <a:ext cx="1370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stash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stash list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70213" y="1317580"/>
            <a:ext cx="1759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“恢复”工作现场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89595" y="1625357"/>
            <a:ext cx="2483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stash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apply stash@{id}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stash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stash pop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3899651" y="1480856"/>
            <a:ext cx="4770562" cy="743408"/>
          </a:xfrm>
          <a:prstGeom prst="rightArrow">
            <a:avLst/>
          </a:prstGeom>
          <a:gradFill>
            <a:gsLst>
              <a:gs pos="67000">
                <a:schemeClr val="accent4">
                  <a:lumMod val="20000"/>
                  <a:lumOff val="80000"/>
                </a:schemeClr>
              </a:gs>
              <a:gs pos="34000">
                <a:schemeClr val="accent1">
                  <a:hueOff val="0"/>
                  <a:satOff val="0"/>
                  <a:lumOff val="0"/>
                  <a:lumMod val="105000"/>
                  <a:satMod val="103000"/>
                  <a:tint val="73000"/>
                  <a:alpha val="14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33944" y="21569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http://www.liaoxuefeng.com/wiki/0013739516305929606dd18361248578c67b8067c8c017b000/001376026233004c47f22a16d1f4fa289ce45f14bbc8f11000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02" y="308431"/>
            <a:ext cx="5657850" cy="3724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9835" y="4795637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集中式的版本控制系统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：稳定性存在一些问题。提交文件不完整、版本库莫名其妙的损坏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：修正了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的稳定性的问题；目前使用的最多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40" y="387174"/>
            <a:ext cx="4724117" cy="40277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6506" y="493413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分布式的版本控制系统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51002" y="61345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完整的版本库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9835" y="61345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只有部分的文件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007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4147" y="1620570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6" name="矩形 5"/>
          <p:cNvSpPr/>
          <p:nvPr/>
        </p:nvSpPr>
        <p:spPr>
          <a:xfrm>
            <a:off x="774147" y="4264678"/>
            <a:ext cx="1036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你这台机器上所有的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仓库都会使用这个配置，当然也可以对某个仓库指定不同的用户名和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4147" y="23577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先自报家门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47" y="2727081"/>
            <a:ext cx="5200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4430917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add “filename”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diff HEAD – “filename”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 –m “log info”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log [--pretty=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reset --hard HEAD^ or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版本号（前几位就可以）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reflog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查看命令历史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checkout -- filename</a:t>
            </a:r>
          </a:p>
        </p:txBody>
      </p:sp>
      <p:sp>
        <p:nvSpPr>
          <p:cNvPr id="6" name="矩形 5"/>
          <p:cNvSpPr/>
          <p:nvPr/>
        </p:nvSpPr>
        <p:spPr>
          <a:xfrm>
            <a:off x="5874209" y="2363788"/>
            <a:ext cx="25173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HEAD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 当前版本</a:t>
            </a:r>
            <a:endParaRPr lang="en-US" altLang="zh-CN" sz="1400" dirty="0" smtClean="0"/>
          </a:p>
          <a:p>
            <a:r>
              <a:rPr lang="en-US" altLang="zh-CN" sz="1400" dirty="0" smtClean="0"/>
              <a:t>HEAD^ </a:t>
            </a:r>
            <a:r>
              <a:rPr lang="zh-CN" altLang="en-US" sz="1400" dirty="0" smtClean="0"/>
              <a:t>上一个版本</a:t>
            </a:r>
            <a:endParaRPr lang="en-US" altLang="zh-CN" sz="1400" dirty="0" smtClean="0"/>
          </a:p>
          <a:p>
            <a:r>
              <a:rPr lang="en-US" altLang="zh-CN" sz="1400" dirty="0" smtClean="0"/>
              <a:t>HEAD^^ </a:t>
            </a:r>
            <a:r>
              <a:rPr lang="zh-CN" altLang="en-US" sz="1400" dirty="0" smtClean="0"/>
              <a:t>上上个版本</a:t>
            </a:r>
            <a:endParaRPr lang="en-US" altLang="zh-CN" sz="1400" dirty="0" smtClean="0"/>
          </a:p>
          <a:p>
            <a:r>
              <a:rPr lang="en-US" altLang="zh-CN" sz="1400" dirty="0" smtClean="0"/>
              <a:t>HEAD~100 </a:t>
            </a:r>
            <a:r>
              <a:rPr lang="zh-CN" altLang="en-US" sz="1400" dirty="0"/>
              <a:t>往</a:t>
            </a:r>
            <a:r>
              <a:rPr lang="zh-CN" altLang="en-US" sz="1400" dirty="0" smtClean="0"/>
              <a:t>上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个版本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7" y="3954573"/>
            <a:ext cx="5069314" cy="25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5" y="834963"/>
            <a:ext cx="3908505" cy="20688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458" y="2930695"/>
            <a:ext cx="3889456" cy="20857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450" y="4461596"/>
            <a:ext cx="4018627" cy="2093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8600" y="1221596"/>
            <a:ext cx="497252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.git</a:t>
            </a:r>
          </a:p>
        </p:txBody>
      </p:sp>
      <p:sp>
        <p:nvSpPr>
          <p:cNvPr id="11" name="下箭头 10"/>
          <p:cNvSpPr/>
          <p:nvPr/>
        </p:nvSpPr>
        <p:spPr>
          <a:xfrm rot="10800000">
            <a:off x="2136617" y="681054"/>
            <a:ext cx="396739" cy="540542"/>
          </a:xfrm>
          <a:prstGeom prst="downArrow">
            <a:avLst>
              <a:gd name="adj1" fmla="val 50000"/>
              <a:gd name="adj2" fmla="val 518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69404" y="204011"/>
            <a:ext cx="110799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暂存区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6200000">
            <a:off x="4055241" y="1318971"/>
            <a:ext cx="396739" cy="540542"/>
          </a:xfrm>
          <a:prstGeom prst="downArrow">
            <a:avLst>
              <a:gd name="adj1" fmla="val 50000"/>
              <a:gd name="adj2" fmla="val 518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09517" y="1358409"/>
            <a:ext cx="80021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97112" y="3873764"/>
            <a:ext cx="3999965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工作区是“干净”的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4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451" y="2212033"/>
            <a:ext cx="9246858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加深对暂存区的认识：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跟踪并管理的是</a:t>
            </a:r>
            <a:r>
              <a:rPr lang="zh-CN" altLang="en-US" b="1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，而非</a:t>
            </a:r>
            <a:r>
              <a:rPr lang="zh-CN" altLang="en-US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7960" y="5477292"/>
            <a:ext cx="53687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撤销修改（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种场景：工作区撤销、暂存区撤销）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filename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reset HEAD filename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删除文件：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filename</a:t>
            </a:r>
          </a:p>
        </p:txBody>
      </p:sp>
      <p:sp>
        <p:nvSpPr>
          <p:cNvPr id="5" name="矩形 4"/>
          <p:cNvSpPr/>
          <p:nvPr/>
        </p:nvSpPr>
        <p:spPr>
          <a:xfrm>
            <a:off x="959667" y="5622147"/>
            <a:ext cx="5368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add -- filename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-- filename</a:t>
            </a:r>
          </a:p>
        </p:txBody>
      </p:sp>
    </p:spTree>
    <p:extLst>
      <p:ext uri="{BB962C8B-B14F-4D97-AF65-F5344CB8AC3E}">
        <p14:creationId xmlns:p14="http://schemas.microsoft.com/office/powerpoint/2010/main" val="21453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981325" y="1699385"/>
            <a:ext cx="3695700" cy="3805122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ctr" anchorCtr="1">
            <a:noAutofit/>
          </a:bodyPr>
          <a:lstStyle/>
          <a:p>
            <a:r>
              <a:rPr lang="zh-CN" alt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en-US" altLang="zh-CN" i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0971" y="1493822"/>
            <a:ext cx="16839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PC1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0971" y="3087232"/>
            <a:ext cx="16839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PC2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0971" y="4744016"/>
            <a:ext cx="16839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PCN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6977204" y="2716040"/>
            <a:ext cx="2018924" cy="12855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5" idx="3"/>
            <a:endCxn id="8" idx="2"/>
          </p:cNvCxnSpPr>
          <p:nvPr/>
        </p:nvCxnSpPr>
        <p:spPr>
          <a:xfrm>
            <a:off x="2694915" y="1951022"/>
            <a:ext cx="4282289" cy="140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8" idx="2"/>
          </p:cNvCxnSpPr>
          <p:nvPr/>
        </p:nvCxnSpPr>
        <p:spPr>
          <a:xfrm flipV="1">
            <a:off x="2694915" y="3358836"/>
            <a:ext cx="4282289" cy="18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2"/>
          </p:cNvCxnSpPr>
          <p:nvPr/>
        </p:nvCxnSpPr>
        <p:spPr>
          <a:xfrm flipV="1">
            <a:off x="2694915" y="3358836"/>
            <a:ext cx="4282289" cy="184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179684" y="2209046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key1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9684" y="3159660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key2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79684" y="4294940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keyN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01672" y="6050474"/>
            <a:ext cx="5613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SHH 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的秘钥对</a:t>
            </a:r>
            <a:endParaRPr lang="de-DE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de-D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ssh-keygen </a:t>
            </a: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 rsa -</a:t>
            </a:r>
            <a:r>
              <a:rPr lang="de-DE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"youremail@example.com</a:t>
            </a: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01505" y="814812"/>
            <a:ext cx="1502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14" y="77359"/>
            <a:ext cx="3286125" cy="221357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7351258" y="4120319"/>
            <a:ext cx="25960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公钥识别身份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8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7614720" y="479080"/>
            <a:ext cx="2018924" cy="12855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0482" y="1933541"/>
            <a:ext cx="411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a new respository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GitTest</a:t>
            </a:r>
          </a:p>
        </p:txBody>
      </p:sp>
      <p:sp>
        <p:nvSpPr>
          <p:cNvPr id="6" name="矩形 5"/>
          <p:cNvSpPr/>
          <p:nvPr/>
        </p:nvSpPr>
        <p:spPr>
          <a:xfrm>
            <a:off x="7011659" y="1933541"/>
            <a:ext cx="3088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9477" y="637516"/>
            <a:ext cx="16839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PC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280" y="2399672"/>
            <a:ext cx="3088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0" name="矩形 9"/>
          <p:cNvSpPr/>
          <p:nvPr/>
        </p:nvSpPr>
        <p:spPr>
          <a:xfrm>
            <a:off x="969477" y="2769004"/>
            <a:ext cx="4654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remote add origin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git@github.com:yourname/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GitTest.git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push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–u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首次推送所有，并建立关联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push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 master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以后每次只推送分支的修改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9477" y="2383875"/>
            <a:ext cx="4355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file and build correlation</a:t>
            </a:r>
          </a:p>
        </p:txBody>
      </p:sp>
      <p:cxnSp>
        <p:nvCxnSpPr>
          <p:cNvPr id="14" name="直接箭头连接符 13"/>
          <p:cNvCxnSpPr>
            <a:endCxn id="4" idx="2"/>
          </p:cNvCxnSpPr>
          <p:nvPr/>
        </p:nvCxnSpPr>
        <p:spPr>
          <a:xfrm>
            <a:off x="2735908" y="1103768"/>
            <a:ext cx="4878812" cy="1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51" y="6095214"/>
            <a:ext cx="5362575" cy="5048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392251" y="5764422"/>
            <a:ext cx="4654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首次需要确认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key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279" y="4240484"/>
            <a:ext cx="3088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8" name="矩形 17"/>
          <p:cNvSpPr/>
          <p:nvPr/>
        </p:nvSpPr>
        <p:spPr>
          <a:xfrm>
            <a:off x="969477" y="4240484"/>
            <a:ext cx="4355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respository from remote</a:t>
            </a:r>
          </a:p>
        </p:txBody>
      </p:sp>
      <p:sp>
        <p:nvSpPr>
          <p:cNvPr id="19" name="矩形 18"/>
          <p:cNvSpPr/>
          <p:nvPr/>
        </p:nvSpPr>
        <p:spPr>
          <a:xfrm>
            <a:off x="969477" y="4609816"/>
            <a:ext cx="4654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clone git@github.com:yourname/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GitTest.git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5422" y="3304689"/>
            <a:ext cx="543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en-US" altLang="zh-CN" sz="2400" b="1" i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3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67" y="117446"/>
            <a:ext cx="2700000" cy="151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67" y="1817964"/>
            <a:ext cx="2700000" cy="151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35249" y="1846060"/>
            <a:ext cx="2700000" cy="151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06367" y="3518482"/>
            <a:ext cx="2700000" cy="151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406367" y="5219000"/>
            <a:ext cx="2700000" cy="151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05654" y="260155"/>
            <a:ext cx="1910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主分支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654" y="1909394"/>
            <a:ext cx="231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个新的分支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654" y="3680720"/>
            <a:ext cx="231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分支合并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654" y="5219000"/>
            <a:ext cx="231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删除分支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11663" y="5653496"/>
            <a:ext cx="17516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一条时间线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11663" y="6253660"/>
            <a:ext cx="17516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5654" y="721819"/>
            <a:ext cx="9831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</a:p>
        </p:txBody>
      </p:sp>
      <p:sp>
        <p:nvSpPr>
          <p:cNvPr id="16" name="矩形 15"/>
          <p:cNvSpPr/>
          <p:nvPr/>
        </p:nvSpPr>
        <p:spPr>
          <a:xfrm>
            <a:off x="705654" y="2303745"/>
            <a:ext cx="2170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–b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dev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 dev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checkout dev</a:t>
            </a:r>
          </a:p>
        </p:txBody>
      </p:sp>
      <p:sp>
        <p:nvSpPr>
          <p:cNvPr id="17" name="矩形 16"/>
          <p:cNvSpPr/>
          <p:nvPr/>
        </p:nvSpPr>
        <p:spPr>
          <a:xfrm>
            <a:off x="705654" y="4089195"/>
            <a:ext cx="21708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dev</a:t>
            </a:r>
          </a:p>
        </p:txBody>
      </p:sp>
      <p:sp>
        <p:nvSpPr>
          <p:cNvPr id="18" name="矩形 17"/>
          <p:cNvSpPr/>
          <p:nvPr/>
        </p:nvSpPr>
        <p:spPr>
          <a:xfrm>
            <a:off x="705654" y="5588332"/>
            <a:ext cx="21708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dev</a:t>
            </a:r>
          </a:p>
        </p:txBody>
      </p:sp>
    </p:spTree>
    <p:extLst>
      <p:ext uri="{BB962C8B-B14F-4D97-AF65-F5344CB8AC3E}">
        <p14:creationId xmlns:p14="http://schemas.microsoft.com/office/powerpoint/2010/main" val="19442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508</Words>
  <Application>Microsoft Office PowerPoint</Application>
  <PresentationFormat>宽屏</PresentationFormat>
  <Paragraphs>110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Calibri</vt:lpstr>
      <vt:lpstr>Calibri Light</vt:lpstr>
      <vt:lpstr>Office 主题</vt:lpstr>
      <vt:lpstr>GIT</vt:lpstr>
      <vt:lpstr>PowerPoint 演示文稿</vt:lpstr>
      <vt:lpstr>安装GIT</vt:lpstr>
      <vt:lpstr>命令</vt:lpstr>
      <vt:lpstr>PowerPoint 演示文稿</vt:lpstr>
      <vt:lpstr>加深对暂存区的认识： “Git跟踪并管理的是修改，而非文件”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xitong114.com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xitong114</dc:creator>
  <cp:lastModifiedBy>xitong114</cp:lastModifiedBy>
  <cp:revision>171</cp:revision>
  <dcterms:created xsi:type="dcterms:W3CDTF">2016-04-16T12:38:48Z</dcterms:created>
  <dcterms:modified xsi:type="dcterms:W3CDTF">2016-04-17T14:14:22Z</dcterms:modified>
</cp:coreProperties>
</file>