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00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7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9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8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41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40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4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5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1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23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下箭头 13"/>
          <p:cNvSpPr/>
          <p:nvPr/>
        </p:nvSpPr>
        <p:spPr>
          <a:xfrm>
            <a:off x="2413393" y="3367386"/>
            <a:ext cx="484632" cy="2400964"/>
          </a:xfrm>
          <a:prstGeom prst="downArrow">
            <a:avLst/>
          </a:prstGeom>
          <a:gradFill>
            <a:gsLst>
              <a:gs pos="12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56959" y="91161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GIT</a:t>
            </a:r>
            <a:endParaRPr lang="zh-CN" altLang="en-US" sz="8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1886" y="3560702"/>
            <a:ext cx="829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Linus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303691" y="3560702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1991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3500459" y="3560702"/>
            <a:ext cx="782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linux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555537" y="4420720"/>
            <a:ext cx="1225358" cy="12312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400" dirty="0" err="1" smtClean="0"/>
              <a:t>BitKeeper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303690" y="5190326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2005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2303690" y="4295375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2002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2724768" y="5674745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周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3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23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33944" y="21569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http://www.liaoxuefeng.com/wiki/0013739516305929606dd18361248578c67b8067c8c017b000/0013752340242354807e192f02a44359908df8a5643103a000</a:t>
            </a:r>
          </a:p>
        </p:txBody>
      </p:sp>
    </p:spTree>
    <p:extLst>
      <p:ext uri="{BB962C8B-B14F-4D97-AF65-F5344CB8AC3E}">
        <p14:creationId xmlns:p14="http://schemas.microsoft.com/office/powerpoint/2010/main" val="286546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02" y="308431"/>
            <a:ext cx="5657850" cy="3724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9835" y="4795637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集中式的版本控制系统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CVS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：稳定性存在一些问题。提交文件不完整、版本库莫名其妙的损坏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：修正了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CVS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的稳定性的问题；目前使用的最多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40" y="387174"/>
            <a:ext cx="4724117" cy="40277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16506" y="493413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分布式的版本控制系统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51002" y="61345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完整的版本库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9835" y="613459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只有部分的文件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007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安装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GIT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4147" y="1620570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6" name="矩形 5"/>
          <p:cNvSpPr/>
          <p:nvPr/>
        </p:nvSpPr>
        <p:spPr>
          <a:xfrm>
            <a:off x="774147" y="4264678"/>
            <a:ext cx="1036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你这台机器上所有的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仓库都会使用这个配置，当然也可以对某个仓库指定不同的用户名和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4147" y="23577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先自报家门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47" y="2727081"/>
            <a:ext cx="52006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4430917" cy="37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“filename”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status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diff HEAD – “filename”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 –m “log info”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log [--pretty=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oneline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 --hard HEAD^ or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版本号（前几位就可以）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reflog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查看命令历史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checkout -- filename</a:t>
            </a:r>
          </a:p>
        </p:txBody>
      </p:sp>
      <p:sp>
        <p:nvSpPr>
          <p:cNvPr id="6" name="矩形 5"/>
          <p:cNvSpPr/>
          <p:nvPr/>
        </p:nvSpPr>
        <p:spPr>
          <a:xfrm>
            <a:off x="5874209" y="2363788"/>
            <a:ext cx="25173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HEAD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 当前版本</a:t>
            </a:r>
            <a:endParaRPr lang="en-US" altLang="zh-CN" sz="1400" dirty="0" smtClean="0"/>
          </a:p>
          <a:p>
            <a:r>
              <a:rPr lang="en-US" altLang="zh-CN" sz="1400" dirty="0" smtClean="0"/>
              <a:t>HEAD^ </a:t>
            </a:r>
            <a:r>
              <a:rPr lang="zh-CN" altLang="en-US" sz="1400" dirty="0" smtClean="0"/>
              <a:t>上一个版本</a:t>
            </a:r>
            <a:endParaRPr lang="en-US" altLang="zh-CN" sz="1400" dirty="0" smtClean="0"/>
          </a:p>
          <a:p>
            <a:r>
              <a:rPr lang="en-US" altLang="zh-CN" sz="1400" dirty="0" smtClean="0"/>
              <a:t>HEAD^^ </a:t>
            </a:r>
            <a:r>
              <a:rPr lang="zh-CN" altLang="en-US" sz="1400" dirty="0" smtClean="0"/>
              <a:t>上上个版本</a:t>
            </a:r>
            <a:endParaRPr lang="en-US" altLang="zh-CN" sz="1400" dirty="0" smtClean="0"/>
          </a:p>
          <a:p>
            <a:r>
              <a:rPr lang="en-US" altLang="zh-CN" sz="1400" dirty="0" smtClean="0"/>
              <a:t>HEAD~100 </a:t>
            </a:r>
            <a:r>
              <a:rPr lang="zh-CN" altLang="en-US" sz="1400" dirty="0"/>
              <a:t>往</a:t>
            </a:r>
            <a:r>
              <a:rPr lang="zh-CN" altLang="en-US" sz="1400" dirty="0" smtClean="0"/>
              <a:t>上</a:t>
            </a:r>
            <a:r>
              <a:rPr lang="en-US" altLang="zh-CN" sz="1400" dirty="0" smtClean="0"/>
              <a:t>100</a:t>
            </a:r>
            <a:r>
              <a:rPr lang="zh-CN" altLang="en-US" sz="1400" dirty="0" smtClean="0"/>
              <a:t>个版本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377" y="3954573"/>
            <a:ext cx="5069314" cy="25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4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5" y="834963"/>
            <a:ext cx="3908505" cy="20688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458" y="2930695"/>
            <a:ext cx="3889456" cy="20857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450" y="4461596"/>
            <a:ext cx="4018627" cy="20937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8600" y="1221596"/>
            <a:ext cx="497252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下箭头 10"/>
          <p:cNvSpPr/>
          <p:nvPr/>
        </p:nvSpPr>
        <p:spPr>
          <a:xfrm rot="10800000">
            <a:off x="2136617" y="681054"/>
            <a:ext cx="396739" cy="540542"/>
          </a:xfrm>
          <a:prstGeom prst="downArrow">
            <a:avLst>
              <a:gd name="adj1" fmla="val 50000"/>
              <a:gd name="adj2" fmla="val 518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69404" y="204011"/>
            <a:ext cx="110799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暂存区</a:t>
            </a:r>
            <a:endParaRPr lang="en-US" altLang="zh-CN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6200000">
            <a:off x="4055241" y="1318971"/>
            <a:ext cx="396739" cy="540542"/>
          </a:xfrm>
          <a:prstGeom prst="downArrow">
            <a:avLst>
              <a:gd name="adj1" fmla="val 50000"/>
              <a:gd name="adj2" fmla="val 518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609517" y="1358409"/>
            <a:ext cx="80021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endParaRPr lang="en-US" altLang="zh-CN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97112" y="3873764"/>
            <a:ext cx="3999965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工作区是“干净”的</a:t>
            </a:r>
            <a:endParaRPr lang="en-US" altLang="zh-CN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4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451" y="2212033"/>
            <a:ext cx="9246858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加深对暂存区的认识：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跟踪并管理的是</a:t>
            </a:r>
            <a:r>
              <a:rPr lang="zh-CN" altLang="en-US" b="1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，而非</a:t>
            </a:r>
            <a:r>
              <a:rPr lang="zh-CN" altLang="en-US" i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7960" y="5477292"/>
            <a:ext cx="536870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撤销修改（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种场景：工作区撤销、暂存区撤销）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checkout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filename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 HEAD filename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删除文件：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filename</a:t>
            </a:r>
          </a:p>
        </p:txBody>
      </p:sp>
      <p:sp>
        <p:nvSpPr>
          <p:cNvPr id="5" name="矩形 4"/>
          <p:cNvSpPr/>
          <p:nvPr/>
        </p:nvSpPr>
        <p:spPr>
          <a:xfrm>
            <a:off x="959667" y="5622147"/>
            <a:ext cx="5368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-- filename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 -- filename</a:t>
            </a:r>
          </a:p>
        </p:txBody>
      </p:sp>
    </p:spTree>
    <p:extLst>
      <p:ext uri="{BB962C8B-B14F-4D97-AF65-F5344CB8AC3E}">
        <p14:creationId xmlns:p14="http://schemas.microsoft.com/office/powerpoint/2010/main" val="214532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981325" y="1699385"/>
            <a:ext cx="3695700" cy="3805122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ctr" anchorCtr="1">
            <a:noAutofit/>
          </a:bodyPr>
          <a:lstStyle/>
          <a:p>
            <a:r>
              <a:rPr lang="zh-CN" alt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endParaRPr lang="en-US" altLang="zh-CN" i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0971" y="1493822"/>
            <a:ext cx="16839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PC1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0971" y="3087232"/>
            <a:ext cx="16839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PC2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0971" y="4744016"/>
            <a:ext cx="16839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PCN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6977204" y="2716040"/>
            <a:ext cx="2018924" cy="12855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远程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5" idx="3"/>
            <a:endCxn id="8" idx="2"/>
          </p:cNvCxnSpPr>
          <p:nvPr/>
        </p:nvCxnSpPr>
        <p:spPr>
          <a:xfrm>
            <a:off x="2694915" y="1951022"/>
            <a:ext cx="4282289" cy="140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8" idx="2"/>
          </p:cNvCxnSpPr>
          <p:nvPr/>
        </p:nvCxnSpPr>
        <p:spPr>
          <a:xfrm flipV="1">
            <a:off x="2694915" y="3358836"/>
            <a:ext cx="4282289" cy="18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2"/>
          </p:cNvCxnSpPr>
          <p:nvPr/>
        </p:nvCxnSpPr>
        <p:spPr>
          <a:xfrm flipV="1">
            <a:off x="2694915" y="3358836"/>
            <a:ext cx="4282289" cy="184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179684" y="2209046"/>
            <a:ext cx="120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 key1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79684" y="3159660"/>
            <a:ext cx="120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 key2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79684" y="4294940"/>
            <a:ext cx="125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keyN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01672" y="6050474"/>
            <a:ext cx="5613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SHH key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的秘钥对</a:t>
            </a:r>
            <a:endParaRPr lang="de-DE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de-DE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ssh-keygen </a:t>
            </a:r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 rsa -</a:t>
            </a:r>
            <a:r>
              <a:rPr lang="de-DE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"youremail@example.com</a:t>
            </a:r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01505" y="814812"/>
            <a:ext cx="1502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614" y="77359"/>
            <a:ext cx="3286125" cy="221357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7351258" y="4120319"/>
            <a:ext cx="259601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公钥识别身份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8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7614720" y="479080"/>
            <a:ext cx="2018924" cy="12855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远程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20482" y="1933541"/>
            <a:ext cx="4110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a new respository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GitTest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11659" y="1933541"/>
            <a:ext cx="3088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9477" y="637516"/>
            <a:ext cx="16839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280" y="2399672"/>
            <a:ext cx="3088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9477" y="2769004"/>
            <a:ext cx="4654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remote add origin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git@github.com:yourname/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GitTest.git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push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–u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origin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首次推送所有，并建立关联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push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origin master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以后每次只推送分支的修改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9477" y="2383875"/>
            <a:ext cx="4355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file and build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correlation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endCxn id="4" idx="2"/>
          </p:cNvCxnSpPr>
          <p:nvPr/>
        </p:nvCxnSpPr>
        <p:spPr>
          <a:xfrm>
            <a:off x="2735908" y="1103768"/>
            <a:ext cx="4878812" cy="1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251" y="6095214"/>
            <a:ext cx="5362575" cy="50482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392251" y="5764422"/>
            <a:ext cx="46544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首次需要确认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key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7279" y="4240484"/>
            <a:ext cx="3088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69477" y="4240484"/>
            <a:ext cx="4355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respository from remote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9477" y="4609816"/>
            <a:ext cx="46544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clone git@github.com:yourname/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GitTest.git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5422" y="3304689"/>
            <a:ext cx="5437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en-US" altLang="zh-CN" sz="2400" b="1" i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3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06367" y="117446"/>
            <a:ext cx="2700000" cy="151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406367" y="1817964"/>
            <a:ext cx="2700000" cy="151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35249" y="1846060"/>
            <a:ext cx="2700000" cy="151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406367" y="3518482"/>
            <a:ext cx="2700000" cy="151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406367" y="5219000"/>
            <a:ext cx="2700000" cy="151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705654" y="260155"/>
            <a:ext cx="1910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主分支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5654" y="1909394"/>
            <a:ext cx="231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个新的分支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5654" y="3680720"/>
            <a:ext cx="231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分支合并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5654" y="5219000"/>
            <a:ext cx="231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删除分支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811663" y="5653496"/>
            <a:ext cx="175168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一条时间线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811663" y="6253660"/>
            <a:ext cx="175168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5654" y="721819"/>
            <a:ext cx="9831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branch</a:t>
            </a:r>
          </a:p>
        </p:txBody>
      </p:sp>
      <p:sp>
        <p:nvSpPr>
          <p:cNvPr id="16" name="矩形 15"/>
          <p:cNvSpPr/>
          <p:nvPr/>
        </p:nvSpPr>
        <p:spPr>
          <a:xfrm>
            <a:off x="705654" y="2303745"/>
            <a:ext cx="2170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checkout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–b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dev</a:t>
            </a: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branch dev</a:t>
            </a: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checkout dev</a:t>
            </a:r>
          </a:p>
        </p:txBody>
      </p:sp>
      <p:sp>
        <p:nvSpPr>
          <p:cNvPr id="17" name="矩形 16"/>
          <p:cNvSpPr/>
          <p:nvPr/>
        </p:nvSpPr>
        <p:spPr>
          <a:xfrm>
            <a:off x="705654" y="4089195"/>
            <a:ext cx="21708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merge dev</a:t>
            </a:r>
          </a:p>
        </p:txBody>
      </p:sp>
      <p:sp>
        <p:nvSpPr>
          <p:cNvPr id="18" name="矩形 17"/>
          <p:cNvSpPr/>
          <p:nvPr/>
        </p:nvSpPr>
        <p:spPr>
          <a:xfrm>
            <a:off x="705654" y="5588332"/>
            <a:ext cx="21708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branch -d dev</a:t>
            </a:r>
          </a:p>
        </p:txBody>
      </p:sp>
    </p:spTree>
    <p:extLst>
      <p:ext uri="{BB962C8B-B14F-4D97-AF65-F5344CB8AC3E}">
        <p14:creationId xmlns:p14="http://schemas.microsoft.com/office/powerpoint/2010/main" val="19442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405</Words>
  <Application>Microsoft Office PowerPoint</Application>
  <PresentationFormat>宽屏</PresentationFormat>
  <Paragraphs>83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黑体</vt:lpstr>
      <vt:lpstr>宋体</vt:lpstr>
      <vt:lpstr>微软雅黑</vt:lpstr>
      <vt:lpstr>Arial</vt:lpstr>
      <vt:lpstr>Calibri</vt:lpstr>
      <vt:lpstr>Calibri Light</vt:lpstr>
      <vt:lpstr>Office 主题</vt:lpstr>
      <vt:lpstr>GIT</vt:lpstr>
      <vt:lpstr>PowerPoint 演示文稿</vt:lpstr>
      <vt:lpstr>安装GIT</vt:lpstr>
      <vt:lpstr>命令</vt:lpstr>
      <vt:lpstr>PowerPoint 演示文稿</vt:lpstr>
      <vt:lpstr>加深对暂存区的认识： “Git跟踪并管理的是修改，而非文件”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xitong114.com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xitong114</dc:creator>
  <cp:lastModifiedBy>xitong114</cp:lastModifiedBy>
  <cp:revision>117</cp:revision>
  <dcterms:created xsi:type="dcterms:W3CDTF">2016-04-16T12:38:48Z</dcterms:created>
  <dcterms:modified xsi:type="dcterms:W3CDTF">2016-04-17T09:13:03Z</dcterms:modified>
</cp:coreProperties>
</file>