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9" r:id="rId1"/>
  </p:sldMasterIdLst>
  <p:notesMasterIdLst>
    <p:notesMasterId r:id="rId12"/>
  </p:notesMasterIdLst>
  <p:sldIdLst>
    <p:sldId id="306" r:id="rId2"/>
    <p:sldId id="294" r:id="rId3"/>
    <p:sldId id="258" r:id="rId4"/>
    <p:sldId id="264" r:id="rId5"/>
    <p:sldId id="307" r:id="rId6"/>
    <p:sldId id="270" r:id="rId7"/>
    <p:sldId id="287" r:id="rId8"/>
    <p:sldId id="265" r:id="rId9"/>
    <p:sldId id="278" r:id="rId10"/>
    <p:sldId id="308" r:id="rId11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2200" kern="1200" baseline="55000">
        <a:solidFill>
          <a:srgbClr val="7B7B7B"/>
        </a:solidFill>
        <a:latin typeface="Open Sans" charset="0"/>
        <a:ea typeface="Open Sans" charset="0"/>
        <a:cs typeface="Open Sans" charset="0"/>
        <a:sym typeface="Open Sans" charset="0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200" kern="1200" baseline="55000">
        <a:solidFill>
          <a:srgbClr val="7B7B7B"/>
        </a:solidFill>
        <a:latin typeface="Open Sans" charset="0"/>
        <a:ea typeface="Open Sans" charset="0"/>
        <a:cs typeface="Open Sans" charset="0"/>
        <a:sym typeface="Open Sans" charset="0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200" kern="1200" baseline="55000">
        <a:solidFill>
          <a:srgbClr val="7B7B7B"/>
        </a:solidFill>
        <a:latin typeface="Open Sans" charset="0"/>
        <a:ea typeface="Open Sans" charset="0"/>
        <a:cs typeface="Open Sans" charset="0"/>
        <a:sym typeface="Open Sans" charset="0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200" kern="1200" baseline="55000">
        <a:solidFill>
          <a:srgbClr val="7B7B7B"/>
        </a:solidFill>
        <a:latin typeface="Open Sans" charset="0"/>
        <a:ea typeface="Open Sans" charset="0"/>
        <a:cs typeface="Open Sans" charset="0"/>
        <a:sym typeface="Open Sans" charset="0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200" kern="1200" baseline="55000">
        <a:solidFill>
          <a:srgbClr val="7B7B7B"/>
        </a:solidFill>
        <a:latin typeface="Open Sans" charset="0"/>
        <a:ea typeface="Open Sans" charset="0"/>
        <a:cs typeface="Open Sans" charset="0"/>
        <a:sym typeface="Open Sans" charset="0"/>
      </a:defRPr>
    </a:lvl5pPr>
    <a:lvl6pPr marL="2286000" algn="l" defTabSz="914400" rtl="0" eaLnBrk="1" latinLnBrk="0" hangingPunct="1">
      <a:defRPr sz="2200" kern="1200" baseline="55000">
        <a:solidFill>
          <a:srgbClr val="7B7B7B"/>
        </a:solidFill>
        <a:latin typeface="Open Sans" charset="0"/>
        <a:ea typeface="Open Sans" charset="0"/>
        <a:cs typeface="Open Sans" charset="0"/>
        <a:sym typeface="Open Sans" charset="0"/>
      </a:defRPr>
    </a:lvl6pPr>
    <a:lvl7pPr marL="2743200" algn="l" defTabSz="914400" rtl="0" eaLnBrk="1" latinLnBrk="0" hangingPunct="1">
      <a:defRPr sz="2200" kern="1200" baseline="55000">
        <a:solidFill>
          <a:srgbClr val="7B7B7B"/>
        </a:solidFill>
        <a:latin typeface="Open Sans" charset="0"/>
        <a:ea typeface="Open Sans" charset="0"/>
        <a:cs typeface="Open Sans" charset="0"/>
        <a:sym typeface="Open Sans" charset="0"/>
      </a:defRPr>
    </a:lvl7pPr>
    <a:lvl8pPr marL="3200400" algn="l" defTabSz="914400" rtl="0" eaLnBrk="1" latinLnBrk="0" hangingPunct="1">
      <a:defRPr sz="2200" kern="1200" baseline="55000">
        <a:solidFill>
          <a:srgbClr val="7B7B7B"/>
        </a:solidFill>
        <a:latin typeface="Open Sans" charset="0"/>
        <a:ea typeface="Open Sans" charset="0"/>
        <a:cs typeface="Open Sans" charset="0"/>
        <a:sym typeface="Open Sans" charset="0"/>
      </a:defRPr>
    </a:lvl8pPr>
    <a:lvl9pPr marL="3657600" algn="l" defTabSz="914400" rtl="0" eaLnBrk="1" latinLnBrk="0" hangingPunct="1">
      <a:defRPr sz="2200" kern="1200" baseline="55000">
        <a:solidFill>
          <a:srgbClr val="7B7B7B"/>
        </a:solidFill>
        <a:latin typeface="Open Sans" charset="0"/>
        <a:ea typeface="Open Sans" charset="0"/>
        <a:cs typeface="Open Sans" charset="0"/>
        <a:sym typeface="Open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D5F"/>
    <a:srgbClr val="00B39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5"/>
    <p:restoredTop sz="93246" autoAdjust="0"/>
  </p:normalViewPr>
  <p:slideViewPr>
    <p:cSldViewPr>
      <p:cViewPr varScale="1">
        <p:scale>
          <a:sx n="27" d="100"/>
          <a:sy n="27" d="100"/>
        </p:scale>
        <p:origin x="120" y="67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3FF0D692-A2CA-91DC-7F9D-50194FF5B2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EBECECA8-AF13-1545-3A7A-4E91058853A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noProof="0">
                <a:sym typeface="Helvetica Neue" charset="0"/>
              </a:rPr>
              <a:t>Second level</a:t>
            </a:r>
          </a:p>
          <a:p>
            <a:pPr lvl="2"/>
            <a:r>
              <a:rPr lang="en-US" altLang="en-US" noProof="0">
                <a:sym typeface="Helvetica Neue" charset="0"/>
              </a:rPr>
              <a:t>Third level</a:t>
            </a:r>
          </a:p>
          <a:p>
            <a:pPr lvl="3"/>
            <a:r>
              <a:rPr lang="en-US" altLang="en-US" noProof="0">
                <a:sym typeface="Helvetica Neue" charset="0"/>
              </a:rPr>
              <a:t>Fourth level</a:t>
            </a:r>
          </a:p>
          <a:p>
            <a:pPr lvl="4"/>
            <a:r>
              <a:rPr lang="en-US" altLang="en-US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75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896" y="3761656"/>
            <a:ext cx="20162240" cy="76328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/>
            </a:lvl1pPr>
            <a:lvl2pPr>
              <a:lnSpc>
                <a:spcPct val="100000"/>
              </a:lnSpc>
              <a:defRPr sz="3000"/>
            </a:lvl2pPr>
            <a:lvl3pPr>
              <a:lnSpc>
                <a:spcPct val="100000"/>
              </a:lnSpc>
              <a:defRPr sz="3000"/>
            </a:lvl3pPr>
            <a:lvl4pPr>
              <a:lnSpc>
                <a:spcPct val="100000"/>
              </a:lnSpc>
              <a:defRPr sz="3000"/>
            </a:lvl4pPr>
            <a:lvl5pPr>
              <a:lnSpc>
                <a:spcPct val="100000"/>
              </a:lnSpc>
              <a:defRPr sz="3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3E219DB-B0E0-93AE-7032-2735222C3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A3D6D-3F29-7341-84B9-6001275331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60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1588939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6904" y="4265712"/>
            <a:ext cx="19802200" cy="624988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1C88BA-B955-2A57-1299-07BD64C30F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02DD7-A87A-B447-8673-AB7CB7F5EA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732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830224" y="2609528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646832" y="2609528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0463440" y="2609528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4280048" y="2609528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18096656" y="2609528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829912" y="6425952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646520" y="6425952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0463128" y="6425952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14279736" y="6425952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18096344" y="6425952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D160F65E-892F-CD4A-AC18-6AB049DFC12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01506-129A-A54E-B356-F770AF941B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79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 form_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FA36936-AB51-FADF-210A-46B0FEF4AC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2950" y="11179175"/>
            <a:ext cx="7848600" cy="1800225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/>
            <a:endParaRPr lang="en-US" alt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830224" y="2609528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646832" y="2609528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0463440" y="2609528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4280048" y="2609528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18096656" y="2609528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829912" y="6425952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646520" y="6425952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0463128" y="6425952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14279736" y="6425952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18096344" y="6425952"/>
            <a:ext cx="3600450" cy="36004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5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88FC830-F3C8-63D9-F6FF-0CDE0556CB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2950" y="11179175"/>
            <a:ext cx="7848600" cy="1800225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77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>
            <a:extLst>
              <a:ext uri="{FF2B5EF4-FFF2-40B4-BE49-F238E27FC236}">
                <a16:creationId xmlns:a16="http://schemas.microsoft.com/office/drawing/2014/main" id="{82C8D654-7D4F-528B-0577-567946A4571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47763" y="11744325"/>
            <a:ext cx="6634162" cy="1106488"/>
            <a:chOff x="-1" y="38634"/>
            <a:chExt cx="6635042" cy="1105221"/>
          </a:xfrm>
        </p:grpSpPr>
        <p:sp>
          <p:nvSpPr>
            <p:cNvPr id="2" name="AutoShape 2">
              <a:extLst>
                <a:ext uri="{FF2B5EF4-FFF2-40B4-BE49-F238E27FC236}">
                  <a16:creationId xmlns:a16="http://schemas.microsoft.com/office/drawing/2014/main" id="{02EAE16F-3B8E-B683-590C-72A301DAD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83033"/>
              <a:ext cx="863715" cy="862611"/>
            </a:xfrm>
            <a:custGeom>
              <a:avLst/>
              <a:gdLst>
                <a:gd name="T0" fmla="*/ 431837 w 21015"/>
                <a:gd name="T1" fmla="*/ 441240 h 21012"/>
                <a:gd name="T2" fmla="*/ 431837 w 21015"/>
                <a:gd name="T3" fmla="*/ 441240 h 21012"/>
                <a:gd name="T4" fmla="*/ 431837 w 21015"/>
                <a:gd name="T5" fmla="*/ 441240 h 21012"/>
                <a:gd name="T6" fmla="*/ 431837 w 21015"/>
                <a:gd name="T7" fmla="*/ 441240 h 210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015" h="21012">
                  <a:moveTo>
                    <a:pt x="13959" y="588"/>
                  </a:moveTo>
                  <a:cubicBezTo>
                    <a:pt x="11586" y="-242"/>
                    <a:pt x="8994" y="-191"/>
                    <a:pt x="6655" y="731"/>
                  </a:cubicBezTo>
                  <a:cubicBezTo>
                    <a:pt x="3644" y="1918"/>
                    <a:pt x="1334" y="4417"/>
                    <a:pt x="419" y="7525"/>
                  </a:cubicBezTo>
                  <a:cubicBezTo>
                    <a:pt x="-304" y="9983"/>
                    <a:pt x="-82" y="12619"/>
                    <a:pt x="1008" y="14937"/>
                  </a:cubicBezTo>
                  <a:cubicBezTo>
                    <a:pt x="1921" y="16880"/>
                    <a:pt x="3401" y="18500"/>
                    <a:pt x="5252" y="19585"/>
                  </a:cubicBezTo>
                  <a:cubicBezTo>
                    <a:pt x="7482" y="18171"/>
                    <a:pt x="8696" y="15596"/>
                    <a:pt x="8370" y="12974"/>
                  </a:cubicBezTo>
                  <a:cubicBezTo>
                    <a:pt x="8036" y="10289"/>
                    <a:pt x="6079" y="7911"/>
                    <a:pt x="6487" y="5212"/>
                  </a:cubicBezTo>
                  <a:cubicBezTo>
                    <a:pt x="6682" y="3922"/>
                    <a:pt x="7413" y="2776"/>
                    <a:pt x="8499" y="2056"/>
                  </a:cubicBezTo>
                  <a:cubicBezTo>
                    <a:pt x="7825" y="3157"/>
                    <a:pt x="7525" y="4448"/>
                    <a:pt x="7642" y="5734"/>
                  </a:cubicBezTo>
                  <a:cubicBezTo>
                    <a:pt x="7877" y="8323"/>
                    <a:pt x="9682" y="10377"/>
                    <a:pt x="10990" y="12609"/>
                  </a:cubicBezTo>
                  <a:cubicBezTo>
                    <a:pt x="11909" y="14178"/>
                    <a:pt x="12562" y="16019"/>
                    <a:pt x="11772" y="17628"/>
                  </a:cubicBezTo>
                  <a:cubicBezTo>
                    <a:pt x="11351" y="18486"/>
                    <a:pt x="10601" y="19078"/>
                    <a:pt x="9811" y="19527"/>
                  </a:cubicBezTo>
                  <a:cubicBezTo>
                    <a:pt x="9035" y="19969"/>
                    <a:pt x="8181" y="20298"/>
                    <a:pt x="7268" y="20486"/>
                  </a:cubicBezTo>
                  <a:cubicBezTo>
                    <a:pt x="9916" y="21358"/>
                    <a:pt x="12802" y="21141"/>
                    <a:pt x="15290" y="19883"/>
                  </a:cubicBezTo>
                  <a:cubicBezTo>
                    <a:pt x="18050" y="18487"/>
                    <a:pt x="20063" y="15948"/>
                    <a:pt x="20755" y="12931"/>
                  </a:cubicBezTo>
                  <a:cubicBezTo>
                    <a:pt x="21296" y="10574"/>
                    <a:pt x="20978" y="8107"/>
                    <a:pt x="19921" y="5933"/>
                  </a:cubicBezTo>
                  <a:cubicBezTo>
                    <a:pt x="19032" y="4105"/>
                    <a:pt x="17656" y="2559"/>
                    <a:pt x="15945" y="1465"/>
                  </a:cubicBezTo>
                  <a:cubicBezTo>
                    <a:pt x="13539" y="2661"/>
                    <a:pt x="12155" y="5251"/>
                    <a:pt x="12492" y="7919"/>
                  </a:cubicBezTo>
                  <a:cubicBezTo>
                    <a:pt x="12873" y="10935"/>
                    <a:pt x="15555" y="13666"/>
                    <a:pt x="14483" y="16697"/>
                  </a:cubicBezTo>
                  <a:cubicBezTo>
                    <a:pt x="14158" y="17617"/>
                    <a:pt x="13487" y="18374"/>
                    <a:pt x="12614" y="18806"/>
                  </a:cubicBezTo>
                  <a:cubicBezTo>
                    <a:pt x="13238" y="17579"/>
                    <a:pt x="13447" y="16182"/>
                    <a:pt x="13209" y="14826"/>
                  </a:cubicBezTo>
                  <a:cubicBezTo>
                    <a:pt x="12931" y="13246"/>
                    <a:pt x="12078" y="11857"/>
                    <a:pt x="11220" y="10506"/>
                  </a:cubicBezTo>
                  <a:cubicBezTo>
                    <a:pt x="10425" y="9257"/>
                    <a:pt x="9651" y="8040"/>
                    <a:pt x="9235" y="6698"/>
                  </a:cubicBezTo>
                  <a:cubicBezTo>
                    <a:pt x="8858" y="5483"/>
                    <a:pt x="8762" y="4115"/>
                    <a:pt x="9443" y="2947"/>
                  </a:cubicBezTo>
                  <a:cubicBezTo>
                    <a:pt x="9911" y="2147"/>
                    <a:pt x="10669" y="1613"/>
                    <a:pt x="11471" y="1239"/>
                  </a:cubicBezTo>
                  <a:cubicBezTo>
                    <a:pt x="12239" y="881"/>
                    <a:pt x="13079" y="654"/>
                    <a:pt x="13959" y="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RU"/>
            </a:p>
          </p:txBody>
        </p:sp>
        <p:sp>
          <p:nvSpPr>
            <p:cNvPr id="2051" name="Rectangle 3">
              <a:extLst>
                <a:ext uri="{FF2B5EF4-FFF2-40B4-BE49-F238E27FC236}">
                  <a16:creationId xmlns:a16="http://schemas.microsoft.com/office/drawing/2014/main" id="{E7FEC956-C337-C226-56C0-3FCC4EC51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888" y="38634"/>
              <a:ext cx="5279137" cy="672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1pPr>
              <a:lvl2pPr marL="742950" indent="-28575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2pPr>
              <a:lvl3pPr marL="11430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3pPr>
              <a:lvl4pPr marL="16002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4pPr>
              <a:lvl5pPr marL="20574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9pPr>
            </a:lstStyle>
            <a:p>
              <a:pPr eaLnBrk="1">
                <a:defRPr/>
              </a:pPr>
              <a:r>
                <a:rPr lang="en-US" altLang="en-US" sz="3700" b="1" baseline="0" dirty="0">
                  <a:solidFill>
                    <a:srgbClr val="1A2224"/>
                  </a:solidFill>
                </a:rPr>
                <a:t>BUSINESS </a:t>
              </a:r>
              <a:r>
                <a:rPr lang="en-US" altLang="en-US" sz="3700" b="1" baseline="0" dirty="0">
                  <a:solidFill>
                    <a:schemeClr val="accent1"/>
                  </a:solidFill>
                </a:rPr>
                <a:t>PROPOSAL</a:t>
              </a:r>
            </a:p>
          </p:txBody>
        </p:sp>
        <p:sp>
          <p:nvSpPr>
            <p:cNvPr id="2052" name="Rectangle 4">
              <a:extLst>
                <a:ext uri="{FF2B5EF4-FFF2-40B4-BE49-F238E27FC236}">
                  <a16:creationId xmlns:a16="http://schemas.microsoft.com/office/drawing/2014/main" id="{3284382B-0C3D-8C6D-FB43-6876BEEA3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001" y="560324"/>
              <a:ext cx="5576040" cy="583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eaLnBrk="1">
                <a:defRPr/>
              </a:pPr>
              <a:r>
                <a:rPr lang="en-US" altLang="en-US" sz="1900" baseline="63000">
                  <a:solidFill>
                    <a:srgbClr val="9D9D9D"/>
                  </a:solidFill>
                  <a:latin typeface="Open Sans Semibold" charset="0"/>
                  <a:ea typeface="Open Sans Semibold" charset="0"/>
                  <a:cs typeface="Open Sans Semibold" charset="0"/>
                  <a:sym typeface="Open Sans Semibold" charset="0"/>
                </a:rPr>
                <a:t>FREE POWERPOINT &amp; KEYNOTE TEMPLATES</a:t>
              </a:r>
            </a:p>
          </p:txBody>
        </p:sp>
      </p:grpSp>
      <p:sp>
        <p:nvSpPr>
          <p:cNvPr id="2053" name="Rectangle 5">
            <a:extLst>
              <a:ext uri="{FF2B5EF4-FFF2-40B4-BE49-F238E27FC236}">
                <a16:creationId xmlns:a16="http://schemas.microsoft.com/office/drawing/2014/main" id="{3DB0529B-020B-BAE6-2A35-B3E68B00F8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22688550" y="1223645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ctr" eaLnBrk="1">
              <a:defRPr sz="2100" baseline="0">
                <a:solidFill>
                  <a:srgbClr val="1B2223"/>
                </a:solidFill>
                <a:latin typeface="Open Sans Semibold" charset="0"/>
                <a:ea typeface="Open Sans Semibold" charset="0"/>
                <a:cs typeface="Open Sans Semibold" charset="0"/>
                <a:sym typeface="Open Sans Semibold" charset="0"/>
              </a:defRPr>
            </a:lvl1pPr>
          </a:lstStyle>
          <a:p>
            <a:fld id="{589A7F7D-7A9D-2C4C-80CF-998A4E6A15E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txStyles>
    <p:titleStyle>
      <a:lvl1pPr algn="ctr" defTabSz="825500" rtl="0" eaLnBrk="0" fontAlgn="base" hangingPunct="0">
        <a:lnSpc>
          <a:spcPct val="10000"/>
        </a:lnSpc>
        <a:spcBef>
          <a:spcPct val="0"/>
        </a:spcBef>
        <a:spcAft>
          <a:spcPct val="0"/>
        </a:spcAft>
        <a:defRPr sz="11000" kern="1200">
          <a:solidFill>
            <a:srgbClr val="1A2224"/>
          </a:solidFill>
          <a:latin typeface="+mj-lt"/>
          <a:ea typeface="+mj-ea"/>
          <a:cs typeface="+mj-cs"/>
          <a:sym typeface="Open Sans Extrabold" charset="0"/>
        </a:defRPr>
      </a:lvl1pPr>
      <a:lvl2pPr algn="ctr" defTabSz="825500" rtl="0" eaLnBrk="0" fontAlgn="base" hangingPunct="0">
        <a:lnSpc>
          <a:spcPct val="10000"/>
        </a:lnSpc>
        <a:spcBef>
          <a:spcPct val="0"/>
        </a:spcBef>
        <a:spcAft>
          <a:spcPct val="0"/>
        </a:spcAft>
        <a:defRPr sz="11000">
          <a:solidFill>
            <a:srgbClr val="1A2224"/>
          </a:solidFill>
          <a:latin typeface="Open Sans Extrabold" charset="0"/>
          <a:ea typeface="Open Sans Extrabold" charset="0"/>
          <a:cs typeface="Open Sans Extrabold" charset="0"/>
          <a:sym typeface="Open Sans Extrabold" charset="0"/>
        </a:defRPr>
      </a:lvl2pPr>
      <a:lvl3pPr algn="ctr" defTabSz="825500" rtl="0" eaLnBrk="0" fontAlgn="base" hangingPunct="0">
        <a:lnSpc>
          <a:spcPct val="10000"/>
        </a:lnSpc>
        <a:spcBef>
          <a:spcPct val="0"/>
        </a:spcBef>
        <a:spcAft>
          <a:spcPct val="0"/>
        </a:spcAft>
        <a:defRPr sz="11000">
          <a:solidFill>
            <a:srgbClr val="1A2224"/>
          </a:solidFill>
          <a:latin typeface="Open Sans Extrabold" charset="0"/>
          <a:ea typeface="Open Sans Extrabold" charset="0"/>
          <a:cs typeface="Open Sans Extrabold" charset="0"/>
          <a:sym typeface="Open Sans Extrabold" charset="0"/>
        </a:defRPr>
      </a:lvl3pPr>
      <a:lvl4pPr algn="ctr" defTabSz="825500" rtl="0" eaLnBrk="0" fontAlgn="base" hangingPunct="0">
        <a:lnSpc>
          <a:spcPct val="10000"/>
        </a:lnSpc>
        <a:spcBef>
          <a:spcPct val="0"/>
        </a:spcBef>
        <a:spcAft>
          <a:spcPct val="0"/>
        </a:spcAft>
        <a:defRPr sz="11000">
          <a:solidFill>
            <a:srgbClr val="1A2224"/>
          </a:solidFill>
          <a:latin typeface="Open Sans Extrabold" charset="0"/>
          <a:ea typeface="Open Sans Extrabold" charset="0"/>
          <a:cs typeface="Open Sans Extrabold" charset="0"/>
          <a:sym typeface="Open Sans Extrabold" charset="0"/>
        </a:defRPr>
      </a:lvl4pPr>
      <a:lvl5pPr algn="ctr" defTabSz="825500" rtl="0" eaLnBrk="0" fontAlgn="base" hangingPunct="0">
        <a:lnSpc>
          <a:spcPct val="10000"/>
        </a:lnSpc>
        <a:spcBef>
          <a:spcPct val="0"/>
        </a:spcBef>
        <a:spcAft>
          <a:spcPct val="0"/>
        </a:spcAft>
        <a:defRPr sz="11000">
          <a:solidFill>
            <a:srgbClr val="1A2224"/>
          </a:solidFill>
          <a:latin typeface="Open Sans Extrabold" charset="0"/>
          <a:ea typeface="Open Sans Extrabold" charset="0"/>
          <a:cs typeface="Open Sans Extrabold" charset="0"/>
          <a:sym typeface="Open Sans Extrabold" charset="0"/>
        </a:defRPr>
      </a:lvl5pPr>
      <a:lvl6pPr marL="457200" algn="ctr" defTabSz="825500" rtl="0" fontAlgn="base" hangingPunct="0">
        <a:lnSpc>
          <a:spcPct val="10000"/>
        </a:lnSpc>
        <a:spcBef>
          <a:spcPct val="0"/>
        </a:spcBef>
        <a:spcAft>
          <a:spcPct val="0"/>
        </a:spcAft>
        <a:defRPr sz="11000">
          <a:solidFill>
            <a:srgbClr val="1A2224"/>
          </a:solidFill>
          <a:latin typeface="Open Sans Extrabold" charset="0"/>
          <a:ea typeface="Open Sans Extrabold" charset="0"/>
          <a:cs typeface="Open Sans Extrabold" charset="0"/>
          <a:sym typeface="Open Sans Extrabold" charset="0"/>
        </a:defRPr>
      </a:lvl6pPr>
      <a:lvl7pPr marL="914400" algn="ctr" defTabSz="825500" rtl="0" fontAlgn="base" hangingPunct="0">
        <a:lnSpc>
          <a:spcPct val="10000"/>
        </a:lnSpc>
        <a:spcBef>
          <a:spcPct val="0"/>
        </a:spcBef>
        <a:spcAft>
          <a:spcPct val="0"/>
        </a:spcAft>
        <a:defRPr sz="11000">
          <a:solidFill>
            <a:srgbClr val="1A2224"/>
          </a:solidFill>
          <a:latin typeface="Open Sans Extrabold" charset="0"/>
          <a:ea typeface="Open Sans Extrabold" charset="0"/>
          <a:cs typeface="Open Sans Extrabold" charset="0"/>
          <a:sym typeface="Open Sans Extrabold" charset="0"/>
        </a:defRPr>
      </a:lvl7pPr>
      <a:lvl8pPr marL="1371600" algn="ctr" defTabSz="825500" rtl="0" fontAlgn="base" hangingPunct="0">
        <a:lnSpc>
          <a:spcPct val="10000"/>
        </a:lnSpc>
        <a:spcBef>
          <a:spcPct val="0"/>
        </a:spcBef>
        <a:spcAft>
          <a:spcPct val="0"/>
        </a:spcAft>
        <a:defRPr sz="11000">
          <a:solidFill>
            <a:srgbClr val="1A2224"/>
          </a:solidFill>
          <a:latin typeface="Open Sans Extrabold" charset="0"/>
          <a:ea typeface="Open Sans Extrabold" charset="0"/>
          <a:cs typeface="Open Sans Extrabold" charset="0"/>
          <a:sym typeface="Open Sans Extrabold" charset="0"/>
        </a:defRPr>
      </a:lvl8pPr>
      <a:lvl9pPr marL="1828800" algn="ctr" defTabSz="825500" rtl="0" fontAlgn="base" hangingPunct="0">
        <a:lnSpc>
          <a:spcPct val="10000"/>
        </a:lnSpc>
        <a:spcBef>
          <a:spcPct val="0"/>
        </a:spcBef>
        <a:spcAft>
          <a:spcPct val="0"/>
        </a:spcAft>
        <a:defRPr sz="11000">
          <a:solidFill>
            <a:srgbClr val="1A2224"/>
          </a:solidFill>
          <a:latin typeface="Open Sans Extrabold" charset="0"/>
          <a:ea typeface="Open Sans Extrabold" charset="0"/>
          <a:cs typeface="Open Sans Extrabold" charset="0"/>
          <a:sym typeface="Open Sans Extrabold" charset="0"/>
        </a:defRPr>
      </a:lvl9pPr>
    </p:titleStyle>
    <p:bodyStyle>
      <a:lvl1pPr marL="268288" indent="-268288" algn="l" defTabSz="825500" rtl="0" eaLnBrk="0" fontAlgn="base" hangingPunct="0">
        <a:spcBef>
          <a:spcPts val="5200"/>
        </a:spcBef>
        <a:spcAft>
          <a:spcPct val="0"/>
        </a:spcAft>
        <a:buSzPct val="75000"/>
        <a:buChar char="•"/>
        <a:defRPr sz="2200" kern="1200" baseline="55000">
          <a:solidFill>
            <a:srgbClr val="7B7B7B"/>
          </a:solidFill>
          <a:latin typeface="+mn-lt"/>
          <a:ea typeface="+mn-ea"/>
          <a:cs typeface="+mn-cs"/>
          <a:sym typeface="Open Sans" charset="0"/>
        </a:defRPr>
      </a:lvl1pPr>
      <a:lvl2pPr marL="903288" indent="-268288" algn="l" defTabSz="825500" rtl="0" eaLnBrk="0" fontAlgn="base" hangingPunct="0">
        <a:spcBef>
          <a:spcPts val="5200"/>
        </a:spcBef>
        <a:spcAft>
          <a:spcPct val="0"/>
        </a:spcAft>
        <a:buSzPct val="75000"/>
        <a:buChar char="•"/>
        <a:defRPr sz="2200" kern="1200" baseline="55000">
          <a:solidFill>
            <a:srgbClr val="7B7B7B"/>
          </a:solidFill>
          <a:latin typeface="+mn-lt"/>
          <a:ea typeface="+mn-ea"/>
          <a:cs typeface="+mn-cs"/>
          <a:sym typeface="Open Sans" charset="0"/>
        </a:defRPr>
      </a:lvl2pPr>
      <a:lvl3pPr marL="1538288" indent="-268288" algn="l" defTabSz="825500" rtl="0" eaLnBrk="0" fontAlgn="base" hangingPunct="0">
        <a:spcBef>
          <a:spcPts val="5200"/>
        </a:spcBef>
        <a:spcAft>
          <a:spcPct val="0"/>
        </a:spcAft>
        <a:buSzPct val="75000"/>
        <a:buChar char="•"/>
        <a:defRPr sz="2200" kern="1200" baseline="55000">
          <a:solidFill>
            <a:srgbClr val="7B7B7B"/>
          </a:solidFill>
          <a:latin typeface="+mn-lt"/>
          <a:ea typeface="+mn-ea"/>
          <a:cs typeface="+mn-cs"/>
          <a:sym typeface="Open Sans" charset="0"/>
        </a:defRPr>
      </a:lvl3pPr>
      <a:lvl4pPr marL="2173288" indent="-268288" algn="l" defTabSz="825500" rtl="0" eaLnBrk="0" fontAlgn="base" hangingPunct="0">
        <a:spcBef>
          <a:spcPts val="5200"/>
        </a:spcBef>
        <a:spcAft>
          <a:spcPct val="0"/>
        </a:spcAft>
        <a:buSzPct val="75000"/>
        <a:buChar char="•"/>
        <a:defRPr sz="2200" kern="1200" baseline="55000">
          <a:solidFill>
            <a:srgbClr val="7B7B7B"/>
          </a:solidFill>
          <a:latin typeface="+mn-lt"/>
          <a:ea typeface="+mn-ea"/>
          <a:cs typeface="+mn-cs"/>
          <a:sym typeface="Open Sans" charset="0"/>
        </a:defRPr>
      </a:lvl4pPr>
      <a:lvl5pPr marL="2808288" indent="-268288" algn="l" defTabSz="825500" rtl="0" eaLnBrk="0" fontAlgn="base" hangingPunct="0">
        <a:spcBef>
          <a:spcPts val="5200"/>
        </a:spcBef>
        <a:spcAft>
          <a:spcPct val="0"/>
        </a:spcAft>
        <a:buSzPct val="75000"/>
        <a:buChar char="•"/>
        <a:defRPr sz="2200" kern="1200" baseline="55000">
          <a:solidFill>
            <a:srgbClr val="7B7B7B"/>
          </a:solidFill>
          <a:latin typeface="+mn-lt"/>
          <a:ea typeface="+mn-ea"/>
          <a:cs typeface="+mn-cs"/>
          <a:sym typeface="Open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D5310-0C38-D370-310E-537139A4C3B9}"/>
              </a:ext>
            </a:extLst>
          </p:cNvPr>
          <p:cNvSpPr>
            <a:spLocks/>
          </p:cNvSpPr>
          <p:nvPr/>
        </p:nvSpPr>
        <p:spPr bwMode="auto">
          <a:xfrm>
            <a:off x="1750840" y="9758617"/>
            <a:ext cx="11514137" cy="236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eaLnBrk="1">
              <a:lnSpc>
                <a:spcPct val="90000"/>
              </a:lnSpc>
              <a:defRPr/>
            </a:pPr>
            <a:r>
              <a:rPr lang="en-US" altLang="en-US" sz="9700" b="1" baseline="0" dirty="0" smtClean="0">
                <a:solidFill>
                  <a:srgbClr val="1A22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 ExtraBold" charset="0"/>
                <a:cs typeface="Open Sans ExtraBold" charset="0"/>
                <a:sym typeface="Open Sans Extrabold" charset="0"/>
              </a:rPr>
              <a:t>BOSCH</a:t>
            </a:r>
          </a:p>
          <a:p>
            <a:pPr eaLnBrk="1">
              <a:lnSpc>
                <a:spcPct val="90000"/>
              </a:lnSpc>
              <a:defRPr/>
            </a:pPr>
            <a:r>
              <a:rPr lang="ru-RU" altLang="en-US" sz="6600" b="1" baseline="0" dirty="0" err="1" smtClean="0">
                <a:solidFill>
                  <a:schemeClr val="accent1"/>
                </a:solidFill>
                <a:latin typeface="Open Sans"/>
                <a:ea typeface="Open Sans ExtraBold" charset="0"/>
                <a:cs typeface="Open Sans ExtraBold" charset="0"/>
                <a:sym typeface="Open Sans Extrabold" charset="0"/>
              </a:rPr>
              <a:t>Электрогриль</a:t>
            </a:r>
            <a:endParaRPr lang="en-US" altLang="en-US" sz="6600" b="1" baseline="0" dirty="0">
              <a:solidFill>
                <a:schemeClr val="accent1"/>
              </a:solidFill>
              <a:latin typeface="Open Sans"/>
              <a:ea typeface="Open Sans ExtraBold" charset="0"/>
              <a:cs typeface="Open Sans ExtraBold" charset="0"/>
              <a:sym typeface="Open Sans Extrabold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72"/>
          <a:stretch/>
        </p:blipFill>
        <p:spPr>
          <a:xfrm>
            <a:off x="1030760" y="5948617"/>
            <a:ext cx="4290864" cy="381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912" y="1673424"/>
            <a:ext cx="11491160" cy="8085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D5310-0C38-D370-310E-537139A4C3B9}"/>
              </a:ext>
            </a:extLst>
          </p:cNvPr>
          <p:cNvSpPr>
            <a:spLocks/>
          </p:cNvSpPr>
          <p:nvPr/>
        </p:nvSpPr>
        <p:spPr bwMode="auto">
          <a:xfrm>
            <a:off x="10103768" y="5921896"/>
            <a:ext cx="4536504" cy="101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eaLnBrk="1">
              <a:lnSpc>
                <a:spcPct val="90000"/>
              </a:lnSpc>
              <a:defRPr/>
            </a:pPr>
            <a:r>
              <a:rPr lang="ru-RU" altLang="en-US" sz="6600" b="1" baseline="0" dirty="0" smtClean="0">
                <a:solidFill>
                  <a:schemeClr val="accent1"/>
                </a:solidFill>
                <a:latin typeface="Open Sans"/>
                <a:ea typeface="Open Sans ExtraBold" charset="0"/>
                <a:cs typeface="Open Sans ExtraBold" charset="0"/>
                <a:sym typeface="Open Sans Extrabold" charset="0"/>
              </a:rPr>
              <a:t>Спасибо!</a:t>
            </a:r>
            <a:endParaRPr lang="en-US" altLang="en-US" sz="6600" b="1" baseline="0" dirty="0">
              <a:solidFill>
                <a:schemeClr val="accent1"/>
              </a:solidFill>
              <a:latin typeface="Open Sans"/>
              <a:ea typeface="Open Sans ExtraBold" charset="0"/>
              <a:cs typeface="Open Sans ExtraBold" charset="0"/>
              <a:sym typeface="Open Sans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471BD35C-5E31-66F5-B94E-70948DCD365D}"/>
              </a:ext>
            </a:extLst>
          </p:cNvPr>
          <p:cNvSpPr>
            <a:spLocks/>
          </p:cNvSpPr>
          <p:nvPr/>
        </p:nvSpPr>
        <p:spPr bwMode="auto">
          <a:xfrm>
            <a:off x="22688550" y="1223645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fld id="{3A15702E-948B-5A4E-9C15-19AF8E14C9E0}" type="slidenum">
              <a:rPr lang="en-US" altLang="en-US" sz="2100" baseline="0">
                <a:solidFill>
                  <a:srgbClr val="1B2223"/>
                </a:solidFill>
                <a:latin typeface="Open Sans Semibold" charset="0"/>
                <a:ea typeface="Open Sans Semibold" charset="0"/>
                <a:cs typeface="Open Sans Semibold" charset="0"/>
                <a:sym typeface="Open Sans Semibold" charset="0"/>
              </a:rPr>
              <a:pPr algn="ctr" eaLnBrk="1"/>
              <a:t>2</a:t>
            </a:fld>
            <a:endParaRPr lang="en-US" altLang="en-US" sz="2100" baseline="0">
              <a:solidFill>
                <a:srgbClr val="1B2223"/>
              </a:solidFill>
              <a:latin typeface="Open Sans Semibold" charset="0"/>
              <a:ea typeface="Open Sans Semibold" charset="0"/>
              <a:cs typeface="Open Sans Semibold" charset="0"/>
              <a:sym typeface="Open Sans Semibold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1302015A-5B8D-8DDD-A0F4-89E46BF394CC}"/>
              </a:ext>
            </a:extLst>
          </p:cNvPr>
          <p:cNvSpPr>
            <a:spLocks/>
          </p:cNvSpPr>
          <p:nvPr/>
        </p:nvSpPr>
        <p:spPr bwMode="auto">
          <a:xfrm>
            <a:off x="15978379" y="4247868"/>
            <a:ext cx="6311299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eaLnBrk="1">
              <a:defRPr/>
            </a:pPr>
            <a:r>
              <a:rPr lang="ru-RU" altLang="en-US" sz="3000" b="1" baseline="0" dirty="0" smtClean="0">
                <a:solidFill>
                  <a:srgbClr val="1A2224"/>
                </a:solidFill>
              </a:rPr>
              <a:t>АНТИПРИГАРНОЕ ПОКРЫТИЕ</a:t>
            </a:r>
            <a:endParaRPr lang="en-US" altLang="en-US" sz="3000" b="1" baseline="0" dirty="0">
              <a:solidFill>
                <a:srgbClr val="1A2224"/>
              </a:solidFill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56E8069C-A7D0-81F0-4B6A-92251723BA71}"/>
              </a:ext>
            </a:extLst>
          </p:cNvPr>
          <p:cNvSpPr>
            <a:spLocks/>
          </p:cNvSpPr>
          <p:nvPr/>
        </p:nvSpPr>
        <p:spPr bwMode="auto">
          <a:xfrm>
            <a:off x="16296455" y="6101103"/>
            <a:ext cx="5963057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eaLnBrk="1">
              <a:defRPr/>
            </a:pPr>
            <a:r>
              <a:rPr lang="ru-RU" altLang="en-US" sz="3000" b="1" baseline="0" dirty="0" smtClean="0">
                <a:solidFill>
                  <a:srgbClr val="1A2224"/>
                </a:solidFill>
              </a:rPr>
              <a:t>РЕГУЛИРУЕМЫЙ ТЕРМОСТАТ</a:t>
            </a:r>
            <a:endParaRPr lang="en-US" altLang="en-US" sz="3000" b="1" baseline="0" dirty="0">
              <a:solidFill>
                <a:srgbClr val="1A2224"/>
              </a:solidFill>
            </a:endParaRP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F562379-DEE9-25F0-BC8F-87DA30006DA8}"/>
              </a:ext>
            </a:extLst>
          </p:cNvPr>
          <p:cNvSpPr>
            <a:spLocks/>
          </p:cNvSpPr>
          <p:nvPr/>
        </p:nvSpPr>
        <p:spPr bwMode="auto">
          <a:xfrm>
            <a:off x="2306638" y="3189734"/>
            <a:ext cx="3606800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ru-RU" altLang="en-US" sz="3000" b="1" baseline="0" dirty="0" smtClean="0">
                <a:solidFill>
                  <a:srgbClr val="1A2224"/>
                </a:solidFill>
              </a:rPr>
              <a:t>ГОД ВЫПУСКА</a:t>
            </a:r>
            <a:endParaRPr lang="en-US" altLang="en-US" sz="3000" b="1" baseline="0" dirty="0">
              <a:solidFill>
                <a:srgbClr val="1A2224"/>
              </a:solidFill>
            </a:endParaRPr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9645394F-0543-6667-6597-D7B992BA1A96}"/>
              </a:ext>
            </a:extLst>
          </p:cNvPr>
          <p:cNvSpPr>
            <a:spLocks/>
          </p:cNvSpPr>
          <p:nvPr/>
        </p:nvSpPr>
        <p:spPr bwMode="auto">
          <a:xfrm>
            <a:off x="2343119" y="4284466"/>
            <a:ext cx="1833188" cy="44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eaLnBrk="1">
              <a:defRPr/>
            </a:pPr>
            <a:r>
              <a:rPr lang="ru-RU" altLang="en-US" sz="3600" dirty="0" smtClean="0"/>
              <a:t>2019 г.</a:t>
            </a:r>
            <a:endParaRPr lang="en-US" altLang="en-US" sz="3600" dirty="0"/>
          </a:p>
        </p:txBody>
      </p:sp>
      <p:sp>
        <p:nvSpPr>
          <p:cNvPr id="43016" name="Line 8">
            <a:extLst>
              <a:ext uri="{FF2B5EF4-FFF2-40B4-BE49-F238E27FC236}">
                <a16:creationId xmlns:a16="http://schemas.microsoft.com/office/drawing/2014/main" id="{F7CDB3FC-1015-935F-EE73-A9954F1AA6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06638" y="3860800"/>
            <a:ext cx="4881563" cy="0"/>
          </a:xfrm>
          <a:prstGeom prst="line">
            <a:avLst/>
          </a:prstGeom>
          <a:noFill/>
          <a:ln w="50800" cap="flat" cmpd="sng">
            <a:solidFill>
              <a:srgbClr val="9D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3017" name="Line 9">
            <a:extLst>
              <a:ext uri="{FF2B5EF4-FFF2-40B4-BE49-F238E27FC236}">
                <a16:creationId xmlns:a16="http://schemas.microsoft.com/office/drawing/2014/main" id="{ADEC48DC-1E2F-27EC-9BEC-FAACC11E98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296455" y="6735228"/>
            <a:ext cx="5948781" cy="0"/>
          </a:xfrm>
          <a:prstGeom prst="line">
            <a:avLst/>
          </a:prstGeom>
          <a:noFill/>
          <a:ln w="50800" cap="flat" cmpd="sng">
            <a:solidFill>
              <a:srgbClr val="9D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3018" name="Line 10">
            <a:extLst>
              <a:ext uri="{FF2B5EF4-FFF2-40B4-BE49-F238E27FC236}">
                <a16:creationId xmlns:a16="http://schemas.microsoft.com/office/drawing/2014/main" id="{DFE16F6C-119F-55B9-F231-1E68F5B960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504368" y="4862359"/>
            <a:ext cx="6721042" cy="0"/>
          </a:xfrm>
          <a:prstGeom prst="line">
            <a:avLst/>
          </a:prstGeom>
          <a:noFill/>
          <a:ln w="50800" cap="flat" cmpd="sng">
            <a:solidFill>
              <a:srgbClr val="9D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grpSp>
        <p:nvGrpSpPr>
          <p:cNvPr id="47113" name="Group 11">
            <a:extLst>
              <a:ext uri="{FF2B5EF4-FFF2-40B4-BE49-F238E27FC236}">
                <a16:creationId xmlns:a16="http://schemas.microsoft.com/office/drawing/2014/main" id="{EC42CDF0-1AE7-1C42-B710-AE5366DEED7B}"/>
              </a:ext>
            </a:extLst>
          </p:cNvPr>
          <p:cNvGrpSpPr>
            <a:grpSpLocks/>
          </p:cNvGrpSpPr>
          <p:nvPr/>
        </p:nvGrpSpPr>
        <p:grpSpPr bwMode="auto">
          <a:xfrm>
            <a:off x="9149640" y="3944730"/>
            <a:ext cx="5942075" cy="5937271"/>
            <a:chOff x="1009823" y="718551"/>
            <a:chExt cx="9660666" cy="9652985"/>
          </a:xfrm>
        </p:grpSpPr>
        <p:grpSp>
          <p:nvGrpSpPr>
            <p:cNvPr id="47116" name="Group 12">
              <a:extLst>
                <a:ext uri="{FF2B5EF4-FFF2-40B4-BE49-F238E27FC236}">
                  <a16:creationId xmlns:a16="http://schemas.microsoft.com/office/drawing/2014/main" id="{6CF35A7C-5A2D-FBBE-E0CC-D6DFF8BEBE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8614" y="3054803"/>
              <a:ext cx="4731875" cy="4831423"/>
              <a:chOff x="-1" y="0"/>
              <a:chExt cx="4731875" cy="4831422"/>
            </a:xfrm>
          </p:grpSpPr>
          <p:sp>
            <p:nvSpPr>
              <p:cNvPr id="3" name="Oval 13">
                <a:extLst>
                  <a:ext uri="{FF2B5EF4-FFF2-40B4-BE49-F238E27FC236}">
                    <a16:creationId xmlns:a16="http://schemas.microsoft.com/office/drawing/2014/main" id="{315C8BD7-E943-7A3B-420A-48BA2FAED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737" y="459956"/>
                <a:ext cx="3910352" cy="391040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1pPr>
                <a:lvl2pPr marL="742950" indent="-28575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2pPr>
                <a:lvl3pPr marL="11430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3pPr>
                <a:lvl4pPr marL="16002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4pPr>
                <a:lvl5pPr marL="20574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9pPr>
              </a:lstStyle>
              <a:p>
                <a:pPr algn="ctr" eaLnBrk="1"/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4" name="Oval 14">
                <a:extLst>
                  <a:ext uri="{FF2B5EF4-FFF2-40B4-BE49-F238E27FC236}">
                    <a16:creationId xmlns:a16="http://schemas.microsoft.com/office/drawing/2014/main" id="{E492F14F-DF70-5C68-0BB1-B2BB735AA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410" y="1169640"/>
                <a:ext cx="2492592" cy="2491037"/>
              </a:xfrm>
              <a:prstGeom prst="ellipse">
                <a:avLst/>
              </a:prstGeom>
              <a:solidFill>
                <a:srgbClr val="F0F0F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1pPr>
                <a:lvl2pPr marL="742950" indent="-28575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2pPr>
                <a:lvl3pPr marL="11430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3pPr>
                <a:lvl4pPr marL="16002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4pPr>
                <a:lvl5pPr marL="20574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9pPr>
              </a:lstStyle>
              <a:p>
                <a:pPr algn="ctr" eaLnBrk="1"/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43023" name="AutoShape 15">
                <a:extLst>
                  <a:ext uri="{FF2B5EF4-FFF2-40B4-BE49-F238E27FC236}">
                    <a16:creationId xmlns:a16="http://schemas.microsoft.com/office/drawing/2014/main" id="{EE320C7D-F1E0-9114-E4B9-A40A33FE25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085" y="-465"/>
                <a:ext cx="1076418" cy="541392"/>
              </a:xfrm>
              <a:custGeom>
                <a:avLst/>
                <a:gdLst>
                  <a:gd name="T0" fmla="*/ 538209 w 21600"/>
                  <a:gd name="T1" fmla="*/ 270696 h 21600"/>
                  <a:gd name="T2" fmla="*/ 538209 w 21600"/>
                  <a:gd name="T3" fmla="*/ 270696 h 21600"/>
                  <a:gd name="T4" fmla="*/ 538209 w 21600"/>
                  <a:gd name="T5" fmla="*/ 270696 h 21600"/>
                  <a:gd name="T6" fmla="*/ 538209 w 21600"/>
                  <a:gd name="T7" fmla="*/ 270696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731" y="739"/>
                    </a:moveTo>
                    <a:cubicBezTo>
                      <a:pt x="4070" y="261"/>
                      <a:pt x="4475" y="3"/>
                      <a:pt x="4891" y="0"/>
                    </a:cubicBezTo>
                    <a:cubicBezTo>
                      <a:pt x="5628" y="0"/>
                      <a:pt x="6364" y="0"/>
                      <a:pt x="7101" y="0"/>
                    </a:cubicBezTo>
                    <a:cubicBezTo>
                      <a:pt x="8321" y="0"/>
                      <a:pt x="9541" y="0"/>
                      <a:pt x="10761" y="0"/>
                    </a:cubicBezTo>
                    <a:cubicBezTo>
                      <a:pt x="11981" y="0"/>
                      <a:pt x="13201" y="0"/>
                      <a:pt x="14421" y="0"/>
                    </a:cubicBezTo>
                    <a:cubicBezTo>
                      <a:pt x="15158" y="0"/>
                      <a:pt x="15894" y="0"/>
                      <a:pt x="16631" y="0"/>
                    </a:cubicBezTo>
                    <a:cubicBezTo>
                      <a:pt x="17020" y="1"/>
                      <a:pt x="17400" y="226"/>
                      <a:pt x="17727" y="649"/>
                    </a:cubicBezTo>
                    <a:cubicBezTo>
                      <a:pt x="18123" y="1162"/>
                      <a:pt x="18416" y="1935"/>
                      <a:pt x="18556" y="2834"/>
                    </a:cubicBezTo>
                    <a:cubicBezTo>
                      <a:pt x="18713" y="3780"/>
                      <a:pt x="18871" y="4724"/>
                      <a:pt x="19030" y="5669"/>
                    </a:cubicBezTo>
                    <a:cubicBezTo>
                      <a:pt x="19347" y="7558"/>
                      <a:pt x="19666" y="9446"/>
                      <a:pt x="19979" y="11338"/>
                    </a:cubicBezTo>
                    <a:cubicBezTo>
                      <a:pt x="20539" y="14725"/>
                      <a:pt x="21079" y="18126"/>
                      <a:pt x="21600" y="21538"/>
                    </a:cubicBezTo>
                    <a:lnTo>
                      <a:pt x="0" y="21600"/>
                    </a:lnTo>
                    <a:cubicBezTo>
                      <a:pt x="474" y="18156"/>
                      <a:pt x="989" y="14734"/>
                      <a:pt x="1543" y="11338"/>
                    </a:cubicBezTo>
                    <a:cubicBezTo>
                      <a:pt x="1852" y="9443"/>
                      <a:pt x="2174" y="7557"/>
                      <a:pt x="2492" y="5669"/>
                    </a:cubicBezTo>
                    <a:cubicBezTo>
                      <a:pt x="2651" y="4725"/>
                      <a:pt x="2809" y="3780"/>
                      <a:pt x="2966" y="2834"/>
                    </a:cubicBezTo>
                    <a:cubicBezTo>
                      <a:pt x="3098" y="1987"/>
                      <a:pt x="3367" y="1251"/>
                      <a:pt x="3731" y="739"/>
                    </a:cubicBezTo>
                    <a:close/>
                  </a:path>
                </a:pathLst>
              </a:custGeom>
              <a:solidFill>
                <a:srgbClr val="A3A4A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RU"/>
              </a:p>
            </p:txBody>
          </p:sp>
          <p:sp>
            <p:nvSpPr>
              <p:cNvPr id="43024" name="AutoShape 16">
                <a:extLst>
                  <a:ext uri="{FF2B5EF4-FFF2-40B4-BE49-F238E27FC236}">
                    <a16:creationId xmlns:a16="http://schemas.microsoft.com/office/drawing/2014/main" id="{517A8C11-EF85-ADC2-80BB-ACBD5FEBBD3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828085" y="4289390"/>
                <a:ext cx="1076418" cy="541392"/>
              </a:xfrm>
              <a:custGeom>
                <a:avLst/>
                <a:gdLst>
                  <a:gd name="T0" fmla="*/ 538209 w 21600"/>
                  <a:gd name="T1" fmla="*/ 270696 h 21600"/>
                  <a:gd name="T2" fmla="*/ 538209 w 21600"/>
                  <a:gd name="T3" fmla="*/ 270696 h 21600"/>
                  <a:gd name="T4" fmla="*/ 538209 w 21600"/>
                  <a:gd name="T5" fmla="*/ 270696 h 21600"/>
                  <a:gd name="T6" fmla="*/ 538209 w 21600"/>
                  <a:gd name="T7" fmla="*/ 270696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731" y="739"/>
                    </a:moveTo>
                    <a:cubicBezTo>
                      <a:pt x="4070" y="261"/>
                      <a:pt x="4475" y="3"/>
                      <a:pt x="4891" y="0"/>
                    </a:cubicBezTo>
                    <a:cubicBezTo>
                      <a:pt x="5628" y="0"/>
                      <a:pt x="6364" y="0"/>
                      <a:pt x="7101" y="0"/>
                    </a:cubicBezTo>
                    <a:cubicBezTo>
                      <a:pt x="8321" y="0"/>
                      <a:pt x="9541" y="0"/>
                      <a:pt x="10761" y="0"/>
                    </a:cubicBezTo>
                    <a:cubicBezTo>
                      <a:pt x="11981" y="0"/>
                      <a:pt x="13201" y="0"/>
                      <a:pt x="14421" y="0"/>
                    </a:cubicBezTo>
                    <a:cubicBezTo>
                      <a:pt x="15158" y="0"/>
                      <a:pt x="15894" y="0"/>
                      <a:pt x="16631" y="0"/>
                    </a:cubicBezTo>
                    <a:cubicBezTo>
                      <a:pt x="17020" y="1"/>
                      <a:pt x="17400" y="226"/>
                      <a:pt x="17727" y="649"/>
                    </a:cubicBezTo>
                    <a:cubicBezTo>
                      <a:pt x="18123" y="1162"/>
                      <a:pt x="18416" y="1935"/>
                      <a:pt x="18556" y="2834"/>
                    </a:cubicBezTo>
                    <a:cubicBezTo>
                      <a:pt x="18713" y="3780"/>
                      <a:pt x="18871" y="4724"/>
                      <a:pt x="19030" y="5669"/>
                    </a:cubicBezTo>
                    <a:cubicBezTo>
                      <a:pt x="19347" y="7558"/>
                      <a:pt x="19666" y="9446"/>
                      <a:pt x="19979" y="11338"/>
                    </a:cubicBezTo>
                    <a:cubicBezTo>
                      <a:pt x="20539" y="14725"/>
                      <a:pt x="21079" y="18126"/>
                      <a:pt x="21600" y="21538"/>
                    </a:cubicBezTo>
                    <a:lnTo>
                      <a:pt x="0" y="21600"/>
                    </a:lnTo>
                    <a:cubicBezTo>
                      <a:pt x="474" y="18156"/>
                      <a:pt x="989" y="14734"/>
                      <a:pt x="1543" y="11338"/>
                    </a:cubicBezTo>
                    <a:cubicBezTo>
                      <a:pt x="1852" y="9443"/>
                      <a:pt x="2174" y="7557"/>
                      <a:pt x="2492" y="5669"/>
                    </a:cubicBezTo>
                    <a:cubicBezTo>
                      <a:pt x="2651" y="4725"/>
                      <a:pt x="2809" y="3780"/>
                      <a:pt x="2966" y="2834"/>
                    </a:cubicBezTo>
                    <a:cubicBezTo>
                      <a:pt x="3098" y="1987"/>
                      <a:pt x="3367" y="1251"/>
                      <a:pt x="3731" y="739"/>
                    </a:cubicBezTo>
                    <a:close/>
                  </a:path>
                </a:pathLst>
              </a:custGeom>
              <a:solidFill>
                <a:srgbClr val="A3A4A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RU"/>
              </a:p>
            </p:txBody>
          </p:sp>
          <p:sp>
            <p:nvSpPr>
              <p:cNvPr id="43025" name="AutoShape 17">
                <a:extLst>
                  <a:ext uri="{FF2B5EF4-FFF2-40B4-BE49-F238E27FC236}">
                    <a16:creationId xmlns:a16="http://schemas.microsoft.com/office/drawing/2014/main" id="{D61272C7-2E2E-D48B-6F19-D6D1A4DCF0D0}"/>
                  </a:ext>
                </a:extLst>
              </p:cNvPr>
              <p:cNvSpPr>
                <a:spLocks/>
              </p:cNvSpPr>
              <p:nvPr/>
            </p:nvSpPr>
            <p:spPr bwMode="auto">
              <a:xfrm rot="3621921">
                <a:off x="3691963" y="1083910"/>
                <a:ext cx="1078021" cy="541385"/>
              </a:xfrm>
              <a:custGeom>
                <a:avLst/>
                <a:gdLst>
                  <a:gd name="T0" fmla="*/ 539011 w 21600"/>
                  <a:gd name="T1" fmla="*/ 270693 h 21600"/>
                  <a:gd name="T2" fmla="*/ 539011 w 21600"/>
                  <a:gd name="T3" fmla="*/ 270693 h 21600"/>
                  <a:gd name="T4" fmla="*/ 539011 w 21600"/>
                  <a:gd name="T5" fmla="*/ 270693 h 21600"/>
                  <a:gd name="T6" fmla="*/ 539011 w 21600"/>
                  <a:gd name="T7" fmla="*/ 270693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731" y="739"/>
                    </a:moveTo>
                    <a:cubicBezTo>
                      <a:pt x="4070" y="261"/>
                      <a:pt x="4475" y="3"/>
                      <a:pt x="4891" y="0"/>
                    </a:cubicBezTo>
                    <a:cubicBezTo>
                      <a:pt x="5628" y="0"/>
                      <a:pt x="6364" y="0"/>
                      <a:pt x="7101" y="0"/>
                    </a:cubicBezTo>
                    <a:cubicBezTo>
                      <a:pt x="8321" y="0"/>
                      <a:pt x="9541" y="0"/>
                      <a:pt x="10761" y="0"/>
                    </a:cubicBezTo>
                    <a:cubicBezTo>
                      <a:pt x="11981" y="0"/>
                      <a:pt x="13201" y="0"/>
                      <a:pt x="14421" y="0"/>
                    </a:cubicBezTo>
                    <a:cubicBezTo>
                      <a:pt x="15158" y="0"/>
                      <a:pt x="15894" y="0"/>
                      <a:pt x="16631" y="0"/>
                    </a:cubicBezTo>
                    <a:cubicBezTo>
                      <a:pt x="17020" y="1"/>
                      <a:pt x="17400" y="226"/>
                      <a:pt x="17727" y="649"/>
                    </a:cubicBezTo>
                    <a:cubicBezTo>
                      <a:pt x="18123" y="1162"/>
                      <a:pt x="18416" y="1935"/>
                      <a:pt x="18556" y="2834"/>
                    </a:cubicBezTo>
                    <a:cubicBezTo>
                      <a:pt x="18713" y="3780"/>
                      <a:pt x="18871" y="4724"/>
                      <a:pt x="19030" y="5669"/>
                    </a:cubicBezTo>
                    <a:cubicBezTo>
                      <a:pt x="19347" y="7558"/>
                      <a:pt x="19666" y="9446"/>
                      <a:pt x="19979" y="11338"/>
                    </a:cubicBezTo>
                    <a:cubicBezTo>
                      <a:pt x="20539" y="14725"/>
                      <a:pt x="21079" y="18126"/>
                      <a:pt x="21600" y="21538"/>
                    </a:cubicBezTo>
                    <a:lnTo>
                      <a:pt x="0" y="21600"/>
                    </a:lnTo>
                    <a:cubicBezTo>
                      <a:pt x="474" y="18156"/>
                      <a:pt x="989" y="14734"/>
                      <a:pt x="1543" y="11338"/>
                    </a:cubicBezTo>
                    <a:cubicBezTo>
                      <a:pt x="1852" y="9443"/>
                      <a:pt x="2174" y="7557"/>
                      <a:pt x="2492" y="5669"/>
                    </a:cubicBezTo>
                    <a:cubicBezTo>
                      <a:pt x="2651" y="4725"/>
                      <a:pt x="2809" y="3780"/>
                      <a:pt x="2966" y="2834"/>
                    </a:cubicBezTo>
                    <a:cubicBezTo>
                      <a:pt x="3098" y="1987"/>
                      <a:pt x="3367" y="1251"/>
                      <a:pt x="3731" y="739"/>
                    </a:cubicBezTo>
                    <a:close/>
                  </a:path>
                </a:pathLst>
              </a:custGeom>
              <a:solidFill>
                <a:srgbClr val="A3A4A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RU"/>
              </a:p>
            </p:txBody>
          </p:sp>
          <p:sp>
            <p:nvSpPr>
              <p:cNvPr id="43026" name="AutoShape 18">
                <a:extLst>
                  <a:ext uri="{FF2B5EF4-FFF2-40B4-BE49-F238E27FC236}">
                    <a16:creationId xmlns:a16="http://schemas.microsoft.com/office/drawing/2014/main" id="{A8F4ED29-00F8-BF6D-D5ED-C8E805272FA0}"/>
                  </a:ext>
                </a:extLst>
              </p:cNvPr>
              <p:cNvSpPr>
                <a:spLocks/>
              </p:cNvSpPr>
              <p:nvPr/>
            </p:nvSpPr>
            <p:spPr bwMode="auto">
              <a:xfrm rot="-7178079">
                <a:off x="-37397" y="3205023"/>
                <a:ext cx="1078021" cy="541384"/>
              </a:xfrm>
              <a:custGeom>
                <a:avLst/>
                <a:gdLst>
                  <a:gd name="T0" fmla="*/ 539011 w 21600"/>
                  <a:gd name="T1" fmla="*/ 270692 h 21600"/>
                  <a:gd name="T2" fmla="*/ 539011 w 21600"/>
                  <a:gd name="T3" fmla="*/ 270692 h 21600"/>
                  <a:gd name="T4" fmla="*/ 539011 w 21600"/>
                  <a:gd name="T5" fmla="*/ 270692 h 21600"/>
                  <a:gd name="T6" fmla="*/ 539011 w 21600"/>
                  <a:gd name="T7" fmla="*/ 2706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731" y="739"/>
                    </a:moveTo>
                    <a:cubicBezTo>
                      <a:pt x="4070" y="261"/>
                      <a:pt x="4475" y="3"/>
                      <a:pt x="4891" y="0"/>
                    </a:cubicBezTo>
                    <a:cubicBezTo>
                      <a:pt x="5628" y="0"/>
                      <a:pt x="6364" y="0"/>
                      <a:pt x="7101" y="0"/>
                    </a:cubicBezTo>
                    <a:cubicBezTo>
                      <a:pt x="8321" y="0"/>
                      <a:pt x="9541" y="0"/>
                      <a:pt x="10761" y="0"/>
                    </a:cubicBezTo>
                    <a:cubicBezTo>
                      <a:pt x="11981" y="0"/>
                      <a:pt x="13201" y="0"/>
                      <a:pt x="14421" y="0"/>
                    </a:cubicBezTo>
                    <a:cubicBezTo>
                      <a:pt x="15158" y="0"/>
                      <a:pt x="15894" y="0"/>
                      <a:pt x="16631" y="0"/>
                    </a:cubicBezTo>
                    <a:cubicBezTo>
                      <a:pt x="17020" y="1"/>
                      <a:pt x="17400" y="226"/>
                      <a:pt x="17727" y="649"/>
                    </a:cubicBezTo>
                    <a:cubicBezTo>
                      <a:pt x="18123" y="1162"/>
                      <a:pt x="18416" y="1935"/>
                      <a:pt x="18556" y="2834"/>
                    </a:cubicBezTo>
                    <a:cubicBezTo>
                      <a:pt x="18713" y="3780"/>
                      <a:pt x="18871" y="4724"/>
                      <a:pt x="19030" y="5669"/>
                    </a:cubicBezTo>
                    <a:cubicBezTo>
                      <a:pt x="19347" y="7558"/>
                      <a:pt x="19666" y="9446"/>
                      <a:pt x="19979" y="11338"/>
                    </a:cubicBezTo>
                    <a:cubicBezTo>
                      <a:pt x="20539" y="14725"/>
                      <a:pt x="21079" y="18126"/>
                      <a:pt x="21600" y="21538"/>
                    </a:cubicBezTo>
                    <a:lnTo>
                      <a:pt x="0" y="21600"/>
                    </a:lnTo>
                    <a:cubicBezTo>
                      <a:pt x="474" y="18156"/>
                      <a:pt x="989" y="14734"/>
                      <a:pt x="1543" y="11338"/>
                    </a:cubicBezTo>
                    <a:cubicBezTo>
                      <a:pt x="1852" y="9443"/>
                      <a:pt x="2174" y="7557"/>
                      <a:pt x="2492" y="5669"/>
                    </a:cubicBezTo>
                    <a:cubicBezTo>
                      <a:pt x="2651" y="4725"/>
                      <a:pt x="2809" y="3780"/>
                      <a:pt x="2966" y="2834"/>
                    </a:cubicBezTo>
                    <a:cubicBezTo>
                      <a:pt x="3098" y="1987"/>
                      <a:pt x="3367" y="1251"/>
                      <a:pt x="3731" y="739"/>
                    </a:cubicBezTo>
                    <a:close/>
                  </a:path>
                </a:pathLst>
              </a:custGeom>
              <a:solidFill>
                <a:srgbClr val="A3A4A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RU"/>
              </a:p>
            </p:txBody>
          </p:sp>
          <p:sp>
            <p:nvSpPr>
              <p:cNvPr id="43027" name="AutoShape 19">
                <a:extLst>
                  <a:ext uri="{FF2B5EF4-FFF2-40B4-BE49-F238E27FC236}">
                    <a16:creationId xmlns:a16="http://schemas.microsoft.com/office/drawing/2014/main" id="{DE62C1FE-CC90-11D7-01A4-15C6879CE327}"/>
                  </a:ext>
                </a:extLst>
              </p:cNvPr>
              <p:cNvSpPr>
                <a:spLocks/>
              </p:cNvSpPr>
              <p:nvPr/>
            </p:nvSpPr>
            <p:spPr bwMode="auto">
              <a:xfrm rot="-3611180">
                <a:off x="-35016" y="1078354"/>
                <a:ext cx="1076433" cy="541385"/>
              </a:xfrm>
              <a:custGeom>
                <a:avLst/>
                <a:gdLst>
                  <a:gd name="T0" fmla="*/ 538217 w 21600"/>
                  <a:gd name="T1" fmla="*/ 270693 h 21600"/>
                  <a:gd name="T2" fmla="*/ 538217 w 21600"/>
                  <a:gd name="T3" fmla="*/ 270693 h 21600"/>
                  <a:gd name="T4" fmla="*/ 538217 w 21600"/>
                  <a:gd name="T5" fmla="*/ 270693 h 21600"/>
                  <a:gd name="T6" fmla="*/ 538217 w 21600"/>
                  <a:gd name="T7" fmla="*/ 270693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731" y="739"/>
                    </a:moveTo>
                    <a:cubicBezTo>
                      <a:pt x="4070" y="261"/>
                      <a:pt x="4475" y="3"/>
                      <a:pt x="4891" y="0"/>
                    </a:cubicBezTo>
                    <a:cubicBezTo>
                      <a:pt x="5628" y="0"/>
                      <a:pt x="6364" y="0"/>
                      <a:pt x="7101" y="0"/>
                    </a:cubicBezTo>
                    <a:cubicBezTo>
                      <a:pt x="8321" y="0"/>
                      <a:pt x="9541" y="0"/>
                      <a:pt x="10761" y="0"/>
                    </a:cubicBezTo>
                    <a:cubicBezTo>
                      <a:pt x="11981" y="0"/>
                      <a:pt x="13201" y="0"/>
                      <a:pt x="14421" y="0"/>
                    </a:cubicBezTo>
                    <a:cubicBezTo>
                      <a:pt x="15158" y="0"/>
                      <a:pt x="15894" y="0"/>
                      <a:pt x="16631" y="0"/>
                    </a:cubicBezTo>
                    <a:cubicBezTo>
                      <a:pt x="17020" y="1"/>
                      <a:pt x="17400" y="226"/>
                      <a:pt x="17727" y="649"/>
                    </a:cubicBezTo>
                    <a:cubicBezTo>
                      <a:pt x="18123" y="1162"/>
                      <a:pt x="18416" y="1935"/>
                      <a:pt x="18556" y="2834"/>
                    </a:cubicBezTo>
                    <a:cubicBezTo>
                      <a:pt x="18713" y="3780"/>
                      <a:pt x="18871" y="4724"/>
                      <a:pt x="19030" y="5669"/>
                    </a:cubicBezTo>
                    <a:cubicBezTo>
                      <a:pt x="19347" y="7558"/>
                      <a:pt x="19666" y="9446"/>
                      <a:pt x="19979" y="11338"/>
                    </a:cubicBezTo>
                    <a:cubicBezTo>
                      <a:pt x="20539" y="14725"/>
                      <a:pt x="21079" y="18126"/>
                      <a:pt x="21600" y="21538"/>
                    </a:cubicBezTo>
                    <a:lnTo>
                      <a:pt x="0" y="21600"/>
                    </a:lnTo>
                    <a:cubicBezTo>
                      <a:pt x="474" y="18156"/>
                      <a:pt x="989" y="14734"/>
                      <a:pt x="1543" y="11338"/>
                    </a:cubicBezTo>
                    <a:cubicBezTo>
                      <a:pt x="1852" y="9443"/>
                      <a:pt x="2174" y="7557"/>
                      <a:pt x="2492" y="5669"/>
                    </a:cubicBezTo>
                    <a:cubicBezTo>
                      <a:pt x="2651" y="4725"/>
                      <a:pt x="2809" y="3780"/>
                      <a:pt x="2966" y="2834"/>
                    </a:cubicBezTo>
                    <a:cubicBezTo>
                      <a:pt x="3098" y="1987"/>
                      <a:pt x="3367" y="1251"/>
                      <a:pt x="3731" y="739"/>
                    </a:cubicBezTo>
                    <a:close/>
                  </a:path>
                </a:pathLst>
              </a:custGeom>
              <a:solidFill>
                <a:srgbClr val="A3A4A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RU"/>
              </a:p>
            </p:txBody>
          </p:sp>
          <p:sp>
            <p:nvSpPr>
              <p:cNvPr id="43028" name="AutoShape 20">
                <a:extLst>
                  <a:ext uri="{FF2B5EF4-FFF2-40B4-BE49-F238E27FC236}">
                    <a16:creationId xmlns:a16="http://schemas.microsoft.com/office/drawing/2014/main" id="{DF6F79DF-0997-AB39-AE2F-BDFB29F6E380}"/>
                  </a:ext>
                </a:extLst>
              </p:cNvPr>
              <p:cNvSpPr>
                <a:spLocks/>
              </p:cNvSpPr>
              <p:nvPr/>
            </p:nvSpPr>
            <p:spPr bwMode="auto">
              <a:xfrm rot="7188819">
                <a:off x="3687201" y="3211373"/>
                <a:ext cx="1076433" cy="539797"/>
              </a:xfrm>
              <a:custGeom>
                <a:avLst/>
                <a:gdLst>
                  <a:gd name="T0" fmla="*/ 538217 w 21600"/>
                  <a:gd name="T1" fmla="*/ 269899 h 21600"/>
                  <a:gd name="T2" fmla="*/ 538217 w 21600"/>
                  <a:gd name="T3" fmla="*/ 269899 h 21600"/>
                  <a:gd name="T4" fmla="*/ 538217 w 21600"/>
                  <a:gd name="T5" fmla="*/ 269899 h 21600"/>
                  <a:gd name="T6" fmla="*/ 538217 w 21600"/>
                  <a:gd name="T7" fmla="*/ 269899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731" y="739"/>
                    </a:moveTo>
                    <a:cubicBezTo>
                      <a:pt x="4070" y="261"/>
                      <a:pt x="4475" y="3"/>
                      <a:pt x="4891" y="0"/>
                    </a:cubicBezTo>
                    <a:cubicBezTo>
                      <a:pt x="5628" y="0"/>
                      <a:pt x="6364" y="0"/>
                      <a:pt x="7101" y="0"/>
                    </a:cubicBezTo>
                    <a:cubicBezTo>
                      <a:pt x="8321" y="0"/>
                      <a:pt x="9541" y="0"/>
                      <a:pt x="10761" y="0"/>
                    </a:cubicBezTo>
                    <a:cubicBezTo>
                      <a:pt x="11981" y="0"/>
                      <a:pt x="13201" y="0"/>
                      <a:pt x="14421" y="0"/>
                    </a:cubicBezTo>
                    <a:cubicBezTo>
                      <a:pt x="15158" y="0"/>
                      <a:pt x="15894" y="0"/>
                      <a:pt x="16631" y="0"/>
                    </a:cubicBezTo>
                    <a:cubicBezTo>
                      <a:pt x="17020" y="1"/>
                      <a:pt x="17400" y="226"/>
                      <a:pt x="17727" y="649"/>
                    </a:cubicBezTo>
                    <a:cubicBezTo>
                      <a:pt x="18123" y="1162"/>
                      <a:pt x="18416" y="1935"/>
                      <a:pt x="18556" y="2834"/>
                    </a:cubicBezTo>
                    <a:cubicBezTo>
                      <a:pt x="18713" y="3780"/>
                      <a:pt x="18871" y="4724"/>
                      <a:pt x="19030" y="5669"/>
                    </a:cubicBezTo>
                    <a:cubicBezTo>
                      <a:pt x="19347" y="7558"/>
                      <a:pt x="19666" y="9446"/>
                      <a:pt x="19979" y="11338"/>
                    </a:cubicBezTo>
                    <a:cubicBezTo>
                      <a:pt x="20539" y="14725"/>
                      <a:pt x="21079" y="18126"/>
                      <a:pt x="21600" y="21538"/>
                    </a:cubicBezTo>
                    <a:lnTo>
                      <a:pt x="0" y="21600"/>
                    </a:lnTo>
                    <a:cubicBezTo>
                      <a:pt x="474" y="18156"/>
                      <a:pt x="989" y="14734"/>
                      <a:pt x="1543" y="11338"/>
                    </a:cubicBezTo>
                    <a:cubicBezTo>
                      <a:pt x="1852" y="9443"/>
                      <a:pt x="2174" y="7557"/>
                      <a:pt x="2492" y="5669"/>
                    </a:cubicBezTo>
                    <a:cubicBezTo>
                      <a:pt x="2651" y="4725"/>
                      <a:pt x="2809" y="3780"/>
                      <a:pt x="2966" y="2834"/>
                    </a:cubicBezTo>
                    <a:cubicBezTo>
                      <a:pt x="3098" y="1987"/>
                      <a:pt x="3367" y="1251"/>
                      <a:pt x="3731" y="739"/>
                    </a:cubicBezTo>
                    <a:close/>
                  </a:path>
                </a:pathLst>
              </a:custGeom>
              <a:solidFill>
                <a:srgbClr val="A3A4A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RU"/>
              </a:p>
            </p:txBody>
          </p:sp>
        </p:grpSp>
        <p:grpSp>
          <p:nvGrpSpPr>
            <p:cNvPr id="47117" name="Group 21">
              <a:extLst>
                <a:ext uri="{FF2B5EF4-FFF2-40B4-BE49-F238E27FC236}">
                  <a16:creationId xmlns:a16="http://schemas.microsoft.com/office/drawing/2014/main" id="{B44270AE-7F9A-6708-A927-692118BA4E6D}"/>
                </a:ext>
              </a:extLst>
            </p:cNvPr>
            <p:cNvGrpSpPr>
              <a:grpSpLocks/>
            </p:cNvGrpSpPr>
            <p:nvPr/>
          </p:nvGrpSpPr>
          <p:grpSpPr bwMode="auto">
            <a:xfrm rot="-1499185">
              <a:off x="4764709" y="7206152"/>
              <a:ext cx="2801767" cy="3165384"/>
              <a:chOff x="146417" y="-3114"/>
              <a:chExt cx="2801767" cy="3165383"/>
            </a:xfrm>
          </p:grpSpPr>
          <p:sp>
            <p:nvSpPr>
              <p:cNvPr id="43030" name="Oval 22">
                <a:extLst>
                  <a:ext uri="{FF2B5EF4-FFF2-40B4-BE49-F238E27FC236}">
                    <a16:creationId xmlns:a16="http://schemas.microsoft.com/office/drawing/2014/main" id="{7DE09B9D-0CC5-E2EE-578E-E73B10A24C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678" y="301625"/>
                <a:ext cx="2565623" cy="25608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1pPr>
                <a:lvl2pPr marL="742950" indent="-28575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2pPr>
                <a:lvl3pPr marL="11430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3pPr>
                <a:lvl4pPr marL="16002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4pPr>
                <a:lvl5pPr marL="20574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9pPr>
              </a:lstStyle>
              <a:p>
                <a:pPr algn="ctr" eaLnBrk="1"/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43031" name="Oval 23">
                <a:extLst>
                  <a:ext uri="{FF2B5EF4-FFF2-40B4-BE49-F238E27FC236}">
                    <a16:creationId xmlns:a16="http://schemas.microsoft.com/office/drawing/2014/main" id="{3F2A25F9-E53C-9A2F-B1D2-B20B26B28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313" y="763954"/>
                <a:ext cx="1635267" cy="1632114"/>
              </a:xfrm>
              <a:prstGeom prst="ellipse">
                <a:avLst/>
              </a:prstGeom>
              <a:solidFill>
                <a:srgbClr val="F0F0F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1pPr>
                <a:lvl2pPr marL="742950" indent="-28575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2pPr>
                <a:lvl3pPr marL="11430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3pPr>
                <a:lvl4pPr marL="16002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4pPr>
                <a:lvl5pPr marL="20574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9pPr>
              </a:lstStyle>
              <a:p>
                <a:pPr algn="ctr" eaLnBrk="1"/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43032" name="AutoShape 24">
                <a:extLst>
                  <a:ext uri="{FF2B5EF4-FFF2-40B4-BE49-F238E27FC236}">
                    <a16:creationId xmlns:a16="http://schemas.microsoft.com/office/drawing/2014/main" id="{DEBFCFBB-F27F-7D9A-2C39-FA800DF97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498" y="-3114"/>
                <a:ext cx="706500" cy="354047"/>
              </a:xfrm>
              <a:custGeom>
                <a:avLst/>
                <a:gdLst>
                  <a:gd name="T0" fmla="*/ 353250 w 21600"/>
                  <a:gd name="T1" fmla="*/ 177024 h 21600"/>
                  <a:gd name="T2" fmla="*/ 353250 w 21600"/>
                  <a:gd name="T3" fmla="*/ 177024 h 21600"/>
                  <a:gd name="T4" fmla="*/ 353250 w 21600"/>
                  <a:gd name="T5" fmla="*/ 177024 h 21600"/>
                  <a:gd name="T6" fmla="*/ 353250 w 21600"/>
                  <a:gd name="T7" fmla="*/ 17702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731" y="739"/>
                    </a:moveTo>
                    <a:cubicBezTo>
                      <a:pt x="4070" y="261"/>
                      <a:pt x="4475" y="3"/>
                      <a:pt x="4891" y="0"/>
                    </a:cubicBezTo>
                    <a:cubicBezTo>
                      <a:pt x="5628" y="0"/>
                      <a:pt x="6364" y="0"/>
                      <a:pt x="7101" y="0"/>
                    </a:cubicBezTo>
                    <a:cubicBezTo>
                      <a:pt x="8321" y="0"/>
                      <a:pt x="9541" y="0"/>
                      <a:pt x="10761" y="0"/>
                    </a:cubicBezTo>
                    <a:cubicBezTo>
                      <a:pt x="11981" y="0"/>
                      <a:pt x="13201" y="0"/>
                      <a:pt x="14421" y="0"/>
                    </a:cubicBezTo>
                    <a:cubicBezTo>
                      <a:pt x="15158" y="0"/>
                      <a:pt x="15894" y="0"/>
                      <a:pt x="16631" y="0"/>
                    </a:cubicBezTo>
                    <a:cubicBezTo>
                      <a:pt x="17020" y="1"/>
                      <a:pt x="17400" y="226"/>
                      <a:pt x="17727" y="649"/>
                    </a:cubicBezTo>
                    <a:cubicBezTo>
                      <a:pt x="18123" y="1162"/>
                      <a:pt x="18416" y="1935"/>
                      <a:pt x="18556" y="2834"/>
                    </a:cubicBezTo>
                    <a:cubicBezTo>
                      <a:pt x="18713" y="3780"/>
                      <a:pt x="18871" y="4724"/>
                      <a:pt x="19030" y="5669"/>
                    </a:cubicBezTo>
                    <a:cubicBezTo>
                      <a:pt x="19347" y="7558"/>
                      <a:pt x="19666" y="9446"/>
                      <a:pt x="19979" y="11338"/>
                    </a:cubicBezTo>
                    <a:cubicBezTo>
                      <a:pt x="20539" y="14725"/>
                      <a:pt x="21079" y="18126"/>
                      <a:pt x="21600" y="21538"/>
                    </a:cubicBezTo>
                    <a:lnTo>
                      <a:pt x="0" y="21600"/>
                    </a:lnTo>
                    <a:cubicBezTo>
                      <a:pt x="474" y="18156"/>
                      <a:pt x="989" y="14734"/>
                      <a:pt x="1543" y="11338"/>
                    </a:cubicBezTo>
                    <a:cubicBezTo>
                      <a:pt x="1852" y="9443"/>
                      <a:pt x="2174" y="7557"/>
                      <a:pt x="2492" y="5669"/>
                    </a:cubicBezTo>
                    <a:cubicBezTo>
                      <a:pt x="2651" y="4725"/>
                      <a:pt x="2809" y="3780"/>
                      <a:pt x="2966" y="2834"/>
                    </a:cubicBezTo>
                    <a:cubicBezTo>
                      <a:pt x="3098" y="1987"/>
                      <a:pt x="3367" y="1251"/>
                      <a:pt x="3731" y="7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RU"/>
              </a:p>
            </p:txBody>
          </p:sp>
          <p:sp>
            <p:nvSpPr>
              <p:cNvPr id="43033" name="AutoShape 25">
                <a:extLst>
                  <a:ext uri="{FF2B5EF4-FFF2-40B4-BE49-F238E27FC236}">
                    <a16:creationId xmlns:a16="http://schemas.microsoft.com/office/drawing/2014/main" id="{E3DEFDE5-7B4D-F736-C6A4-FB086E77011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197554" y="2808221"/>
                <a:ext cx="706500" cy="354048"/>
              </a:xfrm>
              <a:custGeom>
                <a:avLst/>
                <a:gdLst>
                  <a:gd name="T0" fmla="*/ 353250 w 21600"/>
                  <a:gd name="T1" fmla="*/ 177024 h 21600"/>
                  <a:gd name="T2" fmla="*/ 353250 w 21600"/>
                  <a:gd name="T3" fmla="*/ 177024 h 21600"/>
                  <a:gd name="T4" fmla="*/ 353250 w 21600"/>
                  <a:gd name="T5" fmla="*/ 177024 h 21600"/>
                  <a:gd name="T6" fmla="*/ 353250 w 21600"/>
                  <a:gd name="T7" fmla="*/ 17702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731" y="739"/>
                    </a:moveTo>
                    <a:cubicBezTo>
                      <a:pt x="4070" y="261"/>
                      <a:pt x="4475" y="3"/>
                      <a:pt x="4891" y="0"/>
                    </a:cubicBezTo>
                    <a:cubicBezTo>
                      <a:pt x="5628" y="0"/>
                      <a:pt x="6364" y="0"/>
                      <a:pt x="7101" y="0"/>
                    </a:cubicBezTo>
                    <a:cubicBezTo>
                      <a:pt x="8321" y="0"/>
                      <a:pt x="9541" y="0"/>
                      <a:pt x="10761" y="0"/>
                    </a:cubicBezTo>
                    <a:cubicBezTo>
                      <a:pt x="11981" y="0"/>
                      <a:pt x="13201" y="0"/>
                      <a:pt x="14421" y="0"/>
                    </a:cubicBezTo>
                    <a:cubicBezTo>
                      <a:pt x="15158" y="0"/>
                      <a:pt x="15894" y="0"/>
                      <a:pt x="16631" y="0"/>
                    </a:cubicBezTo>
                    <a:cubicBezTo>
                      <a:pt x="17020" y="1"/>
                      <a:pt x="17400" y="226"/>
                      <a:pt x="17727" y="649"/>
                    </a:cubicBezTo>
                    <a:cubicBezTo>
                      <a:pt x="18123" y="1162"/>
                      <a:pt x="18416" y="1935"/>
                      <a:pt x="18556" y="2834"/>
                    </a:cubicBezTo>
                    <a:cubicBezTo>
                      <a:pt x="18713" y="3780"/>
                      <a:pt x="18871" y="4724"/>
                      <a:pt x="19030" y="5669"/>
                    </a:cubicBezTo>
                    <a:cubicBezTo>
                      <a:pt x="19347" y="7558"/>
                      <a:pt x="19666" y="9446"/>
                      <a:pt x="19979" y="11338"/>
                    </a:cubicBezTo>
                    <a:cubicBezTo>
                      <a:pt x="20539" y="14725"/>
                      <a:pt x="21079" y="18126"/>
                      <a:pt x="21600" y="21538"/>
                    </a:cubicBezTo>
                    <a:lnTo>
                      <a:pt x="0" y="21600"/>
                    </a:lnTo>
                    <a:cubicBezTo>
                      <a:pt x="474" y="18156"/>
                      <a:pt x="989" y="14734"/>
                      <a:pt x="1543" y="11338"/>
                    </a:cubicBezTo>
                    <a:cubicBezTo>
                      <a:pt x="1852" y="9443"/>
                      <a:pt x="2174" y="7557"/>
                      <a:pt x="2492" y="5669"/>
                    </a:cubicBezTo>
                    <a:cubicBezTo>
                      <a:pt x="2651" y="4725"/>
                      <a:pt x="2809" y="3780"/>
                      <a:pt x="2966" y="2834"/>
                    </a:cubicBezTo>
                    <a:cubicBezTo>
                      <a:pt x="3098" y="1987"/>
                      <a:pt x="3367" y="1251"/>
                      <a:pt x="3731" y="7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RU"/>
              </a:p>
            </p:txBody>
          </p:sp>
          <p:sp>
            <p:nvSpPr>
              <p:cNvPr id="43034" name="AutoShape 26">
                <a:extLst>
                  <a:ext uri="{FF2B5EF4-FFF2-40B4-BE49-F238E27FC236}">
                    <a16:creationId xmlns:a16="http://schemas.microsoft.com/office/drawing/2014/main" id="{FEC8854D-A1EC-DDFC-BA97-1F7E238DA86D}"/>
                  </a:ext>
                </a:extLst>
              </p:cNvPr>
              <p:cNvSpPr>
                <a:spLocks/>
              </p:cNvSpPr>
              <p:nvPr/>
            </p:nvSpPr>
            <p:spPr bwMode="auto">
              <a:xfrm rot="3621921">
                <a:off x="2417908" y="707223"/>
                <a:ext cx="704921" cy="355631"/>
              </a:xfrm>
              <a:custGeom>
                <a:avLst/>
                <a:gdLst>
                  <a:gd name="T0" fmla="*/ 352461 w 21600"/>
                  <a:gd name="T1" fmla="*/ 177816 h 21600"/>
                  <a:gd name="T2" fmla="*/ 352461 w 21600"/>
                  <a:gd name="T3" fmla="*/ 177816 h 21600"/>
                  <a:gd name="T4" fmla="*/ 352461 w 21600"/>
                  <a:gd name="T5" fmla="*/ 177816 h 21600"/>
                  <a:gd name="T6" fmla="*/ 352461 w 21600"/>
                  <a:gd name="T7" fmla="*/ 177816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731" y="739"/>
                    </a:moveTo>
                    <a:cubicBezTo>
                      <a:pt x="4070" y="261"/>
                      <a:pt x="4475" y="3"/>
                      <a:pt x="4891" y="0"/>
                    </a:cubicBezTo>
                    <a:cubicBezTo>
                      <a:pt x="5628" y="0"/>
                      <a:pt x="6364" y="0"/>
                      <a:pt x="7101" y="0"/>
                    </a:cubicBezTo>
                    <a:cubicBezTo>
                      <a:pt x="8321" y="0"/>
                      <a:pt x="9541" y="0"/>
                      <a:pt x="10761" y="0"/>
                    </a:cubicBezTo>
                    <a:cubicBezTo>
                      <a:pt x="11981" y="0"/>
                      <a:pt x="13201" y="0"/>
                      <a:pt x="14421" y="0"/>
                    </a:cubicBezTo>
                    <a:cubicBezTo>
                      <a:pt x="15158" y="0"/>
                      <a:pt x="15894" y="0"/>
                      <a:pt x="16631" y="0"/>
                    </a:cubicBezTo>
                    <a:cubicBezTo>
                      <a:pt x="17020" y="1"/>
                      <a:pt x="17400" y="226"/>
                      <a:pt x="17727" y="649"/>
                    </a:cubicBezTo>
                    <a:cubicBezTo>
                      <a:pt x="18123" y="1162"/>
                      <a:pt x="18416" y="1935"/>
                      <a:pt x="18556" y="2834"/>
                    </a:cubicBezTo>
                    <a:cubicBezTo>
                      <a:pt x="18713" y="3780"/>
                      <a:pt x="18871" y="4724"/>
                      <a:pt x="19030" y="5669"/>
                    </a:cubicBezTo>
                    <a:cubicBezTo>
                      <a:pt x="19347" y="7558"/>
                      <a:pt x="19666" y="9446"/>
                      <a:pt x="19979" y="11338"/>
                    </a:cubicBezTo>
                    <a:cubicBezTo>
                      <a:pt x="20539" y="14725"/>
                      <a:pt x="21079" y="18126"/>
                      <a:pt x="21600" y="21538"/>
                    </a:cubicBezTo>
                    <a:lnTo>
                      <a:pt x="0" y="21600"/>
                    </a:lnTo>
                    <a:cubicBezTo>
                      <a:pt x="474" y="18156"/>
                      <a:pt x="989" y="14734"/>
                      <a:pt x="1543" y="11338"/>
                    </a:cubicBezTo>
                    <a:cubicBezTo>
                      <a:pt x="1852" y="9443"/>
                      <a:pt x="2174" y="7557"/>
                      <a:pt x="2492" y="5669"/>
                    </a:cubicBezTo>
                    <a:cubicBezTo>
                      <a:pt x="2651" y="4725"/>
                      <a:pt x="2809" y="3780"/>
                      <a:pt x="2966" y="2834"/>
                    </a:cubicBezTo>
                    <a:cubicBezTo>
                      <a:pt x="3098" y="1987"/>
                      <a:pt x="3367" y="1251"/>
                      <a:pt x="3731" y="7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RU"/>
              </a:p>
            </p:txBody>
          </p:sp>
          <p:sp>
            <p:nvSpPr>
              <p:cNvPr id="43035" name="AutoShape 27">
                <a:extLst>
                  <a:ext uri="{FF2B5EF4-FFF2-40B4-BE49-F238E27FC236}">
                    <a16:creationId xmlns:a16="http://schemas.microsoft.com/office/drawing/2014/main" id="{89064786-3DD7-A652-C0AC-3ECAEDBEC085}"/>
                  </a:ext>
                </a:extLst>
              </p:cNvPr>
              <p:cNvSpPr>
                <a:spLocks/>
              </p:cNvSpPr>
              <p:nvPr/>
            </p:nvSpPr>
            <p:spPr bwMode="auto">
              <a:xfrm rot="-7178079">
                <a:off x="-29022" y="2101820"/>
                <a:ext cx="706509" cy="355631"/>
              </a:xfrm>
              <a:custGeom>
                <a:avLst/>
                <a:gdLst>
                  <a:gd name="T0" fmla="*/ 353255 w 21600"/>
                  <a:gd name="T1" fmla="*/ 177816 h 21600"/>
                  <a:gd name="T2" fmla="*/ 353255 w 21600"/>
                  <a:gd name="T3" fmla="*/ 177816 h 21600"/>
                  <a:gd name="T4" fmla="*/ 353255 w 21600"/>
                  <a:gd name="T5" fmla="*/ 177816 h 21600"/>
                  <a:gd name="T6" fmla="*/ 353255 w 21600"/>
                  <a:gd name="T7" fmla="*/ 177816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731" y="739"/>
                    </a:moveTo>
                    <a:cubicBezTo>
                      <a:pt x="4070" y="261"/>
                      <a:pt x="4475" y="3"/>
                      <a:pt x="4891" y="0"/>
                    </a:cubicBezTo>
                    <a:cubicBezTo>
                      <a:pt x="5628" y="0"/>
                      <a:pt x="6364" y="0"/>
                      <a:pt x="7101" y="0"/>
                    </a:cubicBezTo>
                    <a:cubicBezTo>
                      <a:pt x="8321" y="0"/>
                      <a:pt x="9541" y="0"/>
                      <a:pt x="10761" y="0"/>
                    </a:cubicBezTo>
                    <a:cubicBezTo>
                      <a:pt x="11981" y="0"/>
                      <a:pt x="13201" y="0"/>
                      <a:pt x="14421" y="0"/>
                    </a:cubicBezTo>
                    <a:cubicBezTo>
                      <a:pt x="15158" y="0"/>
                      <a:pt x="15894" y="0"/>
                      <a:pt x="16631" y="0"/>
                    </a:cubicBezTo>
                    <a:cubicBezTo>
                      <a:pt x="17020" y="1"/>
                      <a:pt x="17400" y="226"/>
                      <a:pt x="17727" y="649"/>
                    </a:cubicBezTo>
                    <a:cubicBezTo>
                      <a:pt x="18123" y="1162"/>
                      <a:pt x="18416" y="1935"/>
                      <a:pt x="18556" y="2834"/>
                    </a:cubicBezTo>
                    <a:cubicBezTo>
                      <a:pt x="18713" y="3780"/>
                      <a:pt x="18871" y="4724"/>
                      <a:pt x="19030" y="5669"/>
                    </a:cubicBezTo>
                    <a:cubicBezTo>
                      <a:pt x="19347" y="7558"/>
                      <a:pt x="19666" y="9446"/>
                      <a:pt x="19979" y="11338"/>
                    </a:cubicBezTo>
                    <a:cubicBezTo>
                      <a:pt x="20539" y="14725"/>
                      <a:pt x="21079" y="18126"/>
                      <a:pt x="21600" y="21538"/>
                    </a:cubicBezTo>
                    <a:lnTo>
                      <a:pt x="0" y="21600"/>
                    </a:lnTo>
                    <a:cubicBezTo>
                      <a:pt x="474" y="18156"/>
                      <a:pt x="989" y="14734"/>
                      <a:pt x="1543" y="11338"/>
                    </a:cubicBezTo>
                    <a:cubicBezTo>
                      <a:pt x="1852" y="9443"/>
                      <a:pt x="2174" y="7557"/>
                      <a:pt x="2492" y="5669"/>
                    </a:cubicBezTo>
                    <a:cubicBezTo>
                      <a:pt x="2651" y="4725"/>
                      <a:pt x="2809" y="3780"/>
                      <a:pt x="2966" y="2834"/>
                    </a:cubicBezTo>
                    <a:cubicBezTo>
                      <a:pt x="3098" y="1987"/>
                      <a:pt x="3367" y="1251"/>
                      <a:pt x="3731" y="7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RU"/>
              </a:p>
            </p:txBody>
          </p:sp>
          <p:sp>
            <p:nvSpPr>
              <p:cNvPr id="43036" name="AutoShape 28">
                <a:extLst>
                  <a:ext uri="{FF2B5EF4-FFF2-40B4-BE49-F238E27FC236}">
                    <a16:creationId xmlns:a16="http://schemas.microsoft.com/office/drawing/2014/main" id="{9C1993F4-D7B9-DA4E-7AF1-EF56C80E60FF}"/>
                  </a:ext>
                </a:extLst>
              </p:cNvPr>
              <p:cNvSpPr>
                <a:spLocks/>
              </p:cNvSpPr>
              <p:nvPr/>
            </p:nvSpPr>
            <p:spPr bwMode="auto">
              <a:xfrm rot="-3611180">
                <a:off x="-23099" y="706726"/>
                <a:ext cx="706509" cy="354043"/>
              </a:xfrm>
              <a:custGeom>
                <a:avLst/>
                <a:gdLst>
                  <a:gd name="T0" fmla="*/ 353255 w 21600"/>
                  <a:gd name="T1" fmla="*/ 177022 h 21600"/>
                  <a:gd name="T2" fmla="*/ 353255 w 21600"/>
                  <a:gd name="T3" fmla="*/ 177022 h 21600"/>
                  <a:gd name="T4" fmla="*/ 353255 w 21600"/>
                  <a:gd name="T5" fmla="*/ 177022 h 21600"/>
                  <a:gd name="T6" fmla="*/ 353255 w 21600"/>
                  <a:gd name="T7" fmla="*/ 17702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731" y="739"/>
                    </a:moveTo>
                    <a:cubicBezTo>
                      <a:pt x="4070" y="261"/>
                      <a:pt x="4475" y="3"/>
                      <a:pt x="4891" y="0"/>
                    </a:cubicBezTo>
                    <a:cubicBezTo>
                      <a:pt x="5628" y="0"/>
                      <a:pt x="6364" y="0"/>
                      <a:pt x="7101" y="0"/>
                    </a:cubicBezTo>
                    <a:cubicBezTo>
                      <a:pt x="8321" y="0"/>
                      <a:pt x="9541" y="0"/>
                      <a:pt x="10761" y="0"/>
                    </a:cubicBezTo>
                    <a:cubicBezTo>
                      <a:pt x="11981" y="0"/>
                      <a:pt x="13201" y="0"/>
                      <a:pt x="14421" y="0"/>
                    </a:cubicBezTo>
                    <a:cubicBezTo>
                      <a:pt x="15158" y="0"/>
                      <a:pt x="15894" y="0"/>
                      <a:pt x="16631" y="0"/>
                    </a:cubicBezTo>
                    <a:cubicBezTo>
                      <a:pt x="17020" y="1"/>
                      <a:pt x="17400" y="226"/>
                      <a:pt x="17727" y="649"/>
                    </a:cubicBezTo>
                    <a:cubicBezTo>
                      <a:pt x="18123" y="1162"/>
                      <a:pt x="18416" y="1935"/>
                      <a:pt x="18556" y="2834"/>
                    </a:cubicBezTo>
                    <a:cubicBezTo>
                      <a:pt x="18713" y="3780"/>
                      <a:pt x="18871" y="4724"/>
                      <a:pt x="19030" y="5669"/>
                    </a:cubicBezTo>
                    <a:cubicBezTo>
                      <a:pt x="19347" y="7558"/>
                      <a:pt x="19666" y="9446"/>
                      <a:pt x="19979" y="11338"/>
                    </a:cubicBezTo>
                    <a:cubicBezTo>
                      <a:pt x="20539" y="14725"/>
                      <a:pt x="21079" y="18126"/>
                      <a:pt x="21600" y="21538"/>
                    </a:cubicBezTo>
                    <a:lnTo>
                      <a:pt x="0" y="21600"/>
                    </a:lnTo>
                    <a:cubicBezTo>
                      <a:pt x="474" y="18156"/>
                      <a:pt x="989" y="14734"/>
                      <a:pt x="1543" y="11338"/>
                    </a:cubicBezTo>
                    <a:cubicBezTo>
                      <a:pt x="1852" y="9443"/>
                      <a:pt x="2174" y="7557"/>
                      <a:pt x="2492" y="5669"/>
                    </a:cubicBezTo>
                    <a:cubicBezTo>
                      <a:pt x="2651" y="4725"/>
                      <a:pt x="2809" y="3780"/>
                      <a:pt x="2966" y="2834"/>
                    </a:cubicBezTo>
                    <a:cubicBezTo>
                      <a:pt x="3098" y="1987"/>
                      <a:pt x="3367" y="1251"/>
                      <a:pt x="3731" y="7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RU"/>
              </a:p>
            </p:txBody>
          </p:sp>
          <p:sp>
            <p:nvSpPr>
              <p:cNvPr id="43037" name="AutoShape 29">
                <a:extLst>
                  <a:ext uri="{FF2B5EF4-FFF2-40B4-BE49-F238E27FC236}">
                    <a16:creationId xmlns:a16="http://schemas.microsoft.com/office/drawing/2014/main" id="{81408DC1-E844-DA16-B63F-9C3D3B2BC7F9}"/>
                  </a:ext>
                </a:extLst>
              </p:cNvPr>
              <p:cNvSpPr>
                <a:spLocks/>
              </p:cNvSpPr>
              <p:nvPr/>
            </p:nvSpPr>
            <p:spPr bwMode="auto">
              <a:xfrm rot="7188819">
                <a:off x="2415360" y="2100593"/>
                <a:ext cx="706508" cy="354044"/>
              </a:xfrm>
              <a:custGeom>
                <a:avLst/>
                <a:gdLst>
                  <a:gd name="T0" fmla="*/ 353254 w 21600"/>
                  <a:gd name="T1" fmla="*/ 177022 h 21600"/>
                  <a:gd name="T2" fmla="*/ 353254 w 21600"/>
                  <a:gd name="T3" fmla="*/ 177022 h 21600"/>
                  <a:gd name="T4" fmla="*/ 353254 w 21600"/>
                  <a:gd name="T5" fmla="*/ 177022 h 21600"/>
                  <a:gd name="T6" fmla="*/ 353254 w 21600"/>
                  <a:gd name="T7" fmla="*/ 17702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731" y="739"/>
                    </a:moveTo>
                    <a:cubicBezTo>
                      <a:pt x="4070" y="261"/>
                      <a:pt x="4475" y="3"/>
                      <a:pt x="4891" y="0"/>
                    </a:cubicBezTo>
                    <a:cubicBezTo>
                      <a:pt x="5628" y="0"/>
                      <a:pt x="6364" y="0"/>
                      <a:pt x="7101" y="0"/>
                    </a:cubicBezTo>
                    <a:cubicBezTo>
                      <a:pt x="8321" y="0"/>
                      <a:pt x="9541" y="0"/>
                      <a:pt x="10761" y="0"/>
                    </a:cubicBezTo>
                    <a:cubicBezTo>
                      <a:pt x="11981" y="0"/>
                      <a:pt x="13201" y="0"/>
                      <a:pt x="14421" y="0"/>
                    </a:cubicBezTo>
                    <a:cubicBezTo>
                      <a:pt x="15158" y="0"/>
                      <a:pt x="15894" y="0"/>
                      <a:pt x="16631" y="0"/>
                    </a:cubicBezTo>
                    <a:cubicBezTo>
                      <a:pt x="17020" y="1"/>
                      <a:pt x="17400" y="226"/>
                      <a:pt x="17727" y="649"/>
                    </a:cubicBezTo>
                    <a:cubicBezTo>
                      <a:pt x="18123" y="1162"/>
                      <a:pt x="18416" y="1935"/>
                      <a:pt x="18556" y="2834"/>
                    </a:cubicBezTo>
                    <a:cubicBezTo>
                      <a:pt x="18713" y="3780"/>
                      <a:pt x="18871" y="4724"/>
                      <a:pt x="19030" y="5669"/>
                    </a:cubicBezTo>
                    <a:cubicBezTo>
                      <a:pt x="19347" y="7558"/>
                      <a:pt x="19666" y="9446"/>
                      <a:pt x="19979" y="11338"/>
                    </a:cubicBezTo>
                    <a:cubicBezTo>
                      <a:pt x="20539" y="14725"/>
                      <a:pt x="21079" y="18126"/>
                      <a:pt x="21600" y="21538"/>
                    </a:cubicBezTo>
                    <a:lnTo>
                      <a:pt x="0" y="21600"/>
                    </a:lnTo>
                    <a:cubicBezTo>
                      <a:pt x="474" y="18156"/>
                      <a:pt x="989" y="14734"/>
                      <a:pt x="1543" y="11338"/>
                    </a:cubicBezTo>
                    <a:cubicBezTo>
                      <a:pt x="1852" y="9443"/>
                      <a:pt x="2174" y="7557"/>
                      <a:pt x="2492" y="5669"/>
                    </a:cubicBezTo>
                    <a:cubicBezTo>
                      <a:pt x="2651" y="4725"/>
                      <a:pt x="2809" y="3780"/>
                      <a:pt x="2966" y="2834"/>
                    </a:cubicBezTo>
                    <a:cubicBezTo>
                      <a:pt x="3098" y="1987"/>
                      <a:pt x="3367" y="1251"/>
                      <a:pt x="3731" y="7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RU"/>
              </a:p>
            </p:txBody>
          </p:sp>
        </p:grpSp>
        <p:grpSp>
          <p:nvGrpSpPr>
            <p:cNvPr id="47118" name="Group 30">
              <a:extLst>
                <a:ext uri="{FF2B5EF4-FFF2-40B4-BE49-F238E27FC236}">
                  <a16:creationId xmlns:a16="http://schemas.microsoft.com/office/drawing/2014/main" id="{669B27F9-E28D-B086-8898-564541513017}"/>
                </a:ext>
              </a:extLst>
            </p:cNvPr>
            <p:cNvGrpSpPr>
              <a:grpSpLocks/>
            </p:cNvGrpSpPr>
            <p:nvPr/>
          </p:nvGrpSpPr>
          <p:grpSpPr bwMode="auto">
            <a:xfrm rot="1076488">
              <a:off x="1009823" y="718551"/>
              <a:ext cx="5036116" cy="5693884"/>
              <a:chOff x="267910" y="-1273"/>
              <a:chExt cx="5036116" cy="5693884"/>
            </a:xfrm>
          </p:grpSpPr>
          <p:sp>
            <p:nvSpPr>
              <p:cNvPr id="43039" name="Oval 31">
                <a:extLst>
                  <a:ext uri="{FF2B5EF4-FFF2-40B4-BE49-F238E27FC236}">
                    <a16:creationId xmlns:a16="http://schemas.microsoft.com/office/drawing/2014/main" id="{481E3B65-C601-C7A2-C37F-12334484E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840" y="539038"/>
                <a:ext cx="4610501" cy="46089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1pPr>
                <a:lvl2pPr marL="742950" indent="-28575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2pPr>
                <a:lvl3pPr marL="11430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3pPr>
                <a:lvl4pPr marL="16002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4pPr>
                <a:lvl5pPr marL="20574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9pPr>
              </a:lstStyle>
              <a:p>
                <a:pPr algn="ctr" eaLnBrk="1"/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43040" name="Oval 32">
                <a:extLst>
                  <a:ext uri="{FF2B5EF4-FFF2-40B4-BE49-F238E27FC236}">
                    <a16:creationId xmlns:a16="http://schemas.microsoft.com/office/drawing/2014/main" id="{C7C952E6-5491-2D7A-5D36-676C0B7B7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525" y="1374147"/>
                <a:ext cx="2937130" cy="2938757"/>
              </a:xfrm>
              <a:prstGeom prst="ellipse">
                <a:avLst/>
              </a:prstGeom>
              <a:solidFill>
                <a:srgbClr val="F0F0F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1pPr>
                <a:lvl2pPr marL="742950" indent="-28575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2pPr>
                <a:lvl3pPr marL="11430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3pPr>
                <a:lvl4pPr marL="16002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4pPr>
                <a:lvl5pPr marL="20574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9pPr>
              </a:lstStyle>
              <a:p>
                <a:pPr algn="ctr" eaLnBrk="1"/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43041" name="AutoShape 33">
                <a:extLst>
                  <a:ext uri="{FF2B5EF4-FFF2-40B4-BE49-F238E27FC236}">
                    <a16:creationId xmlns:a16="http://schemas.microsoft.com/office/drawing/2014/main" id="{6C380A80-96DA-B6AA-3CA4-F94484D40E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8117" y="-1273"/>
                <a:ext cx="1273286" cy="636652"/>
              </a:xfrm>
              <a:custGeom>
                <a:avLst/>
                <a:gdLst>
                  <a:gd name="T0" fmla="*/ 636643 w 21600"/>
                  <a:gd name="T1" fmla="*/ 318326 h 21600"/>
                  <a:gd name="T2" fmla="*/ 636643 w 21600"/>
                  <a:gd name="T3" fmla="*/ 318326 h 21600"/>
                  <a:gd name="T4" fmla="*/ 636643 w 21600"/>
                  <a:gd name="T5" fmla="*/ 318326 h 21600"/>
                  <a:gd name="T6" fmla="*/ 636643 w 21600"/>
                  <a:gd name="T7" fmla="*/ 318326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731" y="739"/>
                    </a:moveTo>
                    <a:cubicBezTo>
                      <a:pt x="4070" y="261"/>
                      <a:pt x="4475" y="3"/>
                      <a:pt x="4891" y="0"/>
                    </a:cubicBezTo>
                    <a:cubicBezTo>
                      <a:pt x="5628" y="0"/>
                      <a:pt x="6364" y="0"/>
                      <a:pt x="7101" y="0"/>
                    </a:cubicBezTo>
                    <a:cubicBezTo>
                      <a:pt x="8321" y="0"/>
                      <a:pt x="9541" y="0"/>
                      <a:pt x="10761" y="0"/>
                    </a:cubicBezTo>
                    <a:cubicBezTo>
                      <a:pt x="11981" y="0"/>
                      <a:pt x="13201" y="0"/>
                      <a:pt x="14421" y="0"/>
                    </a:cubicBezTo>
                    <a:cubicBezTo>
                      <a:pt x="15158" y="0"/>
                      <a:pt x="15894" y="0"/>
                      <a:pt x="16631" y="0"/>
                    </a:cubicBezTo>
                    <a:cubicBezTo>
                      <a:pt x="17020" y="1"/>
                      <a:pt x="17400" y="226"/>
                      <a:pt x="17727" y="649"/>
                    </a:cubicBezTo>
                    <a:cubicBezTo>
                      <a:pt x="18123" y="1162"/>
                      <a:pt x="18416" y="1935"/>
                      <a:pt x="18556" y="2834"/>
                    </a:cubicBezTo>
                    <a:cubicBezTo>
                      <a:pt x="18713" y="3780"/>
                      <a:pt x="18871" y="4724"/>
                      <a:pt x="19030" y="5669"/>
                    </a:cubicBezTo>
                    <a:cubicBezTo>
                      <a:pt x="19347" y="7558"/>
                      <a:pt x="19666" y="9446"/>
                      <a:pt x="19979" y="11338"/>
                    </a:cubicBezTo>
                    <a:cubicBezTo>
                      <a:pt x="20539" y="14725"/>
                      <a:pt x="21079" y="18126"/>
                      <a:pt x="21600" y="21538"/>
                    </a:cubicBezTo>
                    <a:lnTo>
                      <a:pt x="0" y="21600"/>
                    </a:lnTo>
                    <a:cubicBezTo>
                      <a:pt x="474" y="18156"/>
                      <a:pt x="989" y="14734"/>
                      <a:pt x="1543" y="11338"/>
                    </a:cubicBezTo>
                    <a:cubicBezTo>
                      <a:pt x="1852" y="9443"/>
                      <a:pt x="2174" y="7557"/>
                      <a:pt x="2492" y="5669"/>
                    </a:cubicBezTo>
                    <a:cubicBezTo>
                      <a:pt x="2651" y="4725"/>
                      <a:pt x="2809" y="3780"/>
                      <a:pt x="2966" y="2834"/>
                    </a:cubicBezTo>
                    <a:cubicBezTo>
                      <a:pt x="3098" y="1987"/>
                      <a:pt x="3367" y="1251"/>
                      <a:pt x="3731" y="73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RU"/>
              </a:p>
            </p:txBody>
          </p:sp>
          <p:sp>
            <p:nvSpPr>
              <p:cNvPr id="43042" name="AutoShape 34">
                <a:extLst>
                  <a:ext uri="{FF2B5EF4-FFF2-40B4-BE49-F238E27FC236}">
                    <a16:creationId xmlns:a16="http://schemas.microsoft.com/office/drawing/2014/main" id="{FCAD5BF5-CC27-0B82-B726-E6E31B4BB95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153382" y="5055960"/>
                <a:ext cx="1268523" cy="636651"/>
              </a:xfrm>
              <a:custGeom>
                <a:avLst/>
                <a:gdLst>
                  <a:gd name="T0" fmla="*/ 634262 w 21600"/>
                  <a:gd name="T1" fmla="*/ 318326 h 21600"/>
                  <a:gd name="T2" fmla="*/ 634262 w 21600"/>
                  <a:gd name="T3" fmla="*/ 318326 h 21600"/>
                  <a:gd name="T4" fmla="*/ 634262 w 21600"/>
                  <a:gd name="T5" fmla="*/ 318326 h 21600"/>
                  <a:gd name="T6" fmla="*/ 634262 w 21600"/>
                  <a:gd name="T7" fmla="*/ 318326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731" y="739"/>
                    </a:moveTo>
                    <a:cubicBezTo>
                      <a:pt x="4070" y="261"/>
                      <a:pt x="4475" y="3"/>
                      <a:pt x="4891" y="0"/>
                    </a:cubicBezTo>
                    <a:cubicBezTo>
                      <a:pt x="5628" y="0"/>
                      <a:pt x="6364" y="0"/>
                      <a:pt x="7101" y="0"/>
                    </a:cubicBezTo>
                    <a:cubicBezTo>
                      <a:pt x="8321" y="0"/>
                      <a:pt x="9541" y="0"/>
                      <a:pt x="10761" y="0"/>
                    </a:cubicBezTo>
                    <a:cubicBezTo>
                      <a:pt x="11981" y="0"/>
                      <a:pt x="13201" y="0"/>
                      <a:pt x="14421" y="0"/>
                    </a:cubicBezTo>
                    <a:cubicBezTo>
                      <a:pt x="15158" y="0"/>
                      <a:pt x="15894" y="0"/>
                      <a:pt x="16631" y="0"/>
                    </a:cubicBezTo>
                    <a:cubicBezTo>
                      <a:pt x="17020" y="1"/>
                      <a:pt x="17400" y="226"/>
                      <a:pt x="17727" y="649"/>
                    </a:cubicBezTo>
                    <a:cubicBezTo>
                      <a:pt x="18123" y="1162"/>
                      <a:pt x="18416" y="1935"/>
                      <a:pt x="18556" y="2834"/>
                    </a:cubicBezTo>
                    <a:cubicBezTo>
                      <a:pt x="18713" y="3780"/>
                      <a:pt x="18871" y="4724"/>
                      <a:pt x="19030" y="5669"/>
                    </a:cubicBezTo>
                    <a:cubicBezTo>
                      <a:pt x="19347" y="7558"/>
                      <a:pt x="19666" y="9446"/>
                      <a:pt x="19979" y="11338"/>
                    </a:cubicBezTo>
                    <a:cubicBezTo>
                      <a:pt x="20539" y="14725"/>
                      <a:pt x="21079" y="18126"/>
                      <a:pt x="21600" y="21538"/>
                    </a:cubicBezTo>
                    <a:lnTo>
                      <a:pt x="0" y="21600"/>
                    </a:lnTo>
                    <a:cubicBezTo>
                      <a:pt x="474" y="18156"/>
                      <a:pt x="989" y="14734"/>
                      <a:pt x="1543" y="11338"/>
                    </a:cubicBezTo>
                    <a:cubicBezTo>
                      <a:pt x="1852" y="9443"/>
                      <a:pt x="2174" y="7557"/>
                      <a:pt x="2492" y="5669"/>
                    </a:cubicBezTo>
                    <a:cubicBezTo>
                      <a:pt x="2651" y="4725"/>
                      <a:pt x="2809" y="3780"/>
                      <a:pt x="2966" y="2834"/>
                    </a:cubicBezTo>
                    <a:cubicBezTo>
                      <a:pt x="3098" y="1987"/>
                      <a:pt x="3367" y="1251"/>
                      <a:pt x="3731" y="73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RU"/>
              </a:p>
            </p:txBody>
          </p:sp>
          <p:sp>
            <p:nvSpPr>
              <p:cNvPr id="43043" name="AutoShape 35">
                <a:extLst>
                  <a:ext uri="{FF2B5EF4-FFF2-40B4-BE49-F238E27FC236}">
                    <a16:creationId xmlns:a16="http://schemas.microsoft.com/office/drawing/2014/main" id="{C762FC96-9160-5BA7-E6FE-EB6B4C636042}"/>
                  </a:ext>
                </a:extLst>
              </p:cNvPr>
              <p:cNvSpPr>
                <a:spLocks/>
              </p:cNvSpPr>
              <p:nvPr/>
            </p:nvSpPr>
            <p:spPr bwMode="auto">
              <a:xfrm rot="3621921">
                <a:off x="4349053" y="1273094"/>
                <a:ext cx="1271715" cy="638231"/>
              </a:xfrm>
              <a:custGeom>
                <a:avLst/>
                <a:gdLst>
                  <a:gd name="T0" fmla="*/ 635858 w 21600"/>
                  <a:gd name="T1" fmla="*/ 319116 h 21600"/>
                  <a:gd name="T2" fmla="*/ 635858 w 21600"/>
                  <a:gd name="T3" fmla="*/ 319116 h 21600"/>
                  <a:gd name="T4" fmla="*/ 635858 w 21600"/>
                  <a:gd name="T5" fmla="*/ 319116 h 21600"/>
                  <a:gd name="T6" fmla="*/ 635858 w 21600"/>
                  <a:gd name="T7" fmla="*/ 319116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731" y="739"/>
                    </a:moveTo>
                    <a:cubicBezTo>
                      <a:pt x="4070" y="261"/>
                      <a:pt x="4475" y="3"/>
                      <a:pt x="4891" y="0"/>
                    </a:cubicBezTo>
                    <a:cubicBezTo>
                      <a:pt x="5628" y="0"/>
                      <a:pt x="6364" y="0"/>
                      <a:pt x="7101" y="0"/>
                    </a:cubicBezTo>
                    <a:cubicBezTo>
                      <a:pt x="8321" y="0"/>
                      <a:pt x="9541" y="0"/>
                      <a:pt x="10761" y="0"/>
                    </a:cubicBezTo>
                    <a:cubicBezTo>
                      <a:pt x="11981" y="0"/>
                      <a:pt x="13201" y="0"/>
                      <a:pt x="14421" y="0"/>
                    </a:cubicBezTo>
                    <a:cubicBezTo>
                      <a:pt x="15158" y="0"/>
                      <a:pt x="15894" y="0"/>
                      <a:pt x="16631" y="0"/>
                    </a:cubicBezTo>
                    <a:cubicBezTo>
                      <a:pt x="17020" y="1"/>
                      <a:pt x="17400" y="226"/>
                      <a:pt x="17727" y="649"/>
                    </a:cubicBezTo>
                    <a:cubicBezTo>
                      <a:pt x="18123" y="1162"/>
                      <a:pt x="18416" y="1935"/>
                      <a:pt x="18556" y="2834"/>
                    </a:cubicBezTo>
                    <a:cubicBezTo>
                      <a:pt x="18713" y="3780"/>
                      <a:pt x="18871" y="4724"/>
                      <a:pt x="19030" y="5669"/>
                    </a:cubicBezTo>
                    <a:cubicBezTo>
                      <a:pt x="19347" y="7558"/>
                      <a:pt x="19666" y="9446"/>
                      <a:pt x="19979" y="11338"/>
                    </a:cubicBezTo>
                    <a:cubicBezTo>
                      <a:pt x="20539" y="14725"/>
                      <a:pt x="21079" y="18126"/>
                      <a:pt x="21600" y="21538"/>
                    </a:cubicBezTo>
                    <a:lnTo>
                      <a:pt x="0" y="21600"/>
                    </a:lnTo>
                    <a:cubicBezTo>
                      <a:pt x="474" y="18156"/>
                      <a:pt x="989" y="14734"/>
                      <a:pt x="1543" y="11338"/>
                    </a:cubicBezTo>
                    <a:cubicBezTo>
                      <a:pt x="1852" y="9443"/>
                      <a:pt x="2174" y="7557"/>
                      <a:pt x="2492" y="5669"/>
                    </a:cubicBezTo>
                    <a:cubicBezTo>
                      <a:pt x="2651" y="4725"/>
                      <a:pt x="2809" y="3780"/>
                      <a:pt x="2966" y="2834"/>
                    </a:cubicBezTo>
                    <a:cubicBezTo>
                      <a:pt x="3098" y="1987"/>
                      <a:pt x="3367" y="1251"/>
                      <a:pt x="3731" y="73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RU"/>
              </a:p>
            </p:txBody>
          </p:sp>
          <p:sp>
            <p:nvSpPr>
              <p:cNvPr id="43044" name="AutoShape 36">
                <a:extLst>
                  <a:ext uri="{FF2B5EF4-FFF2-40B4-BE49-F238E27FC236}">
                    <a16:creationId xmlns:a16="http://schemas.microsoft.com/office/drawing/2014/main" id="{AE10A323-E57D-4B9C-26F1-199173D103F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178079">
                <a:off x="-48038" y="3775992"/>
                <a:ext cx="1270128" cy="638231"/>
              </a:xfrm>
              <a:custGeom>
                <a:avLst/>
                <a:gdLst>
                  <a:gd name="T0" fmla="*/ 635064 w 21600"/>
                  <a:gd name="T1" fmla="*/ 319116 h 21600"/>
                  <a:gd name="T2" fmla="*/ 635064 w 21600"/>
                  <a:gd name="T3" fmla="*/ 319116 h 21600"/>
                  <a:gd name="T4" fmla="*/ 635064 w 21600"/>
                  <a:gd name="T5" fmla="*/ 319116 h 21600"/>
                  <a:gd name="T6" fmla="*/ 635064 w 21600"/>
                  <a:gd name="T7" fmla="*/ 319116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731" y="739"/>
                    </a:moveTo>
                    <a:cubicBezTo>
                      <a:pt x="4070" y="261"/>
                      <a:pt x="4475" y="3"/>
                      <a:pt x="4891" y="0"/>
                    </a:cubicBezTo>
                    <a:cubicBezTo>
                      <a:pt x="5628" y="0"/>
                      <a:pt x="6364" y="0"/>
                      <a:pt x="7101" y="0"/>
                    </a:cubicBezTo>
                    <a:cubicBezTo>
                      <a:pt x="8321" y="0"/>
                      <a:pt x="9541" y="0"/>
                      <a:pt x="10761" y="0"/>
                    </a:cubicBezTo>
                    <a:cubicBezTo>
                      <a:pt x="11981" y="0"/>
                      <a:pt x="13201" y="0"/>
                      <a:pt x="14421" y="0"/>
                    </a:cubicBezTo>
                    <a:cubicBezTo>
                      <a:pt x="15158" y="0"/>
                      <a:pt x="15894" y="0"/>
                      <a:pt x="16631" y="0"/>
                    </a:cubicBezTo>
                    <a:cubicBezTo>
                      <a:pt x="17020" y="1"/>
                      <a:pt x="17400" y="226"/>
                      <a:pt x="17727" y="649"/>
                    </a:cubicBezTo>
                    <a:cubicBezTo>
                      <a:pt x="18123" y="1162"/>
                      <a:pt x="18416" y="1935"/>
                      <a:pt x="18556" y="2834"/>
                    </a:cubicBezTo>
                    <a:cubicBezTo>
                      <a:pt x="18713" y="3780"/>
                      <a:pt x="18871" y="4724"/>
                      <a:pt x="19030" y="5669"/>
                    </a:cubicBezTo>
                    <a:cubicBezTo>
                      <a:pt x="19347" y="7558"/>
                      <a:pt x="19666" y="9446"/>
                      <a:pt x="19979" y="11338"/>
                    </a:cubicBezTo>
                    <a:cubicBezTo>
                      <a:pt x="20539" y="14725"/>
                      <a:pt x="21079" y="18126"/>
                      <a:pt x="21600" y="21538"/>
                    </a:cubicBezTo>
                    <a:lnTo>
                      <a:pt x="0" y="21600"/>
                    </a:lnTo>
                    <a:cubicBezTo>
                      <a:pt x="474" y="18156"/>
                      <a:pt x="989" y="14734"/>
                      <a:pt x="1543" y="11338"/>
                    </a:cubicBezTo>
                    <a:cubicBezTo>
                      <a:pt x="1852" y="9443"/>
                      <a:pt x="2174" y="7557"/>
                      <a:pt x="2492" y="5669"/>
                    </a:cubicBezTo>
                    <a:cubicBezTo>
                      <a:pt x="2651" y="4725"/>
                      <a:pt x="2809" y="3780"/>
                      <a:pt x="2966" y="2834"/>
                    </a:cubicBezTo>
                    <a:cubicBezTo>
                      <a:pt x="3098" y="1987"/>
                      <a:pt x="3367" y="1251"/>
                      <a:pt x="3731" y="73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RU"/>
              </a:p>
            </p:txBody>
          </p:sp>
          <p:sp>
            <p:nvSpPr>
              <p:cNvPr id="43045" name="AutoShape 37">
                <a:extLst>
                  <a:ext uri="{FF2B5EF4-FFF2-40B4-BE49-F238E27FC236}">
                    <a16:creationId xmlns:a16="http://schemas.microsoft.com/office/drawing/2014/main" id="{9F0EC0ED-B040-E507-F0E5-6D103188BFC6}"/>
                  </a:ext>
                </a:extLst>
              </p:cNvPr>
              <p:cNvSpPr>
                <a:spLocks/>
              </p:cNvSpPr>
              <p:nvPr/>
            </p:nvSpPr>
            <p:spPr bwMode="auto">
              <a:xfrm rot="-3611180">
                <a:off x="-44542" y="1271645"/>
                <a:ext cx="1270128" cy="638231"/>
              </a:xfrm>
              <a:custGeom>
                <a:avLst/>
                <a:gdLst>
                  <a:gd name="T0" fmla="*/ 635064 w 21600"/>
                  <a:gd name="T1" fmla="*/ 319116 h 21600"/>
                  <a:gd name="T2" fmla="*/ 635064 w 21600"/>
                  <a:gd name="T3" fmla="*/ 319116 h 21600"/>
                  <a:gd name="T4" fmla="*/ 635064 w 21600"/>
                  <a:gd name="T5" fmla="*/ 319116 h 21600"/>
                  <a:gd name="T6" fmla="*/ 635064 w 21600"/>
                  <a:gd name="T7" fmla="*/ 319116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731" y="739"/>
                    </a:moveTo>
                    <a:cubicBezTo>
                      <a:pt x="4070" y="261"/>
                      <a:pt x="4475" y="3"/>
                      <a:pt x="4891" y="0"/>
                    </a:cubicBezTo>
                    <a:cubicBezTo>
                      <a:pt x="5628" y="0"/>
                      <a:pt x="6364" y="0"/>
                      <a:pt x="7101" y="0"/>
                    </a:cubicBezTo>
                    <a:cubicBezTo>
                      <a:pt x="8321" y="0"/>
                      <a:pt x="9541" y="0"/>
                      <a:pt x="10761" y="0"/>
                    </a:cubicBezTo>
                    <a:cubicBezTo>
                      <a:pt x="11981" y="0"/>
                      <a:pt x="13201" y="0"/>
                      <a:pt x="14421" y="0"/>
                    </a:cubicBezTo>
                    <a:cubicBezTo>
                      <a:pt x="15158" y="0"/>
                      <a:pt x="15894" y="0"/>
                      <a:pt x="16631" y="0"/>
                    </a:cubicBezTo>
                    <a:cubicBezTo>
                      <a:pt x="17020" y="1"/>
                      <a:pt x="17400" y="226"/>
                      <a:pt x="17727" y="649"/>
                    </a:cubicBezTo>
                    <a:cubicBezTo>
                      <a:pt x="18123" y="1162"/>
                      <a:pt x="18416" y="1935"/>
                      <a:pt x="18556" y="2834"/>
                    </a:cubicBezTo>
                    <a:cubicBezTo>
                      <a:pt x="18713" y="3780"/>
                      <a:pt x="18871" y="4724"/>
                      <a:pt x="19030" y="5669"/>
                    </a:cubicBezTo>
                    <a:cubicBezTo>
                      <a:pt x="19347" y="7558"/>
                      <a:pt x="19666" y="9446"/>
                      <a:pt x="19979" y="11338"/>
                    </a:cubicBezTo>
                    <a:cubicBezTo>
                      <a:pt x="20539" y="14725"/>
                      <a:pt x="21079" y="18126"/>
                      <a:pt x="21600" y="21538"/>
                    </a:cubicBezTo>
                    <a:lnTo>
                      <a:pt x="0" y="21600"/>
                    </a:lnTo>
                    <a:cubicBezTo>
                      <a:pt x="474" y="18156"/>
                      <a:pt x="989" y="14734"/>
                      <a:pt x="1543" y="11338"/>
                    </a:cubicBezTo>
                    <a:cubicBezTo>
                      <a:pt x="1852" y="9443"/>
                      <a:pt x="2174" y="7557"/>
                      <a:pt x="2492" y="5669"/>
                    </a:cubicBezTo>
                    <a:cubicBezTo>
                      <a:pt x="2651" y="4725"/>
                      <a:pt x="2809" y="3780"/>
                      <a:pt x="2966" y="2834"/>
                    </a:cubicBezTo>
                    <a:cubicBezTo>
                      <a:pt x="3098" y="1987"/>
                      <a:pt x="3367" y="1251"/>
                      <a:pt x="3731" y="73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RU"/>
              </a:p>
            </p:txBody>
          </p:sp>
          <p:sp>
            <p:nvSpPr>
              <p:cNvPr id="43046" name="AutoShape 38">
                <a:extLst>
                  <a:ext uri="{FF2B5EF4-FFF2-40B4-BE49-F238E27FC236}">
                    <a16:creationId xmlns:a16="http://schemas.microsoft.com/office/drawing/2014/main" id="{150DFB89-12CD-127C-B3E5-9CAD65D68E3B}"/>
                  </a:ext>
                </a:extLst>
              </p:cNvPr>
              <p:cNvSpPr>
                <a:spLocks/>
              </p:cNvSpPr>
              <p:nvPr/>
            </p:nvSpPr>
            <p:spPr bwMode="auto">
              <a:xfrm rot="7188819">
                <a:off x="4344553" y="3782197"/>
                <a:ext cx="1270128" cy="638231"/>
              </a:xfrm>
              <a:custGeom>
                <a:avLst/>
                <a:gdLst>
                  <a:gd name="T0" fmla="*/ 635064 w 21600"/>
                  <a:gd name="T1" fmla="*/ 319116 h 21600"/>
                  <a:gd name="T2" fmla="*/ 635064 w 21600"/>
                  <a:gd name="T3" fmla="*/ 319116 h 21600"/>
                  <a:gd name="T4" fmla="*/ 635064 w 21600"/>
                  <a:gd name="T5" fmla="*/ 319116 h 21600"/>
                  <a:gd name="T6" fmla="*/ 635064 w 21600"/>
                  <a:gd name="T7" fmla="*/ 319116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731" y="739"/>
                    </a:moveTo>
                    <a:cubicBezTo>
                      <a:pt x="4070" y="261"/>
                      <a:pt x="4475" y="3"/>
                      <a:pt x="4891" y="0"/>
                    </a:cubicBezTo>
                    <a:cubicBezTo>
                      <a:pt x="5628" y="0"/>
                      <a:pt x="6364" y="0"/>
                      <a:pt x="7101" y="0"/>
                    </a:cubicBezTo>
                    <a:cubicBezTo>
                      <a:pt x="8321" y="0"/>
                      <a:pt x="9541" y="0"/>
                      <a:pt x="10761" y="0"/>
                    </a:cubicBezTo>
                    <a:cubicBezTo>
                      <a:pt x="11981" y="0"/>
                      <a:pt x="13201" y="0"/>
                      <a:pt x="14421" y="0"/>
                    </a:cubicBezTo>
                    <a:cubicBezTo>
                      <a:pt x="15158" y="0"/>
                      <a:pt x="15894" y="0"/>
                      <a:pt x="16631" y="0"/>
                    </a:cubicBezTo>
                    <a:cubicBezTo>
                      <a:pt x="17020" y="1"/>
                      <a:pt x="17400" y="226"/>
                      <a:pt x="17727" y="649"/>
                    </a:cubicBezTo>
                    <a:cubicBezTo>
                      <a:pt x="18123" y="1162"/>
                      <a:pt x="18416" y="1935"/>
                      <a:pt x="18556" y="2834"/>
                    </a:cubicBezTo>
                    <a:cubicBezTo>
                      <a:pt x="18713" y="3780"/>
                      <a:pt x="18871" y="4724"/>
                      <a:pt x="19030" y="5669"/>
                    </a:cubicBezTo>
                    <a:cubicBezTo>
                      <a:pt x="19347" y="7558"/>
                      <a:pt x="19666" y="9446"/>
                      <a:pt x="19979" y="11338"/>
                    </a:cubicBezTo>
                    <a:cubicBezTo>
                      <a:pt x="20539" y="14725"/>
                      <a:pt x="21079" y="18126"/>
                      <a:pt x="21600" y="21538"/>
                    </a:cubicBezTo>
                    <a:lnTo>
                      <a:pt x="0" y="21600"/>
                    </a:lnTo>
                    <a:cubicBezTo>
                      <a:pt x="474" y="18156"/>
                      <a:pt x="989" y="14734"/>
                      <a:pt x="1543" y="11338"/>
                    </a:cubicBezTo>
                    <a:cubicBezTo>
                      <a:pt x="1852" y="9443"/>
                      <a:pt x="2174" y="7557"/>
                      <a:pt x="2492" y="5669"/>
                    </a:cubicBezTo>
                    <a:cubicBezTo>
                      <a:pt x="2651" y="4725"/>
                      <a:pt x="2809" y="3780"/>
                      <a:pt x="2966" y="2834"/>
                    </a:cubicBezTo>
                    <a:cubicBezTo>
                      <a:pt x="3098" y="1987"/>
                      <a:pt x="3367" y="1251"/>
                      <a:pt x="3731" y="73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RU"/>
              </a:p>
            </p:txBody>
          </p:sp>
        </p:grpSp>
      </p:grpSp>
      <p:sp>
        <p:nvSpPr>
          <p:cNvPr id="40" name="Rectangle 7">
            <a:extLst>
              <a:ext uri="{FF2B5EF4-FFF2-40B4-BE49-F238E27FC236}">
                <a16:creationId xmlns:a16="http://schemas.microsoft.com/office/drawing/2014/main" id="{588B2AD6-B6CD-6D79-3B6C-1C3607DC1CBC}"/>
              </a:ext>
            </a:extLst>
          </p:cNvPr>
          <p:cNvSpPr>
            <a:spLocks/>
          </p:cNvSpPr>
          <p:nvPr/>
        </p:nvSpPr>
        <p:spPr bwMode="auto">
          <a:xfrm>
            <a:off x="21126342" y="5328897"/>
            <a:ext cx="1082800" cy="20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r" eaLnBrk="1">
              <a:defRPr/>
            </a:pPr>
            <a:r>
              <a:rPr lang="ru-RU" altLang="en-US" sz="3000" dirty="0" smtClean="0"/>
              <a:t>Есть</a:t>
            </a:r>
            <a:endParaRPr lang="en-US" altLang="en-US" sz="3000" dirty="0"/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CD434F57-004C-615E-8B5F-49A74964FA7D}"/>
              </a:ext>
            </a:extLst>
          </p:cNvPr>
          <p:cNvSpPr>
            <a:spLocks/>
          </p:cNvSpPr>
          <p:nvPr/>
        </p:nvSpPr>
        <p:spPr bwMode="auto">
          <a:xfrm>
            <a:off x="21128809" y="7193874"/>
            <a:ext cx="1102619" cy="124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r" eaLnBrk="1">
              <a:defRPr/>
            </a:pPr>
            <a:r>
              <a:rPr lang="ru-RU" altLang="en-US" sz="3000" dirty="0" smtClean="0"/>
              <a:t>Есть</a:t>
            </a:r>
            <a:endParaRPr lang="en-US" altLang="en-US" sz="3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660201" y="844447"/>
            <a:ext cx="1682485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>
              <a:lnSpc>
                <a:spcPct val="80000"/>
              </a:lnSpc>
              <a:defRPr/>
            </a:pPr>
            <a:r>
              <a:rPr lang="ru-RU" altLang="en-US" sz="9600" b="1" baseline="0" dirty="0" smtClean="0">
                <a:solidFill>
                  <a:srgbClr val="1A2224"/>
                </a:solidFill>
              </a:rPr>
              <a:t>Основные характеристики</a:t>
            </a:r>
            <a:endParaRPr lang="en-US" altLang="en-US" sz="9600" b="1" baseline="0" dirty="0">
              <a:solidFill>
                <a:srgbClr val="1A2224"/>
              </a:solidFill>
            </a:endParaRP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DF562379-DEE9-25F0-BC8F-87DA30006DA8}"/>
              </a:ext>
            </a:extLst>
          </p:cNvPr>
          <p:cNvSpPr>
            <a:spLocks/>
          </p:cNvSpPr>
          <p:nvPr/>
        </p:nvSpPr>
        <p:spPr bwMode="auto">
          <a:xfrm>
            <a:off x="2343119" y="4891326"/>
            <a:ext cx="3606800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ru-RU" altLang="en-US" sz="3000" b="1" baseline="0" dirty="0" smtClean="0">
                <a:solidFill>
                  <a:srgbClr val="1A2224"/>
                </a:solidFill>
              </a:rPr>
              <a:t>МОДЕЛЬ</a:t>
            </a:r>
            <a:endParaRPr lang="en-US" altLang="en-US" sz="3000" b="1" baseline="0" dirty="0">
              <a:solidFill>
                <a:srgbClr val="1A2224"/>
              </a:solidFill>
            </a:endParaRPr>
          </a:p>
        </p:txBody>
      </p:sp>
      <p:sp>
        <p:nvSpPr>
          <p:cNvPr id="43" name="Rectangle 7">
            <a:extLst>
              <a:ext uri="{FF2B5EF4-FFF2-40B4-BE49-F238E27FC236}">
                <a16:creationId xmlns:a16="http://schemas.microsoft.com/office/drawing/2014/main" id="{9645394F-0543-6667-6597-D7B992BA1A96}"/>
              </a:ext>
            </a:extLst>
          </p:cNvPr>
          <p:cNvSpPr>
            <a:spLocks/>
          </p:cNvSpPr>
          <p:nvPr/>
        </p:nvSpPr>
        <p:spPr bwMode="auto">
          <a:xfrm>
            <a:off x="2379600" y="5986058"/>
            <a:ext cx="1833188" cy="44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eaLnBrk="1">
              <a:defRPr/>
            </a:pPr>
            <a:r>
              <a:rPr lang="en-US" sz="3600" dirty="0"/>
              <a:t>TCG4104</a:t>
            </a:r>
            <a:endParaRPr lang="en-US" altLang="en-US" sz="3600" dirty="0"/>
          </a:p>
        </p:txBody>
      </p:sp>
      <p:sp>
        <p:nvSpPr>
          <p:cNvPr id="44" name="Line 8">
            <a:extLst>
              <a:ext uri="{FF2B5EF4-FFF2-40B4-BE49-F238E27FC236}">
                <a16:creationId xmlns:a16="http://schemas.microsoft.com/office/drawing/2014/main" id="{F7CDB3FC-1015-935F-EE73-A9954F1AA6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43118" y="5562392"/>
            <a:ext cx="4016233" cy="0"/>
          </a:xfrm>
          <a:prstGeom prst="line">
            <a:avLst/>
          </a:prstGeom>
          <a:noFill/>
          <a:ln w="50800" cap="flat" cmpd="sng">
            <a:solidFill>
              <a:srgbClr val="9D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DF562379-DEE9-25F0-BC8F-87DA30006DA8}"/>
              </a:ext>
            </a:extLst>
          </p:cNvPr>
          <p:cNvSpPr>
            <a:spLocks/>
          </p:cNvSpPr>
          <p:nvPr/>
        </p:nvSpPr>
        <p:spPr bwMode="auto">
          <a:xfrm>
            <a:off x="2343119" y="6689845"/>
            <a:ext cx="3606800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ru-RU" altLang="en-US" sz="3000" b="1" baseline="0" dirty="0" smtClean="0">
                <a:solidFill>
                  <a:srgbClr val="1A2224"/>
                </a:solidFill>
              </a:rPr>
              <a:t>МОЩНОСТЬ</a:t>
            </a:r>
            <a:endParaRPr lang="en-US" altLang="en-US" sz="3000" b="1" baseline="0" dirty="0">
              <a:solidFill>
                <a:srgbClr val="1A2224"/>
              </a:solidFill>
            </a:endParaRPr>
          </a:p>
        </p:txBody>
      </p:sp>
      <p:sp>
        <p:nvSpPr>
          <p:cNvPr id="46" name="Rectangle 7">
            <a:extLst>
              <a:ext uri="{FF2B5EF4-FFF2-40B4-BE49-F238E27FC236}">
                <a16:creationId xmlns:a16="http://schemas.microsoft.com/office/drawing/2014/main" id="{9645394F-0543-6667-6597-D7B992BA1A96}"/>
              </a:ext>
            </a:extLst>
          </p:cNvPr>
          <p:cNvSpPr>
            <a:spLocks/>
          </p:cNvSpPr>
          <p:nvPr/>
        </p:nvSpPr>
        <p:spPr bwMode="auto">
          <a:xfrm>
            <a:off x="2379600" y="7784577"/>
            <a:ext cx="1833188" cy="44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eaLnBrk="1">
              <a:defRPr/>
            </a:pPr>
            <a:r>
              <a:rPr lang="ru-RU" sz="3600" dirty="0" smtClean="0"/>
              <a:t>2000 Вт</a:t>
            </a:r>
            <a:endParaRPr lang="en-US" altLang="en-US" sz="3600" dirty="0"/>
          </a:p>
        </p:txBody>
      </p:sp>
      <p:sp>
        <p:nvSpPr>
          <p:cNvPr id="47" name="Line 8">
            <a:extLst>
              <a:ext uri="{FF2B5EF4-FFF2-40B4-BE49-F238E27FC236}">
                <a16:creationId xmlns:a16="http://schemas.microsoft.com/office/drawing/2014/main" id="{F7CDB3FC-1015-935F-EE73-A9954F1AA6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43119" y="7360911"/>
            <a:ext cx="4881563" cy="0"/>
          </a:xfrm>
          <a:prstGeom prst="line">
            <a:avLst/>
          </a:prstGeom>
          <a:noFill/>
          <a:ln w="50800" cap="flat" cmpd="sng">
            <a:solidFill>
              <a:srgbClr val="9D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56E8069C-A7D0-81F0-4B6A-92251723BA71}"/>
              </a:ext>
            </a:extLst>
          </p:cNvPr>
          <p:cNvSpPr>
            <a:spLocks/>
          </p:cNvSpPr>
          <p:nvPr/>
        </p:nvSpPr>
        <p:spPr bwMode="auto">
          <a:xfrm>
            <a:off x="17260478" y="7897313"/>
            <a:ext cx="5029200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eaLnBrk="1">
              <a:defRPr/>
            </a:pPr>
            <a:r>
              <a:rPr lang="ru-RU" altLang="en-US" sz="3000" b="1" baseline="0" dirty="0" smtClean="0">
                <a:solidFill>
                  <a:srgbClr val="1A2224"/>
                </a:solidFill>
              </a:rPr>
              <a:t>СМЕНА ПАНЕЛЕЙ</a:t>
            </a:r>
            <a:endParaRPr lang="en-US" altLang="en-US" sz="3000" b="1" baseline="0" dirty="0">
              <a:solidFill>
                <a:srgbClr val="1A2224"/>
              </a:solidFill>
            </a:endParaRPr>
          </a:p>
        </p:txBody>
      </p:sp>
      <p:sp>
        <p:nvSpPr>
          <p:cNvPr id="49" name="Line 9">
            <a:extLst>
              <a:ext uri="{FF2B5EF4-FFF2-40B4-BE49-F238E27FC236}">
                <a16:creationId xmlns:a16="http://schemas.microsoft.com/office/drawing/2014/main" id="{ADEC48DC-1E2F-27EC-9BEC-FAACC11E98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978379" y="8531438"/>
            <a:ext cx="6297024" cy="0"/>
          </a:xfrm>
          <a:prstGeom prst="line">
            <a:avLst/>
          </a:prstGeom>
          <a:noFill/>
          <a:ln w="50800" cap="flat" cmpd="sng">
            <a:solidFill>
              <a:srgbClr val="9D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CD434F57-004C-615E-8B5F-49A74964FA7D}"/>
              </a:ext>
            </a:extLst>
          </p:cNvPr>
          <p:cNvSpPr>
            <a:spLocks/>
          </p:cNvSpPr>
          <p:nvPr/>
        </p:nvSpPr>
        <p:spPr bwMode="auto">
          <a:xfrm>
            <a:off x="20832961" y="9018240"/>
            <a:ext cx="1428634" cy="9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r" eaLnBrk="1">
              <a:defRPr/>
            </a:pPr>
            <a:r>
              <a:rPr lang="ru-RU" altLang="en-US" sz="3000" dirty="0" smtClean="0"/>
              <a:t>Возможно</a:t>
            </a:r>
            <a:endParaRPr lang="en-US" altLang="en-US" sz="3000" dirty="0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-625424" y="10104954"/>
            <a:ext cx="25418824" cy="4262992"/>
          </a:xfrm>
          <a:prstGeom prst="rect">
            <a:avLst/>
          </a:prstGeom>
          <a:solidFill>
            <a:srgbClr val="F0F0F0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normalizeH="0" baseline="55000">
              <a:ln>
                <a:noFill/>
              </a:ln>
              <a:solidFill>
                <a:srgbClr val="7B7B7B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pic>
        <p:nvPicPr>
          <p:cNvPr id="52" name="Рисунок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72"/>
          <a:stretch/>
        </p:blipFill>
        <p:spPr>
          <a:xfrm>
            <a:off x="2343118" y="12236450"/>
            <a:ext cx="1187076" cy="1054044"/>
          </a:xfrm>
          <a:prstGeom prst="rect">
            <a:avLst/>
          </a:prstGeom>
        </p:spPr>
      </p:pic>
      <p:sp>
        <p:nvSpPr>
          <p:cNvPr id="54" name="Rectangle 6">
            <a:extLst>
              <a:ext uri="{FF2B5EF4-FFF2-40B4-BE49-F238E27FC236}">
                <a16:creationId xmlns:a16="http://schemas.microsoft.com/office/drawing/2014/main" id="{DF562379-DEE9-25F0-BC8F-87DA30006DA8}"/>
              </a:ext>
            </a:extLst>
          </p:cNvPr>
          <p:cNvSpPr>
            <a:spLocks/>
          </p:cNvSpPr>
          <p:nvPr/>
        </p:nvSpPr>
        <p:spPr bwMode="auto">
          <a:xfrm>
            <a:off x="3555595" y="12546931"/>
            <a:ext cx="3606800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en-US" sz="3000" b="1" baseline="0" dirty="0" smtClean="0">
                <a:solidFill>
                  <a:srgbClr val="1A2224"/>
                </a:solidFill>
              </a:rPr>
              <a:t>BOSCH</a:t>
            </a:r>
            <a:endParaRPr lang="en-US" altLang="en-US" sz="3000" b="1" baseline="0" dirty="0">
              <a:solidFill>
                <a:srgbClr val="1A2224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8313E2AC-3C8A-49E9-87CD-77B44327A17F}"/>
              </a:ext>
            </a:extLst>
          </p:cNvPr>
          <p:cNvSpPr>
            <a:spLocks/>
          </p:cNvSpPr>
          <p:nvPr/>
        </p:nvSpPr>
        <p:spPr bwMode="auto">
          <a:xfrm>
            <a:off x="1030760" y="665312"/>
            <a:ext cx="13178632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>
              <a:lnSpc>
                <a:spcPct val="80000"/>
              </a:lnSpc>
              <a:defRPr/>
            </a:pPr>
            <a:r>
              <a:rPr lang="ru-RU" altLang="en-US" sz="13000" b="1" baseline="0" dirty="0" smtClean="0">
                <a:solidFill>
                  <a:srgbClr val="F0F0F0"/>
                </a:solidFill>
              </a:rPr>
              <a:t>Преимущества</a:t>
            </a:r>
            <a:endParaRPr lang="en-US" altLang="en-US" sz="13000" b="1" baseline="0" dirty="0">
              <a:solidFill>
                <a:srgbClr val="F0F0F0"/>
              </a:solidFill>
            </a:endParaRPr>
          </a:p>
        </p:txBody>
      </p:sp>
      <p:sp>
        <p:nvSpPr>
          <p:cNvPr id="6146" name="Line 2">
            <a:extLst>
              <a:ext uri="{FF2B5EF4-FFF2-40B4-BE49-F238E27FC236}">
                <a16:creationId xmlns:a16="http://schemas.microsoft.com/office/drawing/2014/main" id="{FBA9B48F-44E9-4F9B-B900-694C262760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71688" y="3254375"/>
            <a:ext cx="0" cy="10504488"/>
          </a:xfrm>
          <a:prstGeom prst="line">
            <a:avLst/>
          </a:prstGeom>
          <a:noFill/>
          <a:ln w="76200" cap="flat" cmpd="sng">
            <a:solidFill>
              <a:srgbClr val="F0F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62B1966-F022-7A08-13B5-564796B488CB}"/>
              </a:ext>
            </a:extLst>
          </p:cNvPr>
          <p:cNvSpPr>
            <a:spLocks/>
          </p:cNvSpPr>
          <p:nvPr/>
        </p:nvSpPr>
        <p:spPr bwMode="auto">
          <a:xfrm>
            <a:off x="15832138" y="3096071"/>
            <a:ext cx="6375400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ru-RU" altLang="en-US" sz="3000" b="1" baseline="0" dirty="0" smtClean="0">
                <a:solidFill>
                  <a:srgbClr val="F0F0F0"/>
                </a:solidFill>
              </a:rPr>
              <a:t>ПЛАСТИНЫ</a:t>
            </a:r>
            <a:endParaRPr lang="en-US" altLang="en-US" sz="3000" b="1" baseline="0" dirty="0">
              <a:solidFill>
                <a:srgbClr val="F0F0F0"/>
              </a:solidFill>
            </a:endParaRP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0ABE26B-6DB7-8CFB-AD18-FE6112214C3A}"/>
              </a:ext>
            </a:extLst>
          </p:cNvPr>
          <p:cNvSpPr>
            <a:spLocks/>
          </p:cNvSpPr>
          <p:nvPr/>
        </p:nvSpPr>
        <p:spPr bwMode="auto">
          <a:xfrm>
            <a:off x="2852217" y="5455544"/>
            <a:ext cx="7388225" cy="169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eaLnBrk="1">
              <a:defRPr/>
            </a:pPr>
            <a:r>
              <a:rPr lang="ru-RU" sz="3000" dirty="0">
                <a:solidFill>
                  <a:schemeClr val="bg1"/>
                </a:solidFill>
              </a:rPr>
              <a:t>Разнообразные варианты приготовления благодаря трем возможным позициям нагревающих поверхностей: закрытая в </a:t>
            </a:r>
            <a:r>
              <a:rPr lang="ru-RU" sz="3000" dirty="0" smtClean="0">
                <a:solidFill>
                  <a:schemeClr val="bg1"/>
                </a:solidFill>
              </a:rPr>
              <a:t>качестве </a:t>
            </a:r>
            <a:r>
              <a:rPr lang="ru-RU" sz="3000" dirty="0">
                <a:solidFill>
                  <a:schemeClr val="bg1"/>
                </a:solidFill>
              </a:rPr>
              <a:t>контактного гриля, открытая и с фиксацией на определенном расстоянии для запекания между поверхностями.</a:t>
            </a:r>
            <a:endParaRPr lang="en-US" altLang="en-US" sz="3000" dirty="0">
              <a:solidFill>
                <a:schemeClr val="bg1"/>
              </a:solidFill>
            </a:endParaRPr>
          </a:p>
        </p:txBody>
      </p:sp>
      <p:sp>
        <p:nvSpPr>
          <p:cNvPr id="6157" name="Oval 13">
            <a:extLst>
              <a:ext uri="{FF2B5EF4-FFF2-40B4-BE49-F238E27FC236}">
                <a16:creationId xmlns:a16="http://schemas.microsoft.com/office/drawing/2014/main" id="{2E184C7C-AD95-EF48-648C-009B365F66DF}"/>
              </a:ext>
            </a:extLst>
          </p:cNvPr>
          <p:cNvSpPr>
            <a:spLocks/>
          </p:cNvSpPr>
          <p:nvPr/>
        </p:nvSpPr>
        <p:spPr bwMode="auto">
          <a:xfrm>
            <a:off x="14424025" y="3021013"/>
            <a:ext cx="687388" cy="687387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0247" name="Oval 14">
            <a:extLst>
              <a:ext uri="{FF2B5EF4-FFF2-40B4-BE49-F238E27FC236}">
                <a16:creationId xmlns:a16="http://schemas.microsoft.com/office/drawing/2014/main" id="{54970C62-26A3-8489-F9B0-FE3254E500FF}"/>
              </a:ext>
            </a:extLst>
          </p:cNvPr>
          <p:cNvSpPr>
            <a:spLocks/>
          </p:cNvSpPr>
          <p:nvPr/>
        </p:nvSpPr>
        <p:spPr bwMode="auto">
          <a:xfrm>
            <a:off x="14605000" y="3201988"/>
            <a:ext cx="325438" cy="3254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160" name="Oval 16">
            <a:extLst>
              <a:ext uri="{FF2B5EF4-FFF2-40B4-BE49-F238E27FC236}">
                <a16:creationId xmlns:a16="http://schemas.microsoft.com/office/drawing/2014/main" id="{9E03186F-0AD6-5FC1-018D-5B1CE4E77DDB}"/>
              </a:ext>
            </a:extLst>
          </p:cNvPr>
          <p:cNvSpPr>
            <a:spLocks/>
          </p:cNvSpPr>
          <p:nvPr/>
        </p:nvSpPr>
        <p:spPr bwMode="auto">
          <a:xfrm>
            <a:off x="14424025" y="6065838"/>
            <a:ext cx="687388" cy="687387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0249" name="Oval 17">
            <a:extLst>
              <a:ext uri="{FF2B5EF4-FFF2-40B4-BE49-F238E27FC236}">
                <a16:creationId xmlns:a16="http://schemas.microsoft.com/office/drawing/2014/main" id="{146B431D-7EE1-0A61-C6F7-9522B62F859C}"/>
              </a:ext>
            </a:extLst>
          </p:cNvPr>
          <p:cNvSpPr>
            <a:spLocks/>
          </p:cNvSpPr>
          <p:nvPr/>
        </p:nvSpPr>
        <p:spPr bwMode="auto">
          <a:xfrm>
            <a:off x="14605000" y="6246813"/>
            <a:ext cx="325438" cy="3254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163" name="Oval 19">
            <a:extLst>
              <a:ext uri="{FF2B5EF4-FFF2-40B4-BE49-F238E27FC236}">
                <a16:creationId xmlns:a16="http://schemas.microsoft.com/office/drawing/2014/main" id="{C923E783-0DFF-86B4-B639-0427F7299823}"/>
              </a:ext>
            </a:extLst>
          </p:cNvPr>
          <p:cNvSpPr>
            <a:spLocks/>
          </p:cNvSpPr>
          <p:nvPr/>
        </p:nvSpPr>
        <p:spPr bwMode="auto">
          <a:xfrm>
            <a:off x="14424025" y="9072563"/>
            <a:ext cx="687388" cy="688975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0251" name="Oval 20">
            <a:extLst>
              <a:ext uri="{FF2B5EF4-FFF2-40B4-BE49-F238E27FC236}">
                <a16:creationId xmlns:a16="http://schemas.microsoft.com/office/drawing/2014/main" id="{50E78618-C78D-2E58-6E75-0BAE15ED7C1E}"/>
              </a:ext>
            </a:extLst>
          </p:cNvPr>
          <p:cNvSpPr>
            <a:spLocks/>
          </p:cNvSpPr>
          <p:nvPr/>
        </p:nvSpPr>
        <p:spPr bwMode="auto">
          <a:xfrm>
            <a:off x="14605000" y="9255125"/>
            <a:ext cx="325438" cy="32385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A58DDE8B-849A-EDE8-E84C-4FBA45A8DB58}"/>
              </a:ext>
            </a:extLst>
          </p:cNvPr>
          <p:cNvSpPr>
            <a:spLocks/>
          </p:cNvSpPr>
          <p:nvPr/>
        </p:nvSpPr>
        <p:spPr bwMode="auto">
          <a:xfrm>
            <a:off x="15821025" y="6119813"/>
            <a:ext cx="63754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ru-RU" altLang="en-US" sz="3000" b="1" baseline="0" dirty="0" smtClean="0">
                <a:solidFill>
                  <a:srgbClr val="F0F0F0"/>
                </a:solidFill>
              </a:rPr>
              <a:t>МОЩНОСТЬ</a:t>
            </a:r>
            <a:endParaRPr lang="en-US" altLang="en-US" sz="3000" b="1" baseline="0" dirty="0">
              <a:solidFill>
                <a:srgbClr val="F0F0F0"/>
              </a:solidFill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BF6D55B0-1E40-3A62-0154-F5BB7F7DC949}"/>
              </a:ext>
            </a:extLst>
          </p:cNvPr>
          <p:cNvSpPr>
            <a:spLocks/>
          </p:cNvSpPr>
          <p:nvPr/>
        </p:nvSpPr>
        <p:spPr bwMode="auto">
          <a:xfrm>
            <a:off x="15821025" y="7108354"/>
            <a:ext cx="7388225" cy="169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eaLnBrk="1">
              <a:defRPr/>
            </a:pPr>
            <a:r>
              <a:rPr lang="ru-RU" sz="3000" dirty="0">
                <a:solidFill>
                  <a:schemeClr val="bg1"/>
                </a:solidFill>
              </a:rPr>
              <a:t>Очень высокая мощность в 2000 Вт – для быстрого нагрева и последовательного вывода тепла.</a:t>
            </a:r>
            <a:endParaRPr lang="en-US" altLang="en-US" sz="3000" dirty="0">
              <a:solidFill>
                <a:schemeClr val="bg1"/>
              </a:solidFill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0E5AA9DC-5ADD-B3ED-0F67-9318566AFF3A}"/>
              </a:ext>
            </a:extLst>
          </p:cNvPr>
          <p:cNvSpPr>
            <a:spLocks/>
          </p:cNvSpPr>
          <p:nvPr/>
        </p:nvSpPr>
        <p:spPr bwMode="auto">
          <a:xfrm>
            <a:off x="15832138" y="9101138"/>
            <a:ext cx="63754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ru-RU" altLang="en-US" sz="3000" b="1" baseline="0" dirty="0" smtClean="0">
                <a:solidFill>
                  <a:srgbClr val="F0F0F0"/>
                </a:solidFill>
              </a:rPr>
              <a:t>ГАБАРИТЫ</a:t>
            </a:r>
            <a:endParaRPr lang="en-US" altLang="en-US" sz="3000" b="1" baseline="0" dirty="0">
              <a:solidFill>
                <a:srgbClr val="F0F0F0"/>
              </a:solidFill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DF99DAC3-1CBE-010F-874C-6B9DE6A129A3}"/>
              </a:ext>
            </a:extLst>
          </p:cNvPr>
          <p:cNvSpPr>
            <a:spLocks/>
          </p:cNvSpPr>
          <p:nvPr/>
        </p:nvSpPr>
        <p:spPr bwMode="auto">
          <a:xfrm>
            <a:off x="15821025" y="10132690"/>
            <a:ext cx="7388225" cy="169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eaLnBrk="1">
              <a:defRPr/>
            </a:pPr>
            <a:r>
              <a:rPr lang="ru-RU" sz="3000" dirty="0">
                <a:solidFill>
                  <a:schemeClr val="bg1"/>
                </a:solidFill>
              </a:rPr>
              <a:t>Большая контактная поверхность пластин для гриля: 328 x 238 мм.</a:t>
            </a:r>
            <a:endParaRPr lang="en-US" altLang="en-US" sz="3000" dirty="0">
              <a:solidFill>
                <a:schemeClr val="bg1"/>
              </a:solidFill>
            </a:endParaRPr>
          </a:p>
        </p:txBody>
      </p:sp>
      <p:sp>
        <p:nvSpPr>
          <p:cNvPr id="10256" name="Rectangle 1">
            <a:extLst>
              <a:ext uri="{FF2B5EF4-FFF2-40B4-BE49-F238E27FC236}">
                <a16:creationId xmlns:a16="http://schemas.microsoft.com/office/drawing/2014/main" id="{6B5AAB38-6528-5E9B-B10E-F8C095811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88" y="11322050"/>
            <a:ext cx="7561262" cy="1657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/>
            <a:endParaRPr lang="en-US" altLang="en-US"/>
          </a:p>
        </p:txBody>
      </p:sp>
      <p:sp>
        <p:nvSpPr>
          <p:cNvPr id="17" name="Line 2">
            <a:extLst>
              <a:ext uri="{FF2B5EF4-FFF2-40B4-BE49-F238E27FC236}">
                <a16:creationId xmlns:a16="http://schemas.microsoft.com/office/drawing/2014/main" id="{FBA9B48F-44E9-4F9B-B900-694C262760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1767" y="4597053"/>
            <a:ext cx="0" cy="10504488"/>
          </a:xfrm>
          <a:prstGeom prst="line">
            <a:avLst/>
          </a:prstGeom>
          <a:noFill/>
          <a:ln w="76200" cap="flat" cmpd="sng">
            <a:solidFill>
              <a:srgbClr val="F0F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E62B1966-F022-7A08-13B5-564796B488CB}"/>
              </a:ext>
            </a:extLst>
          </p:cNvPr>
          <p:cNvSpPr>
            <a:spLocks/>
          </p:cNvSpPr>
          <p:nvPr/>
        </p:nvSpPr>
        <p:spPr bwMode="auto">
          <a:xfrm>
            <a:off x="2852217" y="4438749"/>
            <a:ext cx="6375400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ru-RU" altLang="en-US" sz="3000" b="1" baseline="0" dirty="0" smtClean="0">
                <a:solidFill>
                  <a:srgbClr val="F0F0F0"/>
                </a:solidFill>
              </a:rPr>
              <a:t>ПРИГОТОВЛЕНИЕ</a:t>
            </a:r>
            <a:endParaRPr lang="en-US" altLang="en-US" sz="3000" b="1" baseline="0" dirty="0">
              <a:solidFill>
                <a:srgbClr val="F0F0F0"/>
              </a:solidFill>
            </a:endParaRP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2E184C7C-AD95-EF48-648C-009B365F66DF}"/>
              </a:ext>
            </a:extLst>
          </p:cNvPr>
          <p:cNvSpPr>
            <a:spLocks/>
          </p:cNvSpPr>
          <p:nvPr/>
        </p:nvSpPr>
        <p:spPr bwMode="auto">
          <a:xfrm>
            <a:off x="1444104" y="4363691"/>
            <a:ext cx="687388" cy="687387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0" name="Oval 14">
            <a:extLst>
              <a:ext uri="{FF2B5EF4-FFF2-40B4-BE49-F238E27FC236}">
                <a16:creationId xmlns:a16="http://schemas.microsoft.com/office/drawing/2014/main" id="{54970C62-26A3-8489-F9B0-FE3254E500FF}"/>
              </a:ext>
            </a:extLst>
          </p:cNvPr>
          <p:cNvSpPr>
            <a:spLocks/>
          </p:cNvSpPr>
          <p:nvPr/>
        </p:nvSpPr>
        <p:spPr bwMode="auto">
          <a:xfrm>
            <a:off x="1625079" y="4544666"/>
            <a:ext cx="325438" cy="3254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Oval 16">
            <a:extLst>
              <a:ext uri="{FF2B5EF4-FFF2-40B4-BE49-F238E27FC236}">
                <a16:creationId xmlns:a16="http://schemas.microsoft.com/office/drawing/2014/main" id="{9E03186F-0AD6-5FC1-018D-5B1CE4E77DDB}"/>
              </a:ext>
            </a:extLst>
          </p:cNvPr>
          <p:cNvSpPr>
            <a:spLocks/>
          </p:cNvSpPr>
          <p:nvPr/>
        </p:nvSpPr>
        <p:spPr bwMode="auto">
          <a:xfrm>
            <a:off x="1444104" y="7408516"/>
            <a:ext cx="687388" cy="687387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2" name="Oval 17">
            <a:extLst>
              <a:ext uri="{FF2B5EF4-FFF2-40B4-BE49-F238E27FC236}">
                <a16:creationId xmlns:a16="http://schemas.microsoft.com/office/drawing/2014/main" id="{146B431D-7EE1-0A61-C6F7-9522B62F859C}"/>
              </a:ext>
            </a:extLst>
          </p:cNvPr>
          <p:cNvSpPr>
            <a:spLocks/>
          </p:cNvSpPr>
          <p:nvPr/>
        </p:nvSpPr>
        <p:spPr bwMode="auto">
          <a:xfrm>
            <a:off x="1625079" y="7589491"/>
            <a:ext cx="325438" cy="3254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5" name="Oval 19">
            <a:extLst>
              <a:ext uri="{FF2B5EF4-FFF2-40B4-BE49-F238E27FC236}">
                <a16:creationId xmlns:a16="http://schemas.microsoft.com/office/drawing/2014/main" id="{C923E783-0DFF-86B4-B639-0427F7299823}"/>
              </a:ext>
            </a:extLst>
          </p:cNvPr>
          <p:cNvSpPr>
            <a:spLocks/>
          </p:cNvSpPr>
          <p:nvPr/>
        </p:nvSpPr>
        <p:spPr bwMode="auto">
          <a:xfrm>
            <a:off x="1444104" y="10415241"/>
            <a:ext cx="687388" cy="688975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8" name="Oval 20">
            <a:extLst>
              <a:ext uri="{FF2B5EF4-FFF2-40B4-BE49-F238E27FC236}">
                <a16:creationId xmlns:a16="http://schemas.microsoft.com/office/drawing/2014/main" id="{50E78618-C78D-2E58-6E75-0BAE15ED7C1E}"/>
              </a:ext>
            </a:extLst>
          </p:cNvPr>
          <p:cNvSpPr>
            <a:spLocks/>
          </p:cNvSpPr>
          <p:nvPr/>
        </p:nvSpPr>
        <p:spPr bwMode="auto">
          <a:xfrm>
            <a:off x="1625079" y="10597803"/>
            <a:ext cx="325438" cy="32385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A58DDE8B-849A-EDE8-E84C-4FBA45A8DB58}"/>
              </a:ext>
            </a:extLst>
          </p:cNvPr>
          <p:cNvSpPr>
            <a:spLocks/>
          </p:cNvSpPr>
          <p:nvPr/>
        </p:nvSpPr>
        <p:spPr bwMode="auto">
          <a:xfrm>
            <a:off x="2852217" y="7462491"/>
            <a:ext cx="63754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ru-RU" altLang="en-US" sz="3000" b="1" baseline="0" dirty="0" smtClean="0">
                <a:solidFill>
                  <a:srgbClr val="F0F0F0"/>
                </a:solidFill>
              </a:rPr>
              <a:t>ТЕМПЕРАТУРА</a:t>
            </a:r>
            <a:endParaRPr lang="en-US" altLang="en-US" sz="3000" b="1" baseline="0" dirty="0">
              <a:solidFill>
                <a:srgbClr val="F0F0F0"/>
              </a:solidFill>
            </a:endParaRP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0E5AA9DC-5ADD-B3ED-0F67-9318566AFF3A}"/>
              </a:ext>
            </a:extLst>
          </p:cNvPr>
          <p:cNvSpPr>
            <a:spLocks/>
          </p:cNvSpPr>
          <p:nvPr/>
        </p:nvSpPr>
        <p:spPr bwMode="auto">
          <a:xfrm>
            <a:off x="2852217" y="10443816"/>
            <a:ext cx="63754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ru-RU" altLang="en-US" sz="3000" b="1" baseline="0" dirty="0" smtClean="0">
                <a:solidFill>
                  <a:srgbClr val="F0F0F0"/>
                </a:solidFill>
              </a:rPr>
              <a:t>ДОПОЛНИТЕЛЬНЫЕ ОПЦИИ</a:t>
            </a:r>
            <a:endParaRPr lang="en-US" altLang="en-US" sz="3000" b="1" baseline="0" dirty="0">
              <a:solidFill>
                <a:srgbClr val="F0F0F0"/>
              </a:solidFill>
            </a:endParaRP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10ABE26B-6DB7-8CFB-AD18-FE6112214C3A}"/>
              </a:ext>
            </a:extLst>
          </p:cNvPr>
          <p:cNvSpPr>
            <a:spLocks/>
          </p:cNvSpPr>
          <p:nvPr/>
        </p:nvSpPr>
        <p:spPr bwMode="auto">
          <a:xfrm>
            <a:off x="15832138" y="4156025"/>
            <a:ext cx="7388225" cy="169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eaLnBrk="1">
              <a:defRPr/>
            </a:pPr>
            <a:r>
              <a:rPr lang="ru-RU" sz="3000" dirty="0">
                <a:solidFill>
                  <a:schemeClr val="bg1"/>
                </a:solidFill>
              </a:rPr>
              <a:t>Съемные </a:t>
            </a:r>
            <a:r>
              <a:rPr lang="ru-RU" sz="3000" dirty="0" err="1">
                <a:solidFill>
                  <a:schemeClr val="bg1"/>
                </a:solidFill>
              </a:rPr>
              <a:t>алюминевые</a:t>
            </a:r>
            <a:r>
              <a:rPr lang="ru-RU" sz="3000" dirty="0">
                <a:solidFill>
                  <a:schemeClr val="bg1"/>
                </a:solidFill>
              </a:rPr>
              <a:t> пластины для гриля с антипригарным покрытием. Пластины предусмотрены для мытья в посудомоечной машине.</a:t>
            </a:r>
            <a:endParaRPr lang="en-US" altLang="en-US" sz="3000" dirty="0">
              <a:solidFill>
                <a:schemeClr val="bg1"/>
              </a:solidFill>
            </a:endParaRP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BF6D55B0-1E40-3A62-0154-F5BB7F7DC949}"/>
              </a:ext>
            </a:extLst>
          </p:cNvPr>
          <p:cNvSpPr>
            <a:spLocks/>
          </p:cNvSpPr>
          <p:nvPr/>
        </p:nvSpPr>
        <p:spPr bwMode="auto">
          <a:xfrm>
            <a:off x="2871521" y="8629650"/>
            <a:ext cx="7388225" cy="169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eaLnBrk="1">
              <a:defRPr/>
            </a:pPr>
            <a:r>
              <a:rPr lang="ru-RU" sz="3000" dirty="0">
                <a:solidFill>
                  <a:schemeClr val="bg1"/>
                </a:solidFill>
              </a:rPr>
              <a:t>Плавный терморегулятор позволяет с легкостью установить необходимую температуру для оптимального </a:t>
            </a:r>
            <a:r>
              <a:rPr lang="ru-RU" sz="3000" dirty="0" err="1">
                <a:solidFill>
                  <a:schemeClr val="bg1"/>
                </a:solidFill>
              </a:rPr>
              <a:t>прожаривания</a:t>
            </a:r>
            <a:r>
              <a:rPr lang="ru-RU" sz="3000" dirty="0">
                <a:solidFill>
                  <a:schemeClr val="bg1"/>
                </a:solidFill>
              </a:rPr>
              <a:t> блюда.</a:t>
            </a:r>
            <a:endParaRPr lang="en-US" altLang="en-US" sz="3000" dirty="0">
              <a:solidFill>
                <a:schemeClr val="bg1"/>
              </a:solidFill>
            </a:endParaRP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DF99DAC3-1CBE-010F-874C-6B9DE6A129A3}"/>
              </a:ext>
            </a:extLst>
          </p:cNvPr>
          <p:cNvSpPr>
            <a:spLocks/>
          </p:cNvSpPr>
          <p:nvPr/>
        </p:nvSpPr>
        <p:spPr bwMode="auto">
          <a:xfrm>
            <a:off x="2874573" y="11610975"/>
            <a:ext cx="7388225" cy="169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eaLnBrk="1">
              <a:defRPr/>
            </a:pPr>
            <a:r>
              <a:rPr lang="ru-RU" sz="3000" dirty="0">
                <a:solidFill>
                  <a:schemeClr val="bg1"/>
                </a:solidFill>
              </a:rPr>
              <a:t>Дополнительные опции: пластины для гриля со стоками и двумя независимыми емкостями для сбора жира.</a:t>
            </a:r>
            <a:endParaRPr lang="en-US" alt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FBA74DC5-D84D-05AF-2BE0-548E6BD01181}"/>
              </a:ext>
            </a:extLst>
          </p:cNvPr>
          <p:cNvSpPr>
            <a:spLocks/>
          </p:cNvSpPr>
          <p:nvPr/>
        </p:nvSpPr>
        <p:spPr bwMode="auto">
          <a:xfrm>
            <a:off x="22688550" y="1223645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fld id="{5E799969-9D1A-C34C-9155-7B66879C3B3A}" type="slidenum">
              <a:rPr lang="en-US" altLang="en-US" sz="2100" baseline="0">
                <a:solidFill>
                  <a:srgbClr val="1B2223"/>
                </a:solidFill>
                <a:latin typeface="Open Sans Semibold" charset="0"/>
                <a:ea typeface="Open Sans Semibold" charset="0"/>
                <a:cs typeface="Open Sans Semibold" charset="0"/>
                <a:sym typeface="Open Sans Semibold" charset="0"/>
              </a:rPr>
              <a:pPr algn="ctr" eaLnBrk="1"/>
              <a:t>4</a:t>
            </a:fld>
            <a:endParaRPr lang="en-US" altLang="en-US" sz="2100" baseline="0">
              <a:solidFill>
                <a:srgbClr val="1B2223"/>
              </a:solidFill>
              <a:latin typeface="Open Sans Semibold" charset="0"/>
              <a:ea typeface="Open Sans Semibold" charset="0"/>
              <a:cs typeface="Open Sans Semibold" charset="0"/>
              <a:sym typeface="Open Sans Semibold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9693CB39-B064-6CB0-2BDB-F8D3A4FE2D6D}"/>
              </a:ext>
            </a:extLst>
          </p:cNvPr>
          <p:cNvSpPr>
            <a:spLocks/>
          </p:cNvSpPr>
          <p:nvPr/>
        </p:nvSpPr>
        <p:spPr bwMode="auto">
          <a:xfrm>
            <a:off x="2257424" y="1532791"/>
            <a:ext cx="15191159" cy="3303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>
              <a:lnSpc>
                <a:spcPct val="80000"/>
              </a:lnSpc>
              <a:defRPr/>
            </a:pPr>
            <a:r>
              <a:rPr lang="ru-RU" altLang="en-US" sz="13000" b="1" baseline="0" dirty="0" smtClean="0">
                <a:solidFill>
                  <a:srgbClr val="1A2224"/>
                </a:solidFill>
              </a:rPr>
              <a:t>Ключевые преимущества</a:t>
            </a:r>
            <a:endParaRPr lang="en-US" altLang="en-US" sz="13000" b="1" baseline="0" dirty="0">
              <a:solidFill>
                <a:srgbClr val="1A2224"/>
              </a:solidFill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C570907-3DC9-2033-C791-7956C3FEB4F0}"/>
              </a:ext>
            </a:extLst>
          </p:cNvPr>
          <p:cNvSpPr>
            <a:spLocks/>
          </p:cNvSpPr>
          <p:nvPr/>
        </p:nvSpPr>
        <p:spPr bwMode="auto">
          <a:xfrm>
            <a:off x="3011990" y="5948463"/>
            <a:ext cx="6816006" cy="194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eaLnBrk="1">
              <a:defRPr/>
            </a:pPr>
            <a:r>
              <a:rPr lang="ru-RU" sz="6000" dirty="0" smtClean="0">
                <a:solidFill>
                  <a:schemeClr val="tx2"/>
                </a:solidFill>
              </a:rPr>
              <a:t>Контактный гриль;</a:t>
            </a:r>
          </a:p>
          <a:p>
            <a:pPr eaLnBrk="1">
              <a:defRPr/>
            </a:pPr>
            <a:r>
              <a:rPr lang="ru-RU" sz="6000" dirty="0">
                <a:solidFill>
                  <a:schemeClr val="tx2"/>
                </a:solidFill>
              </a:rPr>
              <a:t>П</a:t>
            </a:r>
            <a:r>
              <a:rPr lang="ru-RU" sz="6000" dirty="0" smtClean="0">
                <a:solidFill>
                  <a:schemeClr val="tx2"/>
                </a:solidFill>
              </a:rPr>
              <a:t>оддон </a:t>
            </a:r>
            <a:r>
              <a:rPr lang="ru-RU" sz="6000" dirty="0">
                <a:solidFill>
                  <a:schemeClr val="tx2"/>
                </a:solidFill>
              </a:rPr>
              <a:t>для сбора </a:t>
            </a:r>
            <a:r>
              <a:rPr lang="ru-RU" sz="6000" dirty="0" smtClean="0">
                <a:solidFill>
                  <a:schemeClr val="tx2"/>
                </a:solidFill>
              </a:rPr>
              <a:t>жира;</a:t>
            </a:r>
          </a:p>
          <a:p>
            <a:pPr eaLnBrk="1">
              <a:defRPr/>
            </a:pPr>
            <a:r>
              <a:rPr lang="ru-RU" sz="6000" dirty="0">
                <a:solidFill>
                  <a:schemeClr val="tx2"/>
                </a:solidFill>
              </a:rPr>
              <a:t>Р</a:t>
            </a:r>
            <a:r>
              <a:rPr lang="ru-RU" sz="6000" dirty="0" smtClean="0">
                <a:solidFill>
                  <a:schemeClr val="tx2"/>
                </a:solidFill>
              </a:rPr>
              <a:t>егулировка высот;</a:t>
            </a:r>
          </a:p>
          <a:p>
            <a:pPr eaLnBrk="1">
              <a:defRPr/>
            </a:pPr>
            <a:r>
              <a:rPr lang="ru-RU" altLang="en-US" sz="6000" dirty="0" smtClean="0">
                <a:solidFill>
                  <a:schemeClr val="tx2"/>
                </a:solidFill>
              </a:rPr>
              <a:t>Доступная цена.</a:t>
            </a:r>
            <a:endParaRPr lang="en-US" altLang="en-US" sz="6000" dirty="0">
              <a:solidFill>
                <a:schemeClr val="tx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-625424" y="10818440"/>
            <a:ext cx="25418824" cy="4262992"/>
          </a:xfrm>
          <a:prstGeom prst="rect">
            <a:avLst/>
          </a:prstGeom>
          <a:solidFill>
            <a:srgbClr val="F0F0F0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normalizeH="0" baseline="55000">
              <a:ln>
                <a:noFill/>
              </a:ln>
              <a:solidFill>
                <a:srgbClr val="7B7B7B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72"/>
          <a:stretch/>
        </p:blipFill>
        <p:spPr>
          <a:xfrm>
            <a:off x="2279650" y="11898560"/>
            <a:ext cx="1187076" cy="1054044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DF562379-DEE9-25F0-BC8F-87DA30006DA8}"/>
              </a:ext>
            </a:extLst>
          </p:cNvPr>
          <p:cNvSpPr>
            <a:spLocks/>
          </p:cNvSpPr>
          <p:nvPr/>
        </p:nvSpPr>
        <p:spPr bwMode="auto">
          <a:xfrm>
            <a:off x="3492127" y="12209041"/>
            <a:ext cx="3606800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en-US" sz="3000" b="1" baseline="0" dirty="0" smtClean="0">
                <a:solidFill>
                  <a:srgbClr val="1A2224"/>
                </a:solidFill>
              </a:rPr>
              <a:t>BOSCH</a:t>
            </a:r>
            <a:endParaRPr lang="en-US" altLang="en-US" sz="3000" b="1" baseline="0" dirty="0">
              <a:solidFill>
                <a:srgbClr val="1A2224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795" y="6713984"/>
            <a:ext cx="10315575" cy="7258050"/>
          </a:xfrm>
          <a:prstGeom prst="rect">
            <a:avLst/>
          </a:prstGeom>
        </p:spPr>
      </p:pic>
      <p:sp>
        <p:nvSpPr>
          <p:cNvPr id="13" name="Oval 13">
            <a:extLst>
              <a:ext uri="{FF2B5EF4-FFF2-40B4-BE49-F238E27FC236}">
                <a16:creationId xmlns:a16="http://schemas.microsoft.com/office/drawing/2014/main" id="{2E184C7C-AD95-EF48-648C-009B365F66DF}"/>
              </a:ext>
            </a:extLst>
          </p:cNvPr>
          <p:cNvSpPr>
            <a:spLocks/>
          </p:cNvSpPr>
          <p:nvPr/>
        </p:nvSpPr>
        <p:spPr bwMode="auto">
          <a:xfrm>
            <a:off x="2246295" y="5572685"/>
            <a:ext cx="687388" cy="687387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54970C62-26A3-8489-F9B0-FE3254E500FF}"/>
              </a:ext>
            </a:extLst>
          </p:cNvPr>
          <p:cNvSpPr>
            <a:spLocks/>
          </p:cNvSpPr>
          <p:nvPr/>
        </p:nvSpPr>
        <p:spPr bwMode="auto">
          <a:xfrm>
            <a:off x="2427270" y="5753660"/>
            <a:ext cx="325438" cy="3254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2E184C7C-AD95-EF48-648C-009B365F66DF}"/>
              </a:ext>
            </a:extLst>
          </p:cNvPr>
          <p:cNvSpPr>
            <a:spLocks/>
          </p:cNvSpPr>
          <p:nvPr/>
        </p:nvSpPr>
        <p:spPr bwMode="auto">
          <a:xfrm>
            <a:off x="2263081" y="6131484"/>
            <a:ext cx="687388" cy="687387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54970C62-26A3-8489-F9B0-FE3254E500FF}"/>
              </a:ext>
            </a:extLst>
          </p:cNvPr>
          <p:cNvSpPr>
            <a:spLocks/>
          </p:cNvSpPr>
          <p:nvPr/>
        </p:nvSpPr>
        <p:spPr bwMode="auto">
          <a:xfrm>
            <a:off x="2436778" y="6353944"/>
            <a:ext cx="325438" cy="3254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2E184C7C-AD95-EF48-648C-009B365F66DF}"/>
              </a:ext>
            </a:extLst>
          </p:cNvPr>
          <p:cNvSpPr>
            <a:spLocks/>
          </p:cNvSpPr>
          <p:nvPr/>
        </p:nvSpPr>
        <p:spPr bwMode="auto">
          <a:xfrm>
            <a:off x="2261438" y="6746035"/>
            <a:ext cx="687388" cy="687387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0" name="Oval 14">
            <a:extLst>
              <a:ext uri="{FF2B5EF4-FFF2-40B4-BE49-F238E27FC236}">
                <a16:creationId xmlns:a16="http://schemas.microsoft.com/office/drawing/2014/main" id="{54970C62-26A3-8489-F9B0-FE3254E500FF}"/>
              </a:ext>
            </a:extLst>
          </p:cNvPr>
          <p:cNvSpPr>
            <a:spLocks/>
          </p:cNvSpPr>
          <p:nvPr/>
        </p:nvSpPr>
        <p:spPr bwMode="auto">
          <a:xfrm>
            <a:off x="2442413" y="6964611"/>
            <a:ext cx="325438" cy="3254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2E184C7C-AD95-EF48-648C-009B365F66DF}"/>
              </a:ext>
            </a:extLst>
          </p:cNvPr>
          <p:cNvSpPr>
            <a:spLocks/>
          </p:cNvSpPr>
          <p:nvPr/>
        </p:nvSpPr>
        <p:spPr bwMode="auto">
          <a:xfrm>
            <a:off x="2255803" y="7378856"/>
            <a:ext cx="687388" cy="687387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54970C62-26A3-8489-F9B0-FE3254E500FF}"/>
              </a:ext>
            </a:extLst>
          </p:cNvPr>
          <p:cNvSpPr>
            <a:spLocks/>
          </p:cNvSpPr>
          <p:nvPr/>
        </p:nvSpPr>
        <p:spPr bwMode="auto">
          <a:xfrm>
            <a:off x="2436778" y="7559831"/>
            <a:ext cx="325438" cy="3254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7DAC90E0-4E8A-711C-653D-E042C33CB603}"/>
              </a:ext>
            </a:extLst>
          </p:cNvPr>
          <p:cNvSpPr>
            <a:spLocks/>
          </p:cNvSpPr>
          <p:nvPr/>
        </p:nvSpPr>
        <p:spPr bwMode="auto">
          <a:xfrm>
            <a:off x="22688550" y="1223645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fld id="{8ED53E4A-96BC-DA44-89AF-00E0267CD894}" type="slidenum">
              <a:rPr lang="en-US" altLang="en-US" sz="2100" baseline="0">
                <a:solidFill>
                  <a:srgbClr val="1B2223"/>
                </a:solidFill>
                <a:latin typeface="Open Sans Semibold" charset="0"/>
                <a:ea typeface="Open Sans Semibold" charset="0"/>
                <a:cs typeface="Open Sans Semibold" charset="0"/>
                <a:sym typeface="Open Sans Semibold" charset="0"/>
              </a:rPr>
              <a:pPr algn="ctr" eaLnBrk="1"/>
              <a:t>5</a:t>
            </a:fld>
            <a:endParaRPr lang="en-US" altLang="en-US" sz="2100" baseline="0">
              <a:solidFill>
                <a:srgbClr val="1B2223"/>
              </a:solidFill>
              <a:latin typeface="Open Sans Semibold" charset="0"/>
              <a:ea typeface="Open Sans Semibold" charset="0"/>
              <a:cs typeface="Open Sans Semibold" charset="0"/>
              <a:sym typeface="Open Sans Semibold" charset="0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25354AA-4F62-5223-7C74-19D7BE6F1955}"/>
              </a:ext>
            </a:extLst>
          </p:cNvPr>
          <p:cNvSpPr>
            <a:spLocks/>
          </p:cNvSpPr>
          <p:nvPr/>
        </p:nvSpPr>
        <p:spPr bwMode="auto">
          <a:xfrm>
            <a:off x="2279650" y="5921375"/>
            <a:ext cx="20200938" cy="444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eaLnBrk="1">
              <a:defRPr/>
            </a:pPr>
            <a:endParaRPr lang="en-US" altLang="en-US" sz="3000" dirty="0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-683863" y="10821108"/>
            <a:ext cx="25418824" cy="4262992"/>
          </a:xfrm>
          <a:prstGeom prst="rect">
            <a:avLst/>
          </a:prstGeom>
          <a:solidFill>
            <a:srgbClr val="F0F0F0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normalizeH="0" baseline="55000">
              <a:ln>
                <a:noFill/>
              </a:ln>
              <a:solidFill>
                <a:srgbClr val="7B7B7B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72"/>
          <a:stretch/>
        </p:blipFill>
        <p:spPr>
          <a:xfrm>
            <a:off x="2279650" y="11898560"/>
            <a:ext cx="1187076" cy="10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562379-DEE9-25F0-BC8F-87DA30006DA8}"/>
              </a:ext>
            </a:extLst>
          </p:cNvPr>
          <p:cNvSpPr>
            <a:spLocks/>
          </p:cNvSpPr>
          <p:nvPr/>
        </p:nvSpPr>
        <p:spPr bwMode="auto">
          <a:xfrm>
            <a:off x="3492127" y="12209041"/>
            <a:ext cx="3606800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en-US" sz="3000" b="1" baseline="0" dirty="0" smtClean="0">
                <a:solidFill>
                  <a:srgbClr val="1A2224"/>
                </a:solidFill>
              </a:rPr>
              <a:t>BOSCH</a:t>
            </a:r>
            <a:endParaRPr lang="en-US" altLang="en-US" sz="3000" b="1" baseline="0" dirty="0">
              <a:solidFill>
                <a:srgbClr val="1A2224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887" y="1479101"/>
            <a:ext cx="17036464" cy="10035974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F50A02F0-E223-40EC-E73B-0CD18447F896}"/>
              </a:ext>
            </a:extLst>
          </p:cNvPr>
          <p:cNvSpPr>
            <a:spLocks/>
          </p:cNvSpPr>
          <p:nvPr/>
        </p:nvSpPr>
        <p:spPr bwMode="auto">
          <a:xfrm>
            <a:off x="3861887" y="456645"/>
            <a:ext cx="7904509" cy="79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ru-RU" altLang="en-US" sz="4500" b="1" baseline="0" dirty="0">
                <a:solidFill>
                  <a:srgbClr val="1B2223"/>
                </a:solidFill>
              </a:rPr>
              <a:t>В</a:t>
            </a:r>
            <a:r>
              <a:rPr lang="ru-RU" altLang="en-US" sz="4500" b="1" baseline="0" dirty="0" smtClean="0">
                <a:solidFill>
                  <a:srgbClr val="1B2223"/>
                </a:solidFill>
              </a:rPr>
              <a:t>ЛИЯНИЕ ФАКТОРОВ</a:t>
            </a:r>
            <a:endParaRPr lang="en-US" altLang="en-US" sz="4500" b="1" baseline="0" dirty="0">
              <a:solidFill>
                <a:srgbClr val="1B22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08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690A0945-313E-CF17-81FD-0C80BA11D847}"/>
              </a:ext>
            </a:extLst>
          </p:cNvPr>
          <p:cNvSpPr>
            <a:spLocks/>
          </p:cNvSpPr>
          <p:nvPr/>
        </p:nvSpPr>
        <p:spPr bwMode="auto">
          <a:xfrm>
            <a:off x="22619592" y="1223645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fld id="{1747FCCA-87E3-AE4D-9B68-CEC17754AF64}" type="slidenum">
              <a:rPr lang="en-US" altLang="en-US" sz="2100" baseline="0">
                <a:solidFill>
                  <a:srgbClr val="1B2223"/>
                </a:solidFill>
                <a:latin typeface="Open Sans Semibold" charset="0"/>
                <a:ea typeface="Open Sans Semibold" charset="0"/>
                <a:cs typeface="Open Sans Semibold" charset="0"/>
                <a:sym typeface="Open Sans Semibold" charset="0"/>
              </a:rPr>
              <a:pPr algn="ctr" eaLnBrk="1"/>
              <a:t>6</a:t>
            </a:fld>
            <a:endParaRPr lang="en-US" altLang="en-US" sz="2100" baseline="0">
              <a:solidFill>
                <a:srgbClr val="1B2223"/>
              </a:solidFill>
              <a:latin typeface="Open Sans Semibold" charset="0"/>
              <a:ea typeface="Open Sans Semibold" charset="0"/>
              <a:cs typeface="Open Sans Semibold" charset="0"/>
              <a:sym typeface="Open Sans Semibold" charset="0"/>
            </a:endParaRPr>
          </a:p>
        </p:txBody>
      </p:sp>
      <p:grpSp>
        <p:nvGrpSpPr>
          <p:cNvPr id="22530" name="Group 3">
            <a:extLst>
              <a:ext uri="{FF2B5EF4-FFF2-40B4-BE49-F238E27FC236}">
                <a16:creationId xmlns:a16="http://schemas.microsoft.com/office/drawing/2014/main" id="{AD075F19-F97F-EFCB-85C1-9120CA905F48}"/>
              </a:ext>
            </a:extLst>
          </p:cNvPr>
          <p:cNvGrpSpPr>
            <a:grpSpLocks/>
          </p:cNvGrpSpPr>
          <p:nvPr/>
        </p:nvGrpSpPr>
        <p:grpSpPr bwMode="auto">
          <a:xfrm>
            <a:off x="2296417" y="1919683"/>
            <a:ext cx="1020439" cy="1020439"/>
            <a:chOff x="0" y="0"/>
            <a:chExt cx="1270000" cy="1270000"/>
          </a:xfrm>
        </p:grpSpPr>
        <p:sp>
          <p:nvSpPr>
            <p:cNvPr id="18436" name="Rectangle 4">
              <a:extLst>
                <a:ext uri="{FF2B5EF4-FFF2-40B4-BE49-F238E27FC236}">
                  <a16:creationId xmlns:a16="http://schemas.microsoft.com/office/drawing/2014/main" id="{D57BE1D9-18B9-CE96-8C1A-DE904632F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1pPr>
              <a:lvl2pPr marL="742950" indent="-28575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2pPr>
              <a:lvl3pPr marL="11430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3pPr>
              <a:lvl4pPr marL="16002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4pPr>
              <a:lvl5pPr marL="20574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9pPr>
            </a:lstStyle>
            <a:p>
              <a:pPr algn="ctr" eaLnBrk="1"/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2" name="Rectangle 5">
              <a:extLst>
                <a:ext uri="{FF2B5EF4-FFF2-40B4-BE49-F238E27FC236}">
                  <a16:creationId xmlns:a16="http://schemas.microsoft.com/office/drawing/2014/main" id="{0AF7A9BB-D737-81E4-5435-8A346865D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93687"/>
              <a:ext cx="1270000" cy="622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en-US" sz="3000" b="1" baseline="0" dirty="0">
                  <a:solidFill>
                    <a:srgbClr val="F0F0F0"/>
                  </a:solidFill>
                </a:rPr>
                <a:t>01</a:t>
              </a:r>
            </a:p>
          </p:txBody>
        </p:sp>
      </p:grpSp>
      <p:sp>
        <p:nvSpPr>
          <p:cNvPr id="18438" name="Rectangle 6">
            <a:extLst>
              <a:ext uri="{FF2B5EF4-FFF2-40B4-BE49-F238E27FC236}">
                <a16:creationId xmlns:a16="http://schemas.microsoft.com/office/drawing/2014/main" id="{2407B95D-A87D-BCCB-1A95-B5CA8C464387}"/>
              </a:ext>
            </a:extLst>
          </p:cNvPr>
          <p:cNvSpPr>
            <a:spLocks/>
          </p:cNvSpPr>
          <p:nvPr/>
        </p:nvSpPr>
        <p:spPr bwMode="auto">
          <a:xfrm>
            <a:off x="2224980" y="3129707"/>
            <a:ext cx="5027612" cy="14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ru-RU" altLang="en-US" sz="3000" b="1" baseline="0" dirty="0" smtClean="0">
                <a:solidFill>
                  <a:srgbClr val="1A2224"/>
                </a:solidFill>
              </a:rPr>
              <a:t>ГОСУДАРСТВЕННАЯ ЭКОНОМИЧЕСКАЯ ПОЛИТИКА</a:t>
            </a:r>
            <a:endParaRPr lang="en-US" altLang="en-US" sz="3000" b="1" baseline="0" dirty="0">
              <a:solidFill>
                <a:srgbClr val="1A2224"/>
              </a:solidFill>
            </a:endParaRPr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702F66AE-B989-5792-D252-825FA856510C}"/>
              </a:ext>
            </a:extLst>
          </p:cNvPr>
          <p:cNvSpPr>
            <a:spLocks/>
          </p:cNvSpPr>
          <p:nvPr/>
        </p:nvSpPr>
        <p:spPr bwMode="auto">
          <a:xfrm>
            <a:off x="2201167" y="4829595"/>
            <a:ext cx="4809307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eaLnBrk="1">
              <a:defRPr/>
            </a:pPr>
            <a:r>
              <a:rPr lang="ru-RU" altLang="en-US" sz="3000" dirty="0"/>
              <a:t>Влияет на регулирование цен на добычу/покупку/импорт сырья, материалов, необходимых для изготовления </a:t>
            </a:r>
            <a:r>
              <a:rPr lang="ru-RU" altLang="en-US" sz="3000" dirty="0" err="1" smtClean="0"/>
              <a:t>электрогриля</a:t>
            </a:r>
            <a:r>
              <a:rPr lang="ru-RU" altLang="en-US" sz="3000" dirty="0"/>
              <a:t>. </a:t>
            </a:r>
            <a:r>
              <a:rPr lang="ru-RU" altLang="en-US" sz="3000" dirty="0" smtClean="0"/>
              <a:t>Приоритет </a:t>
            </a:r>
            <a:r>
              <a:rPr lang="ru-RU" altLang="en-US" sz="3000" dirty="0"/>
              <a:t>на сырье для изготовления краски может </a:t>
            </a:r>
            <a:r>
              <a:rPr lang="ru-RU" altLang="en-US" sz="3000" dirty="0" err="1"/>
              <a:t>менятся</a:t>
            </a:r>
            <a:r>
              <a:rPr lang="ru-RU" altLang="en-US" sz="3000" dirty="0"/>
              <a:t> </a:t>
            </a:r>
            <a:r>
              <a:rPr lang="ru-RU" altLang="en-US" sz="3000" dirty="0" err="1"/>
              <a:t>всвязи</a:t>
            </a:r>
            <a:r>
              <a:rPr lang="ru-RU" altLang="en-US" sz="3000" dirty="0"/>
              <a:t> с экономической политикой</a:t>
            </a:r>
            <a:endParaRPr lang="en-US" altLang="en-US" sz="3000" dirty="0"/>
          </a:p>
        </p:txBody>
      </p:sp>
      <p:grpSp>
        <p:nvGrpSpPr>
          <p:cNvPr id="22533" name="Group 9">
            <a:extLst>
              <a:ext uri="{FF2B5EF4-FFF2-40B4-BE49-F238E27FC236}">
                <a16:creationId xmlns:a16="http://schemas.microsoft.com/office/drawing/2014/main" id="{72DFABB9-88DA-FDF9-065F-57BE009F4B31}"/>
              </a:ext>
            </a:extLst>
          </p:cNvPr>
          <p:cNvGrpSpPr>
            <a:grpSpLocks/>
          </p:cNvGrpSpPr>
          <p:nvPr/>
        </p:nvGrpSpPr>
        <p:grpSpPr bwMode="auto">
          <a:xfrm>
            <a:off x="9783067" y="1919683"/>
            <a:ext cx="1020439" cy="1020439"/>
            <a:chOff x="0" y="0"/>
            <a:chExt cx="1270000" cy="1270000"/>
          </a:xfrm>
        </p:grpSpPr>
        <p:sp>
          <p:nvSpPr>
            <p:cNvPr id="18442" name="Rectangle 10">
              <a:extLst>
                <a:ext uri="{FF2B5EF4-FFF2-40B4-BE49-F238E27FC236}">
                  <a16:creationId xmlns:a16="http://schemas.microsoft.com/office/drawing/2014/main" id="{70790606-23CB-4A99-68B7-9FAF915B7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70000" cy="1270000"/>
            </a:xfrm>
            <a:prstGeom prst="rect">
              <a:avLst/>
            </a:prstGeom>
            <a:solidFill>
              <a:srgbClr val="605E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1pPr>
              <a:lvl2pPr marL="742950" indent="-28575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2pPr>
              <a:lvl3pPr marL="11430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3pPr>
              <a:lvl4pPr marL="16002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4pPr>
              <a:lvl5pPr marL="20574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9pPr>
            </a:lstStyle>
            <a:p>
              <a:pPr algn="ctr" eaLnBrk="1"/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" name="Rectangle 11">
              <a:extLst>
                <a:ext uri="{FF2B5EF4-FFF2-40B4-BE49-F238E27FC236}">
                  <a16:creationId xmlns:a16="http://schemas.microsoft.com/office/drawing/2014/main" id="{8774A151-E2E4-1BDE-0A03-42CA3530F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93687"/>
              <a:ext cx="1270000" cy="622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en-US" sz="3000" b="1" baseline="0">
                  <a:solidFill>
                    <a:srgbClr val="F0F0F0"/>
                  </a:solidFill>
                </a:rPr>
                <a:t>02</a:t>
              </a:r>
            </a:p>
          </p:txBody>
        </p:sp>
      </p:grpSp>
      <p:sp>
        <p:nvSpPr>
          <p:cNvPr id="18444" name="Rectangle 12">
            <a:extLst>
              <a:ext uri="{FF2B5EF4-FFF2-40B4-BE49-F238E27FC236}">
                <a16:creationId xmlns:a16="http://schemas.microsoft.com/office/drawing/2014/main" id="{DE6CC84F-1CED-3B5D-970F-4061729CB21D}"/>
              </a:ext>
            </a:extLst>
          </p:cNvPr>
          <p:cNvSpPr>
            <a:spLocks/>
          </p:cNvSpPr>
          <p:nvPr/>
        </p:nvSpPr>
        <p:spPr bwMode="auto">
          <a:xfrm>
            <a:off x="9711630" y="3129707"/>
            <a:ext cx="5027612" cy="14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ru-RU" altLang="en-US" sz="3000" b="1" baseline="0" dirty="0" smtClean="0">
                <a:solidFill>
                  <a:srgbClr val="1A2224"/>
                </a:solidFill>
              </a:rPr>
              <a:t>ПОКУПАТЕЛЬНАЯ СПОСОБНОСТЬ НАСЕЛЕНИЯ</a:t>
            </a:r>
            <a:endParaRPr lang="en-US" altLang="en-US" sz="3000" b="1" baseline="0" dirty="0">
              <a:solidFill>
                <a:srgbClr val="1A2224"/>
              </a:solidFill>
            </a:endParaRPr>
          </a:p>
        </p:txBody>
      </p:sp>
      <p:grpSp>
        <p:nvGrpSpPr>
          <p:cNvPr id="22535" name="Group 15">
            <a:extLst>
              <a:ext uri="{FF2B5EF4-FFF2-40B4-BE49-F238E27FC236}">
                <a16:creationId xmlns:a16="http://schemas.microsoft.com/office/drawing/2014/main" id="{BC8201AF-337D-222A-8D35-B7AC5F6AE57A}"/>
              </a:ext>
            </a:extLst>
          </p:cNvPr>
          <p:cNvGrpSpPr>
            <a:grpSpLocks/>
          </p:cNvGrpSpPr>
          <p:nvPr/>
        </p:nvGrpSpPr>
        <p:grpSpPr bwMode="auto">
          <a:xfrm>
            <a:off x="17269717" y="1919683"/>
            <a:ext cx="1020439" cy="1020439"/>
            <a:chOff x="0" y="0"/>
            <a:chExt cx="1270000" cy="1270000"/>
          </a:xfrm>
        </p:grpSpPr>
        <p:sp>
          <p:nvSpPr>
            <p:cNvPr id="18448" name="Rectangle 16">
              <a:extLst>
                <a:ext uri="{FF2B5EF4-FFF2-40B4-BE49-F238E27FC236}">
                  <a16:creationId xmlns:a16="http://schemas.microsoft.com/office/drawing/2014/main" id="{5040851A-E77C-0AB5-2E93-145A53268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70000" cy="1270000"/>
            </a:xfrm>
            <a:prstGeom prst="rect">
              <a:avLst/>
            </a:prstGeom>
            <a:solidFill>
              <a:srgbClr val="7B7B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1pPr>
              <a:lvl2pPr marL="742950" indent="-28575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2pPr>
              <a:lvl3pPr marL="11430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3pPr>
              <a:lvl4pPr marL="16002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4pPr>
              <a:lvl5pPr marL="20574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9pPr>
            </a:lstStyle>
            <a:p>
              <a:pPr algn="ctr" eaLnBrk="1"/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18449" name="Rectangle 17">
              <a:extLst>
                <a:ext uri="{FF2B5EF4-FFF2-40B4-BE49-F238E27FC236}">
                  <a16:creationId xmlns:a16="http://schemas.microsoft.com/office/drawing/2014/main" id="{FE9703D9-6062-F2D3-5DE6-96CF290D5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93687"/>
              <a:ext cx="1270000" cy="622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en-US" sz="3000" b="1" baseline="0">
                  <a:solidFill>
                    <a:srgbClr val="F0F0F0"/>
                  </a:solidFill>
                </a:rPr>
                <a:t>03</a:t>
              </a:r>
            </a:p>
          </p:txBody>
        </p:sp>
      </p:grpSp>
      <p:sp>
        <p:nvSpPr>
          <p:cNvPr id="18450" name="Rectangle 18">
            <a:extLst>
              <a:ext uri="{FF2B5EF4-FFF2-40B4-BE49-F238E27FC236}">
                <a16:creationId xmlns:a16="http://schemas.microsoft.com/office/drawing/2014/main" id="{1898D442-497E-F362-F90D-BADAE732E58F}"/>
              </a:ext>
            </a:extLst>
          </p:cNvPr>
          <p:cNvSpPr>
            <a:spLocks/>
          </p:cNvSpPr>
          <p:nvPr/>
        </p:nvSpPr>
        <p:spPr bwMode="auto">
          <a:xfrm>
            <a:off x="17198280" y="3360539"/>
            <a:ext cx="5027612" cy="102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ru-RU" altLang="en-US" sz="3000" b="1" baseline="0" dirty="0" smtClean="0">
                <a:solidFill>
                  <a:srgbClr val="1A2224"/>
                </a:solidFill>
              </a:rPr>
              <a:t>ИННОВАЦИОННЫЙ ПОТЕНЦИАЛ КОМПАНИИ</a:t>
            </a:r>
            <a:endParaRPr lang="en-US" altLang="en-US" sz="3000" b="1" baseline="0" dirty="0">
              <a:solidFill>
                <a:srgbClr val="1A2224"/>
              </a:solidFill>
            </a:endParaRPr>
          </a:p>
        </p:txBody>
      </p:sp>
      <p:sp>
        <p:nvSpPr>
          <p:cNvPr id="39" name="Rectangle 7">
            <a:extLst>
              <a:ext uri="{FF2B5EF4-FFF2-40B4-BE49-F238E27FC236}">
                <a16:creationId xmlns:a16="http://schemas.microsoft.com/office/drawing/2014/main" id="{F760C50B-95E4-DC6D-B6D0-BC59948E0112}"/>
              </a:ext>
            </a:extLst>
          </p:cNvPr>
          <p:cNvSpPr>
            <a:spLocks/>
          </p:cNvSpPr>
          <p:nvPr/>
        </p:nvSpPr>
        <p:spPr bwMode="auto">
          <a:xfrm>
            <a:off x="9711630" y="4829595"/>
            <a:ext cx="4348162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eaLnBrk="1">
              <a:defRPr/>
            </a:pPr>
            <a:r>
              <a:rPr lang="ru-RU" altLang="en-US" sz="3000" dirty="0"/>
              <a:t>Чем чаще покупают </a:t>
            </a:r>
            <a:r>
              <a:rPr lang="ru-RU" altLang="en-US" sz="3000" dirty="0" err="1"/>
              <a:t>электрогриль</a:t>
            </a:r>
            <a:r>
              <a:rPr lang="ru-RU" altLang="en-US" sz="3000" dirty="0"/>
              <a:t> тем больше спрос, тем больше в отрасли необходимо будет наращиванию заводов по изготовлению либо улучшение технологических процессов</a:t>
            </a:r>
            <a:endParaRPr lang="en-US" altLang="en-US" sz="3000" dirty="0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E6C0B300-0EC5-EF0B-C09A-39277DFDF348}"/>
              </a:ext>
            </a:extLst>
          </p:cNvPr>
          <p:cNvSpPr>
            <a:spLocks/>
          </p:cNvSpPr>
          <p:nvPr/>
        </p:nvSpPr>
        <p:spPr bwMode="auto">
          <a:xfrm>
            <a:off x="17198280" y="4829595"/>
            <a:ext cx="43465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eaLnBrk="1">
              <a:defRPr/>
            </a:pPr>
            <a:r>
              <a:rPr lang="ru-RU" altLang="en-US" sz="3000" dirty="0"/>
              <a:t>Если какая-либо компания создаст новую модель </a:t>
            </a:r>
            <a:r>
              <a:rPr lang="ru-RU" altLang="en-US" sz="3000" dirty="0" err="1"/>
              <a:t>электрогриля</a:t>
            </a:r>
            <a:r>
              <a:rPr lang="ru-RU" altLang="en-US" sz="3000" dirty="0"/>
              <a:t>, то создаст хорошую конкуренцию для других и мотивацию сделать что-то </a:t>
            </a:r>
            <a:r>
              <a:rPr lang="ru-RU" altLang="en-US" sz="3000" dirty="0" smtClean="0"/>
              <a:t>похожее</a:t>
            </a:r>
            <a:endParaRPr lang="en-US" altLang="en-US" sz="3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80624" y="752653"/>
            <a:ext cx="626017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>
              <a:defRPr/>
            </a:pPr>
            <a:r>
              <a:rPr lang="ru-RU" altLang="en-US" sz="4500" b="1" baseline="0" dirty="0" smtClean="0">
                <a:solidFill>
                  <a:srgbClr val="1B2223"/>
                </a:solidFill>
              </a:rPr>
              <a:t>ГЛАВНЫЕ ФАКТОРЫ</a:t>
            </a:r>
            <a:endParaRPr lang="en-US" altLang="en-US" sz="4500" b="1" baseline="0" dirty="0">
              <a:solidFill>
                <a:srgbClr val="1B2223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193120" y="9471280"/>
            <a:ext cx="4680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 smtClean="0"/>
              <a:t>Привлечь </a:t>
            </a:r>
            <a:r>
              <a:rPr lang="ru-RU" sz="3000" dirty="0"/>
              <a:t>лиц для улучшения моделей и создания новых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711630" y="9471280"/>
            <a:ext cx="53007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 smtClean="0"/>
              <a:t>Проводить </a:t>
            </a:r>
            <a:r>
              <a:rPr lang="ru-RU" sz="3000" dirty="0"/>
              <a:t>агрессивный маркетинг, увеличивать производительную мощность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180624" y="9471280"/>
            <a:ext cx="48209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/>
              <a:t>Рассматривать компании, которые поддерживаются государством для изготовления сырья</a:t>
            </a:r>
          </a:p>
        </p:txBody>
      </p:sp>
      <p:sp>
        <p:nvSpPr>
          <p:cNvPr id="37" name="Line 17">
            <a:extLst>
              <a:ext uri="{FF2B5EF4-FFF2-40B4-BE49-F238E27FC236}">
                <a16:creationId xmlns:a16="http://schemas.microsoft.com/office/drawing/2014/main" id="{A3C16C02-B3B0-FA0D-CB09-99950D36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96417" y="7002016"/>
            <a:ext cx="0" cy="2182812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8" name="Line 17">
            <a:extLst>
              <a:ext uri="{FF2B5EF4-FFF2-40B4-BE49-F238E27FC236}">
                <a16:creationId xmlns:a16="http://schemas.microsoft.com/office/drawing/2014/main" id="{A3C16C02-B3B0-FA0D-CB09-99950D36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83067" y="6713984"/>
            <a:ext cx="0" cy="2470844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4" name="Line 17">
            <a:extLst>
              <a:ext uri="{FF2B5EF4-FFF2-40B4-BE49-F238E27FC236}">
                <a16:creationId xmlns:a16="http://schemas.microsoft.com/office/drawing/2014/main" id="{A3C16C02-B3B0-FA0D-CB09-99950D36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69717" y="6486945"/>
            <a:ext cx="0" cy="2697883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5" name="Прямоугольник 44"/>
          <p:cNvSpPr/>
          <p:nvPr/>
        </p:nvSpPr>
        <p:spPr bwMode="auto">
          <a:xfrm>
            <a:off x="-1034824" y="10770160"/>
            <a:ext cx="25418824" cy="4262992"/>
          </a:xfrm>
          <a:prstGeom prst="rect">
            <a:avLst/>
          </a:prstGeom>
          <a:solidFill>
            <a:srgbClr val="F0F0F0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normalizeH="0" baseline="55000">
              <a:ln>
                <a:noFill/>
              </a:ln>
              <a:solidFill>
                <a:srgbClr val="7B7B7B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72"/>
          <a:stretch/>
        </p:blipFill>
        <p:spPr>
          <a:xfrm>
            <a:off x="2191186" y="11639606"/>
            <a:ext cx="1187076" cy="1054044"/>
          </a:xfrm>
          <a:prstGeom prst="rect">
            <a:avLst/>
          </a:prstGeom>
        </p:spPr>
      </p:pic>
      <p:sp>
        <p:nvSpPr>
          <p:cNvPr id="47" name="Rectangle 6">
            <a:extLst>
              <a:ext uri="{FF2B5EF4-FFF2-40B4-BE49-F238E27FC236}">
                <a16:creationId xmlns:a16="http://schemas.microsoft.com/office/drawing/2014/main" id="{DF562379-DEE9-25F0-BC8F-87DA30006DA8}"/>
              </a:ext>
            </a:extLst>
          </p:cNvPr>
          <p:cNvSpPr>
            <a:spLocks/>
          </p:cNvSpPr>
          <p:nvPr/>
        </p:nvSpPr>
        <p:spPr bwMode="auto">
          <a:xfrm>
            <a:off x="3403663" y="11950087"/>
            <a:ext cx="3606800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en-US" sz="3000" b="1" baseline="0" dirty="0" smtClean="0">
                <a:solidFill>
                  <a:srgbClr val="1A2224"/>
                </a:solidFill>
              </a:rPr>
              <a:t>BOSCH</a:t>
            </a:r>
            <a:endParaRPr lang="en-US" altLang="en-US" sz="3000" b="1" baseline="0" dirty="0">
              <a:solidFill>
                <a:srgbClr val="1A2224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D7ECEEE7-26E6-D1D0-703C-37DCA79BAE34}"/>
              </a:ext>
            </a:extLst>
          </p:cNvPr>
          <p:cNvSpPr>
            <a:spLocks/>
          </p:cNvSpPr>
          <p:nvPr/>
        </p:nvSpPr>
        <p:spPr bwMode="auto">
          <a:xfrm>
            <a:off x="22688550" y="1223645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fld id="{D10E41A7-C82C-8645-BA42-FE31E4E65897}" type="slidenum">
              <a:rPr lang="en-US" altLang="en-US" sz="2100" baseline="0">
                <a:solidFill>
                  <a:srgbClr val="1B2223"/>
                </a:solidFill>
                <a:latin typeface="Open Sans Semibold" charset="0"/>
                <a:ea typeface="Open Sans Semibold" charset="0"/>
                <a:cs typeface="Open Sans Semibold" charset="0"/>
                <a:sym typeface="Open Sans Semibold" charset="0"/>
              </a:rPr>
              <a:pPr algn="ctr" eaLnBrk="1"/>
              <a:t>7</a:t>
            </a:fld>
            <a:endParaRPr lang="en-US" altLang="en-US" sz="2100" baseline="0">
              <a:solidFill>
                <a:srgbClr val="1B2223"/>
              </a:solidFill>
              <a:latin typeface="Open Sans Semibold" charset="0"/>
              <a:ea typeface="Open Sans Semibold" charset="0"/>
              <a:cs typeface="Open Sans Semibold" charset="0"/>
              <a:sym typeface="Open Sans Semibold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766B7103-2A89-1A35-F9B3-6722E578F423}"/>
              </a:ext>
            </a:extLst>
          </p:cNvPr>
          <p:cNvSpPr>
            <a:spLocks/>
          </p:cNvSpPr>
          <p:nvPr/>
        </p:nvSpPr>
        <p:spPr bwMode="auto">
          <a:xfrm>
            <a:off x="3283569" y="2088071"/>
            <a:ext cx="17725108" cy="1841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eaLnBrk="1"/>
            <a:r>
              <a:rPr lang="ru-RU" sz="6000" dirty="0"/>
              <a:t>В сильную конкуренцию вступает фирма “</a:t>
            </a:r>
            <a:r>
              <a:rPr lang="en-US" sz="6000" dirty="0"/>
              <a:t>REDMOND</a:t>
            </a:r>
            <a:r>
              <a:rPr lang="ru-RU" sz="6000" dirty="0"/>
              <a:t>”. </a:t>
            </a:r>
            <a:r>
              <a:rPr lang="ru-RU" sz="6000" dirty="0" smtClean="0"/>
              <a:t>Продукция этого бренда обладает демократичной ценой, отличным качеством и хорошим функционалом</a:t>
            </a:r>
            <a:endParaRPr lang="en-US" altLang="en-US" sz="6000" dirty="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50A02F0-E223-40EC-E73B-0CD18447F896}"/>
              </a:ext>
            </a:extLst>
          </p:cNvPr>
          <p:cNvSpPr>
            <a:spLocks/>
          </p:cNvSpPr>
          <p:nvPr/>
        </p:nvSpPr>
        <p:spPr bwMode="auto">
          <a:xfrm>
            <a:off x="3283569" y="609579"/>
            <a:ext cx="10924655" cy="79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ru-RU" altLang="en-US" sz="4500" b="1" baseline="0" dirty="0" smtClean="0">
                <a:solidFill>
                  <a:srgbClr val="1B2223"/>
                </a:solidFill>
              </a:rPr>
              <a:t>СРАВНЕНИЕ С КОНКУРЕНТАМИ</a:t>
            </a:r>
            <a:endParaRPr lang="en-US" altLang="en-US" sz="4500" b="1" baseline="0" dirty="0">
              <a:solidFill>
                <a:srgbClr val="1B2223"/>
              </a:solidFill>
            </a:endParaRPr>
          </a:p>
        </p:txBody>
      </p:sp>
      <p:grpSp>
        <p:nvGrpSpPr>
          <p:cNvPr id="39940" name="Group 4">
            <a:extLst>
              <a:ext uri="{FF2B5EF4-FFF2-40B4-BE49-F238E27FC236}">
                <a16:creationId xmlns:a16="http://schemas.microsoft.com/office/drawing/2014/main" id="{267BE09E-BA4D-A914-103E-A08193389222}"/>
              </a:ext>
            </a:extLst>
          </p:cNvPr>
          <p:cNvGrpSpPr>
            <a:grpSpLocks/>
          </p:cNvGrpSpPr>
          <p:nvPr/>
        </p:nvGrpSpPr>
        <p:grpSpPr bwMode="auto">
          <a:xfrm>
            <a:off x="3559174" y="4314021"/>
            <a:ext cx="17416463" cy="1025679"/>
            <a:chOff x="-1" y="15734"/>
            <a:chExt cx="17415858" cy="1026522"/>
          </a:xfrm>
        </p:grpSpPr>
        <p:sp>
          <p:nvSpPr>
            <p:cNvPr id="35847" name="AutoShape 7">
              <a:extLst>
                <a:ext uri="{FF2B5EF4-FFF2-40B4-BE49-F238E27FC236}">
                  <a16:creationId xmlns:a16="http://schemas.microsoft.com/office/drawing/2014/main" id="{62335EFD-A9A2-8578-F791-C1976D15E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663" y="584680"/>
              <a:ext cx="238117" cy="457576"/>
            </a:xfrm>
            <a:custGeom>
              <a:avLst/>
              <a:gdLst>
                <a:gd name="T0" fmla="*/ 119058 w 21600"/>
                <a:gd name="T1" fmla="*/ 228788 h 21600"/>
                <a:gd name="T2" fmla="*/ 119058 w 21600"/>
                <a:gd name="T3" fmla="*/ 228788 h 21600"/>
                <a:gd name="T4" fmla="*/ 119058 w 21600"/>
                <a:gd name="T5" fmla="*/ 228788 h 21600"/>
                <a:gd name="T6" fmla="*/ 119058 w 21600"/>
                <a:gd name="T7" fmla="*/ 22878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3546"/>
                  </a:moveTo>
                  <a:cubicBezTo>
                    <a:pt x="17897" y="3546"/>
                    <a:pt x="17897" y="3546"/>
                    <a:pt x="17897" y="3546"/>
                  </a:cubicBezTo>
                  <a:cubicBezTo>
                    <a:pt x="14811" y="3546"/>
                    <a:pt x="14194" y="4513"/>
                    <a:pt x="14194" y="5481"/>
                  </a:cubicBezTo>
                  <a:cubicBezTo>
                    <a:pt x="14194" y="8060"/>
                    <a:pt x="14194" y="8060"/>
                    <a:pt x="14194" y="8060"/>
                  </a:cubicBezTo>
                  <a:cubicBezTo>
                    <a:pt x="21600" y="8060"/>
                    <a:pt x="21600" y="8060"/>
                    <a:pt x="21600" y="8060"/>
                  </a:cubicBezTo>
                  <a:cubicBezTo>
                    <a:pt x="20366" y="11928"/>
                    <a:pt x="20366" y="11928"/>
                    <a:pt x="20366" y="11928"/>
                  </a:cubicBezTo>
                  <a:cubicBezTo>
                    <a:pt x="14194" y="11928"/>
                    <a:pt x="14194" y="11928"/>
                    <a:pt x="14194" y="11928"/>
                  </a:cubicBezTo>
                  <a:cubicBezTo>
                    <a:pt x="14194" y="21600"/>
                    <a:pt x="14194" y="21600"/>
                    <a:pt x="14194" y="21600"/>
                  </a:cubicBezTo>
                  <a:cubicBezTo>
                    <a:pt x="6789" y="21600"/>
                    <a:pt x="6789" y="21600"/>
                    <a:pt x="6789" y="21600"/>
                  </a:cubicBezTo>
                  <a:cubicBezTo>
                    <a:pt x="6789" y="11928"/>
                    <a:pt x="6789" y="11928"/>
                    <a:pt x="6789" y="11928"/>
                  </a:cubicBezTo>
                  <a:cubicBezTo>
                    <a:pt x="0" y="11928"/>
                    <a:pt x="0" y="11928"/>
                    <a:pt x="0" y="11928"/>
                  </a:cubicBezTo>
                  <a:cubicBezTo>
                    <a:pt x="0" y="8060"/>
                    <a:pt x="0" y="8060"/>
                    <a:pt x="0" y="8060"/>
                  </a:cubicBezTo>
                  <a:cubicBezTo>
                    <a:pt x="6789" y="8060"/>
                    <a:pt x="6789" y="8060"/>
                    <a:pt x="6789" y="8060"/>
                  </a:cubicBezTo>
                  <a:cubicBezTo>
                    <a:pt x="6789" y="5158"/>
                    <a:pt x="6789" y="5158"/>
                    <a:pt x="6789" y="5158"/>
                  </a:cubicBezTo>
                  <a:cubicBezTo>
                    <a:pt x="6789" y="1934"/>
                    <a:pt x="10491" y="0"/>
                    <a:pt x="16046" y="0"/>
                  </a:cubicBezTo>
                  <a:cubicBezTo>
                    <a:pt x="18514" y="0"/>
                    <a:pt x="20983" y="322"/>
                    <a:pt x="21600" y="322"/>
                  </a:cubicBezTo>
                  <a:lnTo>
                    <a:pt x="21600" y="3546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en-RU"/>
            </a:p>
          </p:txBody>
        </p:sp>
        <p:grpSp>
          <p:nvGrpSpPr>
            <p:cNvPr id="39958" name="Group 8">
              <a:extLst>
                <a:ext uri="{FF2B5EF4-FFF2-40B4-BE49-F238E27FC236}">
                  <a16:creationId xmlns:a16="http://schemas.microsoft.com/office/drawing/2014/main" id="{0720B283-3C90-6F70-9BD8-450990495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40579" y="15734"/>
              <a:ext cx="7475278" cy="907361"/>
              <a:chOff x="4830616" y="15733"/>
              <a:chExt cx="7475279" cy="907362"/>
            </a:xfrm>
          </p:grpSpPr>
          <p:sp>
            <p:nvSpPr>
              <p:cNvPr id="35849" name="AutoShape 9">
                <a:extLst>
                  <a:ext uri="{FF2B5EF4-FFF2-40B4-BE49-F238E27FC236}">
                    <a16:creationId xmlns:a16="http://schemas.microsoft.com/office/drawing/2014/main" id="{0ADF54D9-A6FF-3D80-28ED-48FB72083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527" y="680008"/>
                <a:ext cx="7413368" cy="243087"/>
              </a:xfrm>
              <a:prstGeom prst="roundRect">
                <a:avLst>
                  <a:gd name="adj" fmla="val 0"/>
                </a:avLst>
              </a:prstGeom>
              <a:solidFill>
                <a:srgbClr val="9D9D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1pPr>
                <a:lvl2pPr marL="742950" indent="-28575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2pPr>
                <a:lvl3pPr marL="11430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3pPr>
                <a:lvl4pPr marL="16002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4pPr>
                <a:lvl5pPr marL="20574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9pPr>
              </a:lstStyle>
              <a:p>
                <a:pPr algn="ctr" eaLnBrk="1"/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5850" name="Rectangle 10">
                <a:extLst>
                  <a:ext uri="{FF2B5EF4-FFF2-40B4-BE49-F238E27FC236}">
                    <a16:creationId xmlns:a16="http://schemas.microsoft.com/office/drawing/2014/main" id="{4970C74C-5AD7-A5C1-3E3E-CAA38161E6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0616" y="15733"/>
                <a:ext cx="4176568" cy="4261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eaLnBrk="1">
                  <a:defRPr/>
                </a:pPr>
                <a:r>
                  <a:rPr lang="ru-RU" altLang="en-US" sz="2100" b="1" baseline="0" dirty="0">
                    <a:solidFill>
                      <a:srgbClr val="1A2224"/>
                    </a:solidFill>
                  </a:rPr>
                  <a:t>СТОИМОСТЬ</a:t>
                </a:r>
                <a:endParaRPr lang="en-US" altLang="en-US" sz="2100" b="1" baseline="0" dirty="0">
                  <a:solidFill>
                    <a:srgbClr val="1A2224"/>
                  </a:solidFill>
                </a:endParaRPr>
              </a:p>
            </p:txBody>
          </p:sp>
          <p:sp>
            <p:nvSpPr>
              <p:cNvPr id="35851" name="AutoShape 11">
                <a:extLst>
                  <a:ext uri="{FF2B5EF4-FFF2-40B4-BE49-F238E27FC236}">
                    <a16:creationId xmlns:a16="http://schemas.microsoft.com/office/drawing/2014/main" id="{67EBE8CB-E63D-FF54-4D46-A7CD17B3B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9352" y="680008"/>
                <a:ext cx="2598647" cy="243087"/>
              </a:xfrm>
              <a:prstGeom prst="roundRect">
                <a:avLst>
                  <a:gd name="adj" fmla="val 0"/>
                </a:avLst>
              </a:prstGeom>
              <a:solidFill>
                <a:srgbClr val="00B39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1pPr>
                <a:lvl2pPr marL="742950" indent="-28575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2pPr>
                <a:lvl3pPr marL="11430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3pPr>
                <a:lvl4pPr marL="16002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4pPr>
                <a:lvl5pPr marL="20574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9pPr>
              </a:lstStyle>
              <a:p>
                <a:pPr algn="ctr" eaLnBrk="1"/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</p:grpSp>
        <p:grpSp>
          <p:nvGrpSpPr>
            <p:cNvPr id="39959" name="Group 12">
              <a:extLst>
                <a:ext uri="{FF2B5EF4-FFF2-40B4-BE49-F238E27FC236}">
                  <a16:creationId xmlns:a16="http://schemas.microsoft.com/office/drawing/2014/main" id="{78E41744-4974-EFAE-3A5F-DDDB1FA5D7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" y="15734"/>
              <a:ext cx="7414955" cy="907361"/>
              <a:chOff x="-1" y="15733"/>
              <a:chExt cx="7414955" cy="907362"/>
            </a:xfrm>
          </p:grpSpPr>
          <p:sp>
            <p:nvSpPr>
              <p:cNvPr id="35853" name="AutoShape 13">
                <a:extLst>
                  <a:ext uri="{FF2B5EF4-FFF2-40B4-BE49-F238E27FC236}">
                    <a16:creationId xmlns:a16="http://schemas.microsoft.com/office/drawing/2014/main" id="{B53179F5-E205-2EE4-2621-269539E3C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680008"/>
                <a:ext cx="7414955" cy="243087"/>
              </a:xfrm>
              <a:prstGeom prst="roundRect">
                <a:avLst>
                  <a:gd name="adj" fmla="val 0"/>
                </a:avLst>
              </a:prstGeom>
              <a:solidFill>
                <a:srgbClr val="9D9D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1pPr>
                <a:lvl2pPr marL="742950" indent="-28575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2pPr>
                <a:lvl3pPr marL="11430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3pPr>
                <a:lvl4pPr marL="16002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4pPr>
                <a:lvl5pPr marL="20574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9pPr>
              </a:lstStyle>
              <a:p>
                <a:pPr algn="ctr" eaLnBrk="1"/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5854" name="Rectangle 14">
                <a:extLst>
                  <a:ext uri="{FF2B5EF4-FFF2-40B4-BE49-F238E27FC236}">
                    <a16:creationId xmlns:a16="http://schemas.microsoft.com/office/drawing/2014/main" id="{C4B8ADA1-62E0-6365-E42F-9F559202D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8386" y="15733"/>
                <a:ext cx="4176568" cy="4261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r" eaLnBrk="1">
                  <a:defRPr/>
                </a:pPr>
                <a:r>
                  <a:rPr lang="ru-RU" altLang="en-US" sz="2100" b="1" baseline="0" dirty="0" smtClean="0">
                    <a:solidFill>
                      <a:srgbClr val="1A2224"/>
                    </a:solidFill>
                  </a:rPr>
                  <a:t>СТОИМОСТЬ</a:t>
                </a:r>
                <a:endParaRPr lang="en-US" altLang="en-US" sz="2100" b="1" baseline="0" dirty="0">
                  <a:solidFill>
                    <a:srgbClr val="1A2224"/>
                  </a:solidFill>
                </a:endParaRPr>
              </a:p>
            </p:txBody>
          </p:sp>
          <p:sp>
            <p:nvSpPr>
              <p:cNvPr id="35855" name="AutoShape 15">
                <a:extLst>
                  <a:ext uri="{FF2B5EF4-FFF2-40B4-BE49-F238E27FC236}">
                    <a16:creationId xmlns:a16="http://schemas.microsoft.com/office/drawing/2014/main" id="{D6A7482F-A4D7-047E-AA20-3A75345A7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6306" y="680008"/>
                <a:ext cx="2598648" cy="243087"/>
              </a:xfrm>
              <a:prstGeom prst="roundRect">
                <a:avLst>
                  <a:gd name="adj" fmla="val 0"/>
                </a:avLst>
              </a:prstGeom>
              <a:solidFill>
                <a:srgbClr val="00B39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1pPr>
                <a:lvl2pPr marL="742950" indent="-28575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2pPr>
                <a:lvl3pPr marL="11430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3pPr>
                <a:lvl4pPr marL="16002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4pPr>
                <a:lvl5pPr marL="20574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9pPr>
              </a:lstStyle>
              <a:p>
                <a:pPr algn="ctr" eaLnBrk="1"/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</p:grpSp>
      </p:grpSp>
      <p:sp>
        <p:nvSpPr>
          <p:cNvPr id="35857" name="AutoShape 17">
            <a:extLst>
              <a:ext uri="{FF2B5EF4-FFF2-40B4-BE49-F238E27FC236}">
                <a16:creationId xmlns:a16="http://schemas.microsoft.com/office/drawing/2014/main" id="{D0B3CCAF-8914-2E6B-CB2D-A8257A331D11}"/>
              </a:ext>
            </a:extLst>
          </p:cNvPr>
          <p:cNvSpPr>
            <a:spLocks/>
          </p:cNvSpPr>
          <p:nvPr/>
        </p:nvSpPr>
        <p:spPr bwMode="auto">
          <a:xfrm>
            <a:off x="13584584" y="6492544"/>
            <a:ext cx="7415213" cy="242888"/>
          </a:xfrm>
          <a:prstGeom prst="roundRect">
            <a:avLst>
              <a:gd name="adj" fmla="val 0"/>
            </a:avLst>
          </a:prstGeom>
          <a:solidFill>
            <a:srgbClr val="9D9D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5858" name="Rectangle 18">
            <a:extLst>
              <a:ext uri="{FF2B5EF4-FFF2-40B4-BE49-F238E27FC236}">
                <a16:creationId xmlns:a16="http://schemas.microsoft.com/office/drawing/2014/main" id="{5888FDD3-DB7B-5627-A4B9-A931B28318D4}"/>
              </a:ext>
            </a:extLst>
          </p:cNvPr>
          <p:cNvSpPr>
            <a:spLocks/>
          </p:cNvSpPr>
          <p:nvPr/>
        </p:nvSpPr>
        <p:spPr bwMode="auto">
          <a:xfrm>
            <a:off x="13524259" y="5827228"/>
            <a:ext cx="4176713" cy="42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ru-RU" altLang="en-US" sz="2100" b="1" baseline="0" dirty="0" smtClean="0">
                <a:solidFill>
                  <a:srgbClr val="1A2224"/>
                </a:solidFill>
              </a:rPr>
              <a:t>ФУНКЦИОНАЛЬНОСТЬ</a:t>
            </a:r>
            <a:endParaRPr lang="en-US" altLang="en-US" sz="2100" b="1" baseline="0" dirty="0">
              <a:solidFill>
                <a:srgbClr val="1A2224"/>
              </a:solidFill>
            </a:endParaRPr>
          </a:p>
        </p:txBody>
      </p:sp>
      <p:sp>
        <p:nvSpPr>
          <p:cNvPr id="39944" name="AutoShape 19">
            <a:extLst>
              <a:ext uri="{FF2B5EF4-FFF2-40B4-BE49-F238E27FC236}">
                <a16:creationId xmlns:a16="http://schemas.microsoft.com/office/drawing/2014/main" id="{7EAE9A15-3FB0-3725-C61F-D2CB88EBC44A}"/>
              </a:ext>
            </a:extLst>
          </p:cNvPr>
          <p:cNvSpPr>
            <a:spLocks/>
          </p:cNvSpPr>
          <p:nvPr/>
        </p:nvSpPr>
        <p:spPr bwMode="auto">
          <a:xfrm>
            <a:off x="13581409" y="6492544"/>
            <a:ext cx="3930650" cy="24288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5860" name="AutoShape 20">
            <a:extLst>
              <a:ext uri="{FF2B5EF4-FFF2-40B4-BE49-F238E27FC236}">
                <a16:creationId xmlns:a16="http://schemas.microsoft.com/office/drawing/2014/main" id="{F41CBFA7-641B-788F-C360-AA8DE1085834}"/>
              </a:ext>
            </a:extLst>
          </p:cNvPr>
          <p:cNvSpPr>
            <a:spLocks/>
          </p:cNvSpPr>
          <p:nvPr/>
        </p:nvSpPr>
        <p:spPr bwMode="auto">
          <a:xfrm>
            <a:off x="3583334" y="6492544"/>
            <a:ext cx="7415213" cy="242888"/>
          </a:xfrm>
          <a:prstGeom prst="roundRect">
            <a:avLst>
              <a:gd name="adj" fmla="val 0"/>
            </a:avLst>
          </a:prstGeom>
          <a:solidFill>
            <a:srgbClr val="9D9D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5861" name="Rectangle 21">
            <a:extLst>
              <a:ext uri="{FF2B5EF4-FFF2-40B4-BE49-F238E27FC236}">
                <a16:creationId xmlns:a16="http://schemas.microsoft.com/office/drawing/2014/main" id="{45E81984-4B62-5B6B-422F-1D3DE1E4DFDF}"/>
              </a:ext>
            </a:extLst>
          </p:cNvPr>
          <p:cNvSpPr>
            <a:spLocks/>
          </p:cNvSpPr>
          <p:nvPr/>
        </p:nvSpPr>
        <p:spPr bwMode="auto">
          <a:xfrm>
            <a:off x="6820247" y="5827228"/>
            <a:ext cx="4178300" cy="42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eaLnBrk="1">
              <a:defRPr/>
            </a:pPr>
            <a:r>
              <a:rPr lang="ru-RU" altLang="en-US" sz="2100" b="1" baseline="0" dirty="0" smtClean="0">
                <a:solidFill>
                  <a:srgbClr val="1A2224"/>
                </a:solidFill>
              </a:rPr>
              <a:t>ФУНКЦИОНАЛЬНОСТЬ</a:t>
            </a:r>
            <a:endParaRPr lang="en-US" altLang="en-US" sz="2100" b="1" baseline="0" dirty="0">
              <a:solidFill>
                <a:srgbClr val="1A2224"/>
              </a:solidFill>
            </a:endParaRPr>
          </a:p>
        </p:txBody>
      </p:sp>
      <p:sp>
        <p:nvSpPr>
          <p:cNvPr id="35862" name="AutoShape 22">
            <a:extLst>
              <a:ext uri="{FF2B5EF4-FFF2-40B4-BE49-F238E27FC236}">
                <a16:creationId xmlns:a16="http://schemas.microsoft.com/office/drawing/2014/main" id="{6AEAD850-9BB5-F79A-C3FC-135A12A7D941}"/>
              </a:ext>
            </a:extLst>
          </p:cNvPr>
          <p:cNvSpPr>
            <a:spLocks/>
          </p:cNvSpPr>
          <p:nvPr/>
        </p:nvSpPr>
        <p:spPr bwMode="auto">
          <a:xfrm>
            <a:off x="9534872" y="6492544"/>
            <a:ext cx="1463675" cy="242888"/>
          </a:xfrm>
          <a:prstGeom prst="roundRect">
            <a:avLst>
              <a:gd name="adj" fmla="val 0"/>
            </a:avLst>
          </a:prstGeom>
          <a:solidFill>
            <a:srgbClr val="5F5D5F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5864" name="AutoShape 24">
            <a:extLst>
              <a:ext uri="{FF2B5EF4-FFF2-40B4-BE49-F238E27FC236}">
                <a16:creationId xmlns:a16="http://schemas.microsoft.com/office/drawing/2014/main" id="{A5360BD6-88A8-A602-50AE-49153049A4EE}"/>
              </a:ext>
            </a:extLst>
          </p:cNvPr>
          <p:cNvSpPr>
            <a:spLocks/>
          </p:cNvSpPr>
          <p:nvPr/>
        </p:nvSpPr>
        <p:spPr bwMode="auto">
          <a:xfrm>
            <a:off x="13591728" y="8033229"/>
            <a:ext cx="7415213" cy="242888"/>
          </a:xfrm>
          <a:prstGeom prst="roundRect">
            <a:avLst>
              <a:gd name="adj" fmla="val 0"/>
            </a:avLst>
          </a:prstGeom>
          <a:solidFill>
            <a:srgbClr val="9D9D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5865" name="Rectangle 25">
            <a:extLst>
              <a:ext uri="{FF2B5EF4-FFF2-40B4-BE49-F238E27FC236}">
                <a16:creationId xmlns:a16="http://schemas.microsoft.com/office/drawing/2014/main" id="{BE380A39-C46F-DF30-5DAE-56488D65E9B0}"/>
              </a:ext>
            </a:extLst>
          </p:cNvPr>
          <p:cNvSpPr>
            <a:spLocks/>
          </p:cNvSpPr>
          <p:nvPr/>
        </p:nvSpPr>
        <p:spPr bwMode="auto">
          <a:xfrm>
            <a:off x="13531403" y="7369500"/>
            <a:ext cx="4176713" cy="42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ru-RU" altLang="en-US" sz="2100" b="1" baseline="0" dirty="0" smtClean="0">
                <a:solidFill>
                  <a:srgbClr val="1A2224"/>
                </a:solidFill>
              </a:rPr>
              <a:t>КАЧЕСТВО</a:t>
            </a:r>
            <a:endParaRPr lang="en-US" altLang="en-US" sz="2100" b="1" baseline="0" dirty="0">
              <a:solidFill>
                <a:srgbClr val="1A2224"/>
              </a:solidFill>
            </a:endParaRPr>
          </a:p>
        </p:txBody>
      </p:sp>
      <p:sp>
        <p:nvSpPr>
          <p:cNvPr id="39951" name="AutoShape 26">
            <a:extLst>
              <a:ext uri="{FF2B5EF4-FFF2-40B4-BE49-F238E27FC236}">
                <a16:creationId xmlns:a16="http://schemas.microsoft.com/office/drawing/2014/main" id="{CEB90BA0-7BD6-789B-94E6-F1AEEAC7AC5E}"/>
              </a:ext>
            </a:extLst>
          </p:cNvPr>
          <p:cNvSpPr>
            <a:spLocks/>
          </p:cNvSpPr>
          <p:nvPr/>
        </p:nvSpPr>
        <p:spPr bwMode="auto">
          <a:xfrm>
            <a:off x="13588553" y="8033229"/>
            <a:ext cx="4600575" cy="242888"/>
          </a:xfrm>
          <a:prstGeom prst="roundRect">
            <a:avLst>
              <a:gd name="adj" fmla="val 0"/>
            </a:avLst>
          </a:prstGeom>
          <a:solidFill>
            <a:srgbClr val="00B39C"/>
          </a:solidFill>
          <a:ln>
            <a:noFill/>
          </a:ln>
          <a:extLst/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5867" name="AutoShape 27">
            <a:extLst>
              <a:ext uri="{FF2B5EF4-FFF2-40B4-BE49-F238E27FC236}">
                <a16:creationId xmlns:a16="http://schemas.microsoft.com/office/drawing/2014/main" id="{D4CB4169-5FCC-15F5-A0F9-50119B79A350}"/>
              </a:ext>
            </a:extLst>
          </p:cNvPr>
          <p:cNvSpPr>
            <a:spLocks/>
          </p:cNvSpPr>
          <p:nvPr/>
        </p:nvSpPr>
        <p:spPr bwMode="auto">
          <a:xfrm>
            <a:off x="3590478" y="8033229"/>
            <a:ext cx="7415213" cy="242888"/>
          </a:xfrm>
          <a:prstGeom prst="roundRect">
            <a:avLst>
              <a:gd name="adj" fmla="val 0"/>
            </a:avLst>
          </a:prstGeom>
          <a:solidFill>
            <a:srgbClr val="9D9D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5868" name="Rectangle 28">
            <a:extLst>
              <a:ext uri="{FF2B5EF4-FFF2-40B4-BE49-F238E27FC236}">
                <a16:creationId xmlns:a16="http://schemas.microsoft.com/office/drawing/2014/main" id="{12ADEFAF-97DC-6260-A109-6F02E39B4B8D}"/>
              </a:ext>
            </a:extLst>
          </p:cNvPr>
          <p:cNvSpPr>
            <a:spLocks/>
          </p:cNvSpPr>
          <p:nvPr/>
        </p:nvSpPr>
        <p:spPr bwMode="auto">
          <a:xfrm>
            <a:off x="6827391" y="7369500"/>
            <a:ext cx="4178300" cy="42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eaLnBrk="1">
              <a:defRPr/>
            </a:pPr>
            <a:r>
              <a:rPr lang="ru-RU" altLang="en-US" sz="2100" b="1" baseline="0" dirty="0" smtClean="0">
                <a:solidFill>
                  <a:srgbClr val="1A2224"/>
                </a:solidFill>
              </a:rPr>
              <a:t>КАЧЕСТВО</a:t>
            </a:r>
            <a:endParaRPr lang="en-US" altLang="en-US" sz="2100" b="1" baseline="0" dirty="0">
              <a:solidFill>
                <a:srgbClr val="1A2224"/>
              </a:solidFill>
            </a:endParaRPr>
          </a:p>
        </p:txBody>
      </p:sp>
      <p:sp>
        <p:nvSpPr>
          <p:cNvPr id="39954" name="AutoShape 29">
            <a:extLst>
              <a:ext uri="{FF2B5EF4-FFF2-40B4-BE49-F238E27FC236}">
                <a16:creationId xmlns:a16="http://schemas.microsoft.com/office/drawing/2014/main" id="{711A6C40-955F-FAD8-7716-3650F981C24B}"/>
              </a:ext>
            </a:extLst>
          </p:cNvPr>
          <p:cNvSpPr>
            <a:spLocks/>
          </p:cNvSpPr>
          <p:nvPr/>
        </p:nvSpPr>
        <p:spPr bwMode="auto">
          <a:xfrm>
            <a:off x="7267128" y="8033229"/>
            <a:ext cx="3738563" cy="242888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5871" name="AutoShape 31">
            <a:extLst>
              <a:ext uri="{FF2B5EF4-FFF2-40B4-BE49-F238E27FC236}">
                <a16:creationId xmlns:a16="http://schemas.microsoft.com/office/drawing/2014/main" id="{7CAC432C-8085-4D79-E191-EE5D33155D8F}"/>
              </a:ext>
            </a:extLst>
          </p:cNvPr>
          <p:cNvSpPr>
            <a:spLocks/>
          </p:cNvSpPr>
          <p:nvPr/>
        </p:nvSpPr>
        <p:spPr bwMode="auto">
          <a:xfrm>
            <a:off x="12153453" y="7939567"/>
            <a:ext cx="290513" cy="457200"/>
          </a:xfrm>
          <a:custGeom>
            <a:avLst/>
            <a:gdLst>
              <a:gd name="T0" fmla="*/ 145257 w 21600"/>
              <a:gd name="T1" fmla="*/ 228600 h 21600"/>
              <a:gd name="T2" fmla="*/ 145257 w 21600"/>
              <a:gd name="T3" fmla="*/ 228600 h 21600"/>
              <a:gd name="T4" fmla="*/ 145257 w 21600"/>
              <a:gd name="T5" fmla="*/ 228600 h 21600"/>
              <a:gd name="T6" fmla="*/ 145257 w 21600"/>
              <a:gd name="T7" fmla="*/ 2286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RU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766B7103-2A89-1A35-F9B3-6722E578F423}"/>
              </a:ext>
            </a:extLst>
          </p:cNvPr>
          <p:cNvSpPr>
            <a:spLocks/>
          </p:cNvSpPr>
          <p:nvPr/>
        </p:nvSpPr>
        <p:spPr bwMode="auto">
          <a:xfrm>
            <a:off x="5988654" y="3988688"/>
            <a:ext cx="2896583" cy="55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eaLnBrk="1"/>
            <a:r>
              <a:rPr lang="en-US" altLang="en-US" sz="6000" dirty="0" smtClean="0"/>
              <a:t>REMOND</a:t>
            </a:r>
            <a:endParaRPr lang="en-US" altLang="en-US" sz="6000" dirty="0"/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766B7103-2A89-1A35-F9B3-6722E578F423}"/>
              </a:ext>
            </a:extLst>
          </p:cNvPr>
          <p:cNvSpPr>
            <a:spLocks/>
          </p:cNvSpPr>
          <p:nvPr/>
        </p:nvSpPr>
        <p:spPr bwMode="auto">
          <a:xfrm>
            <a:off x="16157574" y="3925167"/>
            <a:ext cx="2896583" cy="55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eaLnBrk="1"/>
            <a:r>
              <a:rPr lang="en-US" altLang="en-US" sz="6000" dirty="0" smtClean="0"/>
              <a:t>BOSCH</a:t>
            </a:r>
            <a:endParaRPr lang="en-US" altLang="en-US" sz="6000" dirty="0"/>
          </a:p>
        </p:txBody>
      </p:sp>
      <p:sp>
        <p:nvSpPr>
          <p:cNvPr id="36" name="Прямоугольник 35"/>
          <p:cNvSpPr/>
          <p:nvPr/>
        </p:nvSpPr>
        <p:spPr bwMode="auto">
          <a:xfrm>
            <a:off x="-442006" y="11734800"/>
            <a:ext cx="25418824" cy="4262992"/>
          </a:xfrm>
          <a:prstGeom prst="rect">
            <a:avLst/>
          </a:prstGeom>
          <a:solidFill>
            <a:srgbClr val="F0F0F0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normalizeH="0" baseline="55000">
              <a:ln>
                <a:noFill/>
              </a:ln>
              <a:solidFill>
                <a:srgbClr val="7B7B7B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50" name="AutoShape 17">
            <a:extLst>
              <a:ext uri="{FF2B5EF4-FFF2-40B4-BE49-F238E27FC236}">
                <a16:creationId xmlns:a16="http://schemas.microsoft.com/office/drawing/2014/main" id="{D0B3CCAF-8914-2E6B-CB2D-A8257A331D11}"/>
              </a:ext>
            </a:extLst>
          </p:cNvPr>
          <p:cNvSpPr>
            <a:spLocks/>
          </p:cNvSpPr>
          <p:nvPr/>
        </p:nvSpPr>
        <p:spPr bwMode="auto">
          <a:xfrm>
            <a:off x="13591728" y="9594304"/>
            <a:ext cx="7415213" cy="242888"/>
          </a:xfrm>
          <a:prstGeom prst="roundRect">
            <a:avLst>
              <a:gd name="adj" fmla="val 0"/>
            </a:avLst>
          </a:prstGeom>
          <a:solidFill>
            <a:srgbClr val="9D9D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1" name="Rectangle 18">
            <a:extLst>
              <a:ext uri="{FF2B5EF4-FFF2-40B4-BE49-F238E27FC236}">
                <a16:creationId xmlns:a16="http://schemas.microsoft.com/office/drawing/2014/main" id="{5888FDD3-DB7B-5627-A4B9-A931B28318D4}"/>
              </a:ext>
            </a:extLst>
          </p:cNvPr>
          <p:cNvSpPr>
            <a:spLocks/>
          </p:cNvSpPr>
          <p:nvPr/>
        </p:nvSpPr>
        <p:spPr bwMode="auto">
          <a:xfrm>
            <a:off x="13531403" y="8928988"/>
            <a:ext cx="4176713" cy="42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ru-RU" altLang="en-US" sz="2100" b="1" baseline="0" dirty="0">
                <a:solidFill>
                  <a:srgbClr val="1A2224"/>
                </a:solidFill>
              </a:rPr>
              <a:t>МОЩНОСТЬ</a:t>
            </a:r>
            <a:endParaRPr lang="en-US" altLang="en-US" sz="2100" b="1" baseline="0" dirty="0">
              <a:solidFill>
                <a:srgbClr val="1A2224"/>
              </a:solidFill>
            </a:endParaRPr>
          </a:p>
        </p:txBody>
      </p:sp>
      <p:sp>
        <p:nvSpPr>
          <p:cNvPr id="52" name="AutoShape 19">
            <a:extLst>
              <a:ext uri="{FF2B5EF4-FFF2-40B4-BE49-F238E27FC236}">
                <a16:creationId xmlns:a16="http://schemas.microsoft.com/office/drawing/2014/main" id="{7EAE9A15-3FB0-3725-C61F-D2CB88EBC44A}"/>
              </a:ext>
            </a:extLst>
          </p:cNvPr>
          <p:cNvSpPr>
            <a:spLocks/>
          </p:cNvSpPr>
          <p:nvPr/>
        </p:nvSpPr>
        <p:spPr bwMode="auto">
          <a:xfrm>
            <a:off x="13588553" y="9594304"/>
            <a:ext cx="3459287" cy="242888"/>
          </a:xfrm>
          <a:prstGeom prst="roundRect">
            <a:avLst>
              <a:gd name="adj" fmla="val 0"/>
            </a:avLst>
          </a:prstGeom>
          <a:solidFill>
            <a:srgbClr val="5F5D5F"/>
          </a:solidFill>
          <a:ln>
            <a:noFill/>
          </a:ln>
          <a:extLst/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3" name="AutoShape 20">
            <a:extLst>
              <a:ext uri="{FF2B5EF4-FFF2-40B4-BE49-F238E27FC236}">
                <a16:creationId xmlns:a16="http://schemas.microsoft.com/office/drawing/2014/main" id="{F41CBFA7-641B-788F-C360-AA8DE1085834}"/>
              </a:ext>
            </a:extLst>
          </p:cNvPr>
          <p:cNvSpPr>
            <a:spLocks/>
          </p:cNvSpPr>
          <p:nvPr/>
        </p:nvSpPr>
        <p:spPr bwMode="auto">
          <a:xfrm>
            <a:off x="3590478" y="9594304"/>
            <a:ext cx="7415213" cy="242888"/>
          </a:xfrm>
          <a:prstGeom prst="roundRect">
            <a:avLst>
              <a:gd name="adj" fmla="val 0"/>
            </a:avLst>
          </a:prstGeom>
          <a:solidFill>
            <a:srgbClr val="9D9D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4" name="Rectangle 21">
            <a:extLst>
              <a:ext uri="{FF2B5EF4-FFF2-40B4-BE49-F238E27FC236}">
                <a16:creationId xmlns:a16="http://schemas.microsoft.com/office/drawing/2014/main" id="{45E81984-4B62-5B6B-422F-1D3DE1E4DFDF}"/>
              </a:ext>
            </a:extLst>
          </p:cNvPr>
          <p:cNvSpPr>
            <a:spLocks/>
          </p:cNvSpPr>
          <p:nvPr/>
        </p:nvSpPr>
        <p:spPr bwMode="auto">
          <a:xfrm>
            <a:off x="6827391" y="8928988"/>
            <a:ext cx="4178300" cy="42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eaLnBrk="1">
              <a:defRPr/>
            </a:pPr>
            <a:r>
              <a:rPr lang="ru-RU" altLang="en-US" sz="2100" b="1" baseline="0" dirty="0" smtClean="0">
                <a:solidFill>
                  <a:srgbClr val="1A2224"/>
                </a:solidFill>
              </a:rPr>
              <a:t>МОЩНОСТЬ</a:t>
            </a:r>
            <a:endParaRPr lang="en-US" altLang="en-US" sz="2100" b="1" baseline="0" dirty="0">
              <a:solidFill>
                <a:srgbClr val="1A2224"/>
              </a:solidFill>
            </a:endParaRPr>
          </a:p>
        </p:txBody>
      </p:sp>
      <p:sp>
        <p:nvSpPr>
          <p:cNvPr id="55" name="AutoShape 22">
            <a:extLst>
              <a:ext uri="{FF2B5EF4-FFF2-40B4-BE49-F238E27FC236}">
                <a16:creationId xmlns:a16="http://schemas.microsoft.com/office/drawing/2014/main" id="{6AEAD850-9BB5-F79A-C3FC-135A12A7D941}"/>
              </a:ext>
            </a:extLst>
          </p:cNvPr>
          <p:cNvSpPr>
            <a:spLocks/>
          </p:cNvSpPr>
          <p:nvPr/>
        </p:nvSpPr>
        <p:spPr bwMode="auto">
          <a:xfrm>
            <a:off x="6860432" y="9594304"/>
            <a:ext cx="4145260" cy="242888"/>
          </a:xfrm>
          <a:prstGeom prst="roundRect">
            <a:avLst>
              <a:gd name="adj" fmla="val 0"/>
            </a:avLst>
          </a:prstGeom>
          <a:solidFill>
            <a:srgbClr val="00B39C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6" name="AutoShape 24">
            <a:extLst>
              <a:ext uri="{FF2B5EF4-FFF2-40B4-BE49-F238E27FC236}">
                <a16:creationId xmlns:a16="http://schemas.microsoft.com/office/drawing/2014/main" id="{A5360BD6-88A8-A602-50AE-49153049A4EE}"/>
              </a:ext>
            </a:extLst>
          </p:cNvPr>
          <p:cNvSpPr>
            <a:spLocks/>
          </p:cNvSpPr>
          <p:nvPr/>
        </p:nvSpPr>
        <p:spPr bwMode="auto">
          <a:xfrm>
            <a:off x="13591728" y="11153792"/>
            <a:ext cx="7415213" cy="242888"/>
          </a:xfrm>
          <a:prstGeom prst="roundRect">
            <a:avLst>
              <a:gd name="adj" fmla="val 0"/>
            </a:avLst>
          </a:prstGeom>
          <a:solidFill>
            <a:srgbClr val="9D9D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BE380A39-C46F-DF30-5DAE-56488D65E9B0}"/>
              </a:ext>
            </a:extLst>
          </p:cNvPr>
          <p:cNvSpPr>
            <a:spLocks/>
          </p:cNvSpPr>
          <p:nvPr/>
        </p:nvSpPr>
        <p:spPr bwMode="auto">
          <a:xfrm>
            <a:off x="13531403" y="10490063"/>
            <a:ext cx="4176713" cy="42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ru-RU" altLang="en-US" sz="2100" b="1" baseline="0" dirty="0">
                <a:solidFill>
                  <a:srgbClr val="1A2224"/>
                </a:solidFill>
              </a:rPr>
              <a:t>УПРАВЛЕНИЕ</a:t>
            </a:r>
            <a:endParaRPr lang="en-US" altLang="en-US" sz="2100" b="1" baseline="0" dirty="0">
              <a:solidFill>
                <a:srgbClr val="1A2224"/>
              </a:solidFill>
            </a:endParaRPr>
          </a:p>
        </p:txBody>
      </p:sp>
      <p:sp>
        <p:nvSpPr>
          <p:cNvPr id="58" name="AutoShape 26">
            <a:extLst>
              <a:ext uri="{FF2B5EF4-FFF2-40B4-BE49-F238E27FC236}">
                <a16:creationId xmlns:a16="http://schemas.microsoft.com/office/drawing/2014/main" id="{CEB90BA0-7BD6-789B-94E6-F1AEEAC7AC5E}"/>
              </a:ext>
            </a:extLst>
          </p:cNvPr>
          <p:cNvSpPr>
            <a:spLocks/>
          </p:cNvSpPr>
          <p:nvPr/>
        </p:nvSpPr>
        <p:spPr bwMode="auto">
          <a:xfrm>
            <a:off x="13588553" y="11153792"/>
            <a:ext cx="4600575" cy="242888"/>
          </a:xfrm>
          <a:prstGeom prst="roundRect">
            <a:avLst>
              <a:gd name="adj" fmla="val 0"/>
            </a:avLst>
          </a:prstGeom>
          <a:solidFill>
            <a:srgbClr val="00B39C"/>
          </a:solidFill>
          <a:ln>
            <a:noFill/>
          </a:ln>
          <a:extLst/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9" name="AutoShape 27">
            <a:extLst>
              <a:ext uri="{FF2B5EF4-FFF2-40B4-BE49-F238E27FC236}">
                <a16:creationId xmlns:a16="http://schemas.microsoft.com/office/drawing/2014/main" id="{D4CB4169-5FCC-15F5-A0F9-50119B79A350}"/>
              </a:ext>
            </a:extLst>
          </p:cNvPr>
          <p:cNvSpPr>
            <a:spLocks/>
          </p:cNvSpPr>
          <p:nvPr/>
        </p:nvSpPr>
        <p:spPr bwMode="auto">
          <a:xfrm>
            <a:off x="3590478" y="11153792"/>
            <a:ext cx="7415213" cy="242888"/>
          </a:xfrm>
          <a:prstGeom prst="roundRect">
            <a:avLst>
              <a:gd name="adj" fmla="val 0"/>
            </a:avLst>
          </a:prstGeom>
          <a:solidFill>
            <a:srgbClr val="9D9D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0" name="Rectangle 28">
            <a:extLst>
              <a:ext uri="{FF2B5EF4-FFF2-40B4-BE49-F238E27FC236}">
                <a16:creationId xmlns:a16="http://schemas.microsoft.com/office/drawing/2014/main" id="{12ADEFAF-97DC-6260-A109-6F02E39B4B8D}"/>
              </a:ext>
            </a:extLst>
          </p:cNvPr>
          <p:cNvSpPr>
            <a:spLocks/>
          </p:cNvSpPr>
          <p:nvPr/>
        </p:nvSpPr>
        <p:spPr bwMode="auto">
          <a:xfrm>
            <a:off x="6827391" y="10490063"/>
            <a:ext cx="4178300" cy="42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eaLnBrk="1">
              <a:defRPr/>
            </a:pPr>
            <a:r>
              <a:rPr lang="ru-RU" altLang="en-US" sz="2100" b="1" baseline="0" dirty="0" smtClean="0">
                <a:solidFill>
                  <a:srgbClr val="1A2224"/>
                </a:solidFill>
              </a:rPr>
              <a:t>УПРАВЛЕНИЕ</a:t>
            </a:r>
            <a:endParaRPr lang="en-US" altLang="en-US" sz="2100" b="1" baseline="0" dirty="0">
              <a:solidFill>
                <a:srgbClr val="1A2224"/>
              </a:solidFill>
            </a:endParaRPr>
          </a:p>
        </p:txBody>
      </p:sp>
      <p:sp>
        <p:nvSpPr>
          <p:cNvPr id="61" name="AutoShape 29">
            <a:extLst>
              <a:ext uri="{FF2B5EF4-FFF2-40B4-BE49-F238E27FC236}">
                <a16:creationId xmlns:a16="http://schemas.microsoft.com/office/drawing/2014/main" id="{711A6C40-955F-FAD8-7716-3650F981C24B}"/>
              </a:ext>
            </a:extLst>
          </p:cNvPr>
          <p:cNvSpPr>
            <a:spLocks/>
          </p:cNvSpPr>
          <p:nvPr/>
        </p:nvSpPr>
        <p:spPr bwMode="auto">
          <a:xfrm>
            <a:off x="7267128" y="11153792"/>
            <a:ext cx="3738563" cy="242888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2" name="AutoShape 31">
            <a:extLst>
              <a:ext uri="{FF2B5EF4-FFF2-40B4-BE49-F238E27FC236}">
                <a16:creationId xmlns:a16="http://schemas.microsoft.com/office/drawing/2014/main" id="{7CAC432C-8085-4D79-E191-EE5D33155D8F}"/>
              </a:ext>
            </a:extLst>
          </p:cNvPr>
          <p:cNvSpPr>
            <a:spLocks/>
          </p:cNvSpPr>
          <p:nvPr/>
        </p:nvSpPr>
        <p:spPr bwMode="auto">
          <a:xfrm>
            <a:off x="12153453" y="11060130"/>
            <a:ext cx="290513" cy="457200"/>
          </a:xfrm>
          <a:custGeom>
            <a:avLst/>
            <a:gdLst>
              <a:gd name="T0" fmla="*/ 145257 w 21600"/>
              <a:gd name="T1" fmla="*/ 228600 h 21600"/>
              <a:gd name="T2" fmla="*/ 145257 w 21600"/>
              <a:gd name="T3" fmla="*/ 228600 h 21600"/>
              <a:gd name="T4" fmla="*/ 145257 w 21600"/>
              <a:gd name="T5" fmla="*/ 228600 h 21600"/>
              <a:gd name="T6" fmla="*/ 145257 w 21600"/>
              <a:gd name="T7" fmla="*/ 2286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RU"/>
          </a:p>
        </p:txBody>
      </p:sp>
      <p:sp>
        <p:nvSpPr>
          <p:cNvPr id="63" name="AutoShape 24">
            <a:extLst>
              <a:ext uri="{FF2B5EF4-FFF2-40B4-BE49-F238E27FC236}">
                <a16:creationId xmlns:a16="http://schemas.microsoft.com/office/drawing/2014/main" id="{A5360BD6-88A8-A602-50AE-49153049A4EE}"/>
              </a:ext>
            </a:extLst>
          </p:cNvPr>
          <p:cNvSpPr>
            <a:spLocks/>
          </p:cNvSpPr>
          <p:nvPr/>
        </p:nvSpPr>
        <p:spPr bwMode="auto">
          <a:xfrm>
            <a:off x="13591728" y="12712486"/>
            <a:ext cx="7415213" cy="242888"/>
          </a:xfrm>
          <a:prstGeom prst="roundRect">
            <a:avLst>
              <a:gd name="adj" fmla="val 0"/>
            </a:avLst>
          </a:prstGeom>
          <a:solidFill>
            <a:srgbClr val="9D9D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BE380A39-C46F-DF30-5DAE-56488D65E9B0}"/>
              </a:ext>
            </a:extLst>
          </p:cNvPr>
          <p:cNvSpPr>
            <a:spLocks/>
          </p:cNvSpPr>
          <p:nvPr/>
        </p:nvSpPr>
        <p:spPr bwMode="auto">
          <a:xfrm>
            <a:off x="13531403" y="12048757"/>
            <a:ext cx="4176713" cy="42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ru-RU" altLang="en-US" sz="2100" b="1" baseline="0" dirty="0">
                <a:solidFill>
                  <a:srgbClr val="1A2224"/>
                </a:solidFill>
              </a:rPr>
              <a:t>УДОБСТВО</a:t>
            </a:r>
            <a:endParaRPr lang="en-US" altLang="en-US" sz="2100" b="1" baseline="0" dirty="0">
              <a:solidFill>
                <a:srgbClr val="1A2224"/>
              </a:solidFill>
            </a:endParaRPr>
          </a:p>
        </p:txBody>
      </p:sp>
      <p:sp>
        <p:nvSpPr>
          <p:cNvPr id="65" name="AutoShape 26">
            <a:extLst>
              <a:ext uri="{FF2B5EF4-FFF2-40B4-BE49-F238E27FC236}">
                <a16:creationId xmlns:a16="http://schemas.microsoft.com/office/drawing/2014/main" id="{CEB90BA0-7BD6-789B-94E6-F1AEEAC7AC5E}"/>
              </a:ext>
            </a:extLst>
          </p:cNvPr>
          <p:cNvSpPr>
            <a:spLocks/>
          </p:cNvSpPr>
          <p:nvPr/>
        </p:nvSpPr>
        <p:spPr bwMode="auto">
          <a:xfrm>
            <a:off x="13588553" y="12712486"/>
            <a:ext cx="4600575" cy="242888"/>
          </a:xfrm>
          <a:prstGeom prst="roundRect">
            <a:avLst>
              <a:gd name="adj" fmla="val 0"/>
            </a:avLst>
          </a:prstGeom>
          <a:solidFill>
            <a:srgbClr val="00B39C"/>
          </a:solidFill>
          <a:ln>
            <a:noFill/>
          </a:ln>
          <a:extLst/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6" name="AutoShape 27">
            <a:extLst>
              <a:ext uri="{FF2B5EF4-FFF2-40B4-BE49-F238E27FC236}">
                <a16:creationId xmlns:a16="http://schemas.microsoft.com/office/drawing/2014/main" id="{D4CB4169-5FCC-15F5-A0F9-50119B79A350}"/>
              </a:ext>
            </a:extLst>
          </p:cNvPr>
          <p:cNvSpPr>
            <a:spLocks/>
          </p:cNvSpPr>
          <p:nvPr/>
        </p:nvSpPr>
        <p:spPr bwMode="auto">
          <a:xfrm>
            <a:off x="3590478" y="12712486"/>
            <a:ext cx="7415213" cy="242888"/>
          </a:xfrm>
          <a:prstGeom prst="roundRect">
            <a:avLst>
              <a:gd name="adj" fmla="val 0"/>
            </a:avLst>
          </a:prstGeom>
          <a:solidFill>
            <a:srgbClr val="9D9D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7" name="Rectangle 28">
            <a:extLst>
              <a:ext uri="{FF2B5EF4-FFF2-40B4-BE49-F238E27FC236}">
                <a16:creationId xmlns:a16="http://schemas.microsoft.com/office/drawing/2014/main" id="{12ADEFAF-97DC-6260-A109-6F02E39B4B8D}"/>
              </a:ext>
            </a:extLst>
          </p:cNvPr>
          <p:cNvSpPr>
            <a:spLocks/>
          </p:cNvSpPr>
          <p:nvPr/>
        </p:nvSpPr>
        <p:spPr bwMode="auto">
          <a:xfrm>
            <a:off x="6827391" y="12048757"/>
            <a:ext cx="4178300" cy="42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eaLnBrk="1">
              <a:defRPr/>
            </a:pPr>
            <a:r>
              <a:rPr lang="ru-RU" altLang="en-US" sz="2100" b="1" baseline="0" dirty="0" smtClean="0">
                <a:solidFill>
                  <a:srgbClr val="1A2224"/>
                </a:solidFill>
              </a:rPr>
              <a:t>УДОБСТВО</a:t>
            </a:r>
            <a:endParaRPr lang="en-US" altLang="en-US" sz="2100" b="1" baseline="0" dirty="0">
              <a:solidFill>
                <a:srgbClr val="1A2224"/>
              </a:solidFill>
            </a:endParaRPr>
          </a:p>
        </p:txBody>
      </p:sp>
      <p:sp>
        <p:nvSpPr>
          <p:cNvPr id="68" name="AutoShape 29">
            <a:extLst>
              <a:ext uri="{FF2B5EF4-FFF2-40B4-BE49-F238E27FC236}">
                <a16:creationId xmlns:a16="http://schemas.microsoft.com/office/drawing/2014/main" id="{711A6C40-955F-FAD8-7716-3650F981C24B}"/>
              </a:ext>
            </a:extLst>
          </p:cNvPr>
          <p:cNvSpPr>
            <a:spLocks/>
          </p:cNvSpPr>
          <p:nvPr/>
        </p:nvSpPr>
        <p:spPr bwMode="auto">
          <a:xfrm>
            <a:off x="7267128" y="12712486"/>
            <a:ext cx="3738563" cy="242888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9" name="AutoShape 31">
            <a:extLst>
              <a:ext uri="{FF2B5EF4-FFF2-40B4-BE49-F238E27FC236}">
                <a16:creationId xmlns:a16="http://schemas.microsoft.com/office/drawing/2014/main" id="{7CAC432C-8085-4D79-E191-EE5D33155D8F}"/>
              </a:ext>
            </a:extLst>
          </p:cNvPr>
          <p:cNvSpPr>
            <a:spLocks/>
          </p:cNvSpPr>
          <p:nvPr/>
        </p:nvSpPr>
        <p:spPr bwMode="auto">
          <a:xfrm>
            <a:off x="12186493" y="12867525"/>
            <a:ext cx="290513" cy="457200"/>
          </a:xfrm>
          <a:custGeom>
            <a:avLst/>
            <a:gdLst>
              <a:gd name="T0" fmla="*/ 145257 w 21600"/>
              <a:gd name="T1" fmla="*/ 228600 h 21600"/>
              <a:gd name="T2" fmla="*/ 145257 w 21600"/>
              <a:gd name="T3" fmla="*/ 228600 h 21600"/>
              <a:gd name="T4" fmla="*/ 145257 w 21600"/>
              <a:gd name="T5" fmla="*/ 228600 h 21600"/>
              <a:gd name="T6" fmla="*/ 145257 w 21600"/>
              <a:gd name="T7" fmla="*/ 2286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RU"/>
          </a:p>
        </p:txBody>
      </p:sp>
      <p:pic>
        <p:nvPicPr>
          <p:cNvPr id="70" name="Рисунок 6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72"/>
          <a:stretch/>
        </p:blipFill>
        <p:spPr>
          <a:xfrm>
            <a:off x="3534148" y="14058166"/>
            <a:ext cx="1187076" cy="1054044"/>
          </a:xfrm>
          <a:prstGeom prst="rect">
            <a:avLst/>
          </a:prstGeom>
        </p:spPr>
      </p:pic>
      <p:sp>
        <p:nvSpPr>
          <p:cNvPr id="71" name="Rectangle 6">
            <a:extLst>
              <a:ext uri="{FF2B5EF4-FFF2-40B4-BE49-F238E27FC236}">
                <a16:creationId xmlns:a16="http://schemas.microsoft.com/office/drawing/2014/main" id="{DF562379-DEE9-25F0-BC8F-87DA30006DA8}"/>
              </a:ext>
            </a:extLst>
          </p:cNvPr>
          <p:cNvSpPr>
            <a:spLocks/>
          </p:cNvSpPr>
          <p:nvPr/>
        </p:nvSpPr>
        <p:spPr bwMode="auto">
          <a:xfrm>
            <a:off x="4746625" y="14368647"/>
            <a:ext cx="3606800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en-US" sz="3000" b="1" baseline="0" dirty="0" smtClean="0">
                <a:solidFill>
                  <a:srgbClr val="1A2224"/>
                </a:solidFill>
              </a:rPr>
              <a:t>BOSCH</a:t>
            </a:r>
            <a:endParaRPr lang="en-US" altLang="en-US" sz="3000" b="1" baseline="0" dirty="0">
              <a:solidFill>
                <a:srgbClr val="1A2224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7DAC90E0-4E8A-711C-653D-E042C33CB603}"/>
              </a:ext>
            </a:extLst>
          </p:cNvPr>
          <p:cNvSpPr>
            <a:spLocks/>
          </p:cNvSpPr>
          <p:nvPr/>
        </p:nvSpPr>
        <p:spPr bwMode="auto">
          <a:xfrm>
            <a:off x="22688550" y="1223645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fld id="{8ED53E4A-96BC-DA44-89AF-00E0267CD894}" type="slidenum">
              <a:rPr lang="en-US" altLang="en-US" sz="2100" baseline="0">
                <a:solidFill>
                  <a:srgbClr val="1B2223"/>
                </a:solidFill>
                <a:latin typeface="Open Sans Semibold" charset="0"/>
                <a:ea typeface="Open Sans Semibold" charset="0"/>
                <a:cs typeface="Open Sans Semibold" charset="0"/>
                <a:sym typeface="Open Sans Semibold" charset="0"/>
              </a:rPr>
              <a:pPr algn="ctr" eaLnBrk="1"/>
              <a:t>8</a:t>
            </a:fld>
            <a:endParaRPr lang="en-US" altLang="en-US" sz="2100" baseline="0">
              <a:solidFill>
                <a:srgbClr val="1B2223"/>
              </a:solidFill>
              <a:latin typeface="Open Sans Semibold" charset="0"/>
              <a:ea typeface="Open Sans Semibold" charset="0"/>
              <a:cs typeface="Open Sans Semibold" charset="0"/>
              <a:sym typeface="Open Sans Semibold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-683863" y="10821108"/>
            <a:ext cx="25418824" cy="4262992"/>
          </a:xfrm>
          <a:prstGeom prst="rect">
            <a:avLst/>
          </a:prstGeom>
          <a:solidFill>
            <a:srgbClr val="F0F0F0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normalizeH="0" baseline="55000">
              <a:ln>
                <a:noFill/>
              </a:ln>
              <a:solidFill>
                <a:srgbClr val="7B7B7B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F562379-DEE9-25F0-BC8F-87DA30006DA8}"/>
              </a:ext>
            </a:extLst>
          </p:cNvPr>
          <p:cNvSpPr>
            <a:spLocks/>
          </p:cNvSpPr>
          <p:nvPr/>
        </p:nvSpPr>
        <p:spPr bwMode="auto">
          <a:xfrm>
            <a:off x="1446150" y="463256"/>
            <a:ext cx="3606800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ru-RU" altLang="en-US" sz="3000" b="1" baseline="0" dirty="0" smtClean="0">
                <a:solidFill>
                  <a:srgbClr val="1A2224"/>
                </a:solidFill>
              </a:rPr>
              <a:t>НАИМЕНОВАНИЕ</a:t>
            </a:r>
            <a:endParaRPr lang="en-US" altLang="en-US" sz="3000" b="1" baseline="0" dirty="0">
              <a:solidFill>
                <a:srgbClr val="1A2224"/>
              </a:solidFill>
            </a:endParaRP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F7CDB3FC-1015-935F-EE73-A9954F1AA6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46150" y="1134322"/>
            <a:ext cx="3942086" cy="0"/>
          </a:xfrm>
          <a:prstGeom prst="line">
            <a:avLst/>
          </a:prstGeom>
          <a:noFill/>
          <a:ln w="50800" cap="flat" cmpd="sng">
            <a:solidFill>
              <a:srgbClr val="9D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DF562379-DEE9-25F0-BC8F-87DA30006DA8}"/>
              </a:ext>
            </a:extLst>
          </p:cNvPr>
          <p:cNvSpPr>
            <a:spLocks/>
          </p:cNvSpPr>
          <p:nvPr/>
        </p:nvSpPr>
        <p:spPr bwMode="auto">
          <a:xfrm>
            <a:off x="6286968" y="451377"/>
            <a:ext cx="3606800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ru-RU" altLang="en-US" sz="3000" b="1" baseline="0" dirty="0" smtClean="0">
                <a:solidFill>
                  <a:srgbClr val="1A2224"/>
                </a:solidFill>
              </a:rPr>
              <a:t>ЦА</a:t>
            </a:r>
            <a:endParaRPr lang="en-US" altLang="en-US" sz="3000" b="1" baseline="0" dirty="0">
              <a:solidFill>
                <a:srgbClr val="1A2224"/>
              </a:solidFill>
            </a:endParaRPr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F7CDB3FC-1015-935F-EE73-A9954F1AA6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86968" y="1136690"/>
            <a:ext cx="3606800" cy="0"/>
          </a:xfrm>
          <a:prstGeom prst="line">
            <a:avLst/>
          </a:prstGeom>
          <a:noFill/>
          <a:ln w="50800" cap="flat" cmpd="sng">
            <a:solidFill>
              <a:srgbClr val="9D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F562379-DEE9-25F0-BC8F-87DA30006DA8}"/>
              </a:ext>
            </a:extLst>
          </p:cNvPr>
          <p:cNvSpPr>
            <a:spLocks/>
          </p:cNvSpPr>
          <p:nvPr/>
        </p:nvSpPr>
        <p:spPr bwMode="auto">
          <a:xfrm>
            <a:off x="10782436" y="451377"/>
            <a:ext cx="4752528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ru-RU" altLang="en-US" sz="3000" b="1" baseline="0" dirty="0" smtClean="0">
                <a:solidFill>
                  <a:srgbClr val="1A2224"/>
                </a:solidFill>
              </a:rPr>
              <a:t>ХАРАКТЕР ПРОДУКЦИИ</a:t>
            </a:r>
            <a:endParaRPr lang="en-US" altLang="en-US" sz="3000" b="1" baseline="0" dirty="0">
              <a:solidFill>
                <a:srgbClr val="1A2224"/>
              </a:solidFill>
            </a:endParaRPr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F7CDB3FC-1015-935F-EE73-A9954F1AA6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782436" y="1136690"/>
            <a:ext cx="5256584" cy="0"/>
          </a:xfrm>
          <a:prstGeom prst="line">
            <a:avLst/>
          </a:prstGeom>
          <a:noFill/>
          <a:ln w="50800" cap="flat" cmpd="sng">
            <a:solidFill>
              <a:srgbClr val="9D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DF562379-DEE9-25F0-BC8F-87DA30006DA8}"/>
              </a:ext>
            </a:extLst>
          </p:cNvPr>
          <p:cNvSpPr>
            <a:spLocks/>
          </p:cNvSpPr>
          <p:nvPr/>
        </p:nvSpPr>
        <p:spPr bwMode="auto">
          <a:xfrm>
            <a:off x="17263156" y="425002"/>
            <a:ext cx="5921274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ru-RU" altLang="en-US" sz="3000" b="1" baseline="0" dirty="0" smtClean="0">
                <a:solidFill>
                  <a:srgbClr val="1A2224"/>
                </a:solidFill>
              </a:rPr>
              <a:t>КЛЮЧЕВОЕ ПРЕИМУЩЕСТВО</a:t>
            </a:r>
            <a:endParaRPr lang="en-US" altLang="en-US" sz="3000" b="1" baseline="0" dirty="0">
              <a:solidFill>
                <a:srgbClr val="1A2224"/>
              </a:solidFill>
            </a:endParaRP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F7CDB3FC-1015-935F-EE73-A9954F1AA6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263156" y="1110314"/>
            <a:ext cx="6319590" cy="24008"/>
          </a:xfrm>
          <a:prstGeom prst="line">
            <a:avLst/>
          </a:prstGeom>
          <a:noFill/>
          <a:ln w="50800" cap="flat" cmpd="sng">
            <a:solidFill>
              <a:srgbClr val="9D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766B7103-2A89-1A35-F9B3-6722E578F423}"/>
              </a:ext>
            </a:extLst>
          </p:cNvPr>
          <p:cNvSpPr>
            <a:spLocks/>
          </p:cNvSpPr>
          <p:nvPr/>
        </p:nvSpPr>
        <p:spPr bwMode="auto">
          <a:xfrm>
            <a:off x="1446150" y="1889776"/>
            <a:ext cx="3942086" cy="111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eaLnBrk="1"/>
            <a:r>
              <a:rPr lang="en-US" altLang="en-US" sz="4000" dirty="0" smtClean="0"/>
              <a:t>TEFAL</a:t>
            </a:r>
            <a:endParaRPr lang="en-US" altLang="en-US" sz="40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766B7103-2A89-1A35-F9B3-6722E578F423}"/>
              </a:ext>
            </a:extLst>
          </p:cNvPr>
          <p:cNvSpPr>
            <a:spLocks/>
          </p:cNvSpPr>
          <p:nvPr/>
        </p:nvSpPr>
        <p:spPr bwMode="auto">
          <a:xfrm>
            <a:off x="6137763" y="4891930"/>
            <a:ext cx="4397877" cy="111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r>
              <a:rPr lang="en-US" sz="4000" dirty="0" smtClean="0"/>
              <a:t>20-45</a:t>
            </a:r>
            <a:endParaRPr lang="ru-RU" sz="4000" dirty="0" smtClean="0"/>
          </a:p>
          <a:p>
            <a:r>
              <a:rPr lang="ru-RU" sz="4000" dirty="0" smtClean="0"/>
              <a:t>Любой пол</a:t>
            </a:r>
          </a:p>
          <a:p>
            <a:r>
              <a:rPr lang="ru-RU" sz="4000" dirty="0" smtClean="0"/>
              <a:t>Средний уровень дохода</a:t>
            </a:r>
          </a:p>
          <a:p>
            <a:r>
              <a:rPr lang="ru-RU" sz="4000" dirty="0" smtClean="0"/>
              <a:t>Семейная пара/одинокие люди</a:t>
            </a:r>
          </a:p>
          <a:p>
            <a:r>
              <a:rPr lang="ru-RU" sz="4000" dirty="0" smtClean="0"/>
              <a:t>Люди, которые чаще пользуются услугами интернет-магазинов</a:t>
            </a:r>
            <a:endParaRPr lang="en-US" altLang="en-US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82436" y="1889776"/>
            <a:ext cx="5256584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tx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Официальная гарантия на всю продукцию 2 года</a:t>
            </a:r>
            <a:r>
              <a:rPr lang="ru-RU" sz="4000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.</a:t>
            </a:r>
            <a:r>
              <a:rPr lang="ru-RU" sz="4000" dirty="0"/>
              <a:t> Бесплатное обслуживание в течении 2 лет после покупки. </a:t>
            </a:r>
            <a:r>
              <a:rPr lang="ru-RU" sz="4000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</a:t>
            </a:r>
            <a:endParaRPr lang="ru-RU" sz="4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2" name="Line 8">
            <a:extLst>
              <a:ext uri="{FF2B5EF4-FFF2-40B4-BE49-F238E27FC236}">
                <a16:creationId xmlns:a16="http://schemas.microsoft.com/office/drawing/2014/main" id="{F7CDB3FC-1015-935F-EE73-A9954F1AA6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46150" y="3623584"/>
            <a:ext cx="3942086" cy="0"/>
          </a:xfrm>
          <a:prstGeom prst="line">
            <a:avLst/>
          </a:prstGeom>
          <a:noFill/>
          <a:ln w="50800" cap="flat" cmpd="sng">
            <a:solidFill>
              <a:srgbClr val="9D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3" name="Line 8">
            <a:extLst>
              <a:ext uri="{FF2B5EF4-FFF2-40B4-BE49-F238E27FC236}">
                <a16:creationId xmlns:a16="http://schemas.microsoft.com/office/drawing/2014/main" id="{F7CDB3FC-1015-935F-EE73-A9954F1AA6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800874" y="3623584"/>
            <a:ext cx="5238146" cy="0"/>
          </a:xfrm>
          <a:prstGeom prst="line">
            <a:avLst/>
          </a:prstGeom>
          <a:noFill/>
          <a:ln w="50800" cap="flat" cmpd="sng">
            <a:solidFill>
              <a:srgbClr val="9D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239092" y="1717262"/>
            <a:ext cx="631305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4000" dirty="0">
                <a:solidFill>
                  <a:schemeClr val="tx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Качество </a:t>
            </a:r>
            <a:r>
              <a:rPr lang="ru-RU" sz="4000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продукции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4000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Бесплатное </a:t>
            </a:r>
            <a:r>
              <a:rPr lang="ru-RU" sz="4000" dirty="0">
                <a:solidFill>
                  <a:schemeClr val="tx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обслуживание в течении 2 лет после покупки</a:t>
            </a:r>
            <a:endParaRPr lang="ru-RU" sz="4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5" name="Line 8">
            <a:extLst>
              <a:ext uri="{FF2B5EF4-FFF2-40B4-BE49-F238E27FC236}">
                <a16:creationId xmlns:a16="http://schemas.microsoft.com/office/drawing/2014/main" id="{F7CDB3FC-1015-935F-EE73-A9954F1AA6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273038" y="3623584"/>
            <a:ext cx="6309708" cy="0"/>
          </a:xfrm>
          <a:prstGeom prst="line">
            <a:avLst/>
          </a:prstGeom>
          <a:noFill/>
          <a:ln w="50800" cap="flat" cmpd="sng">
            <a:solidFill>
              <a:srgbClr val="9D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66B7103-2A89-1A35-F9B3-6722E578F423}"/>
              </a:ext>
            </a:extLst>
          </p:cNvPr>
          <p:cNvSpPr>
            <a:spLocks/>
          </p:cNvSpPr>
          <p:nvPr/>
        </p:nvSpPr>
        <p:spPr bwMode="auto">
          <a:xfrm>
            <a:off x="1415554" y="4451973"/>
            <a:ext cx="3942086" cy="111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eaLnBrk="1"/>
            <a:r>
              <a:rPr lang="en-US" altLang="en-US" sz="4000" dirty="0" smtClean="0"/>
              <a:t>REMOND</a:t>
            </a:r>
            <a:endParaRPr lang="en-US" altLang="en-US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82436" y="4451973"/>
            <a:ext cx="50878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tx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Проектирует собственное приложение для управления техникой («</a:t>
            </a:r>
            <a:r>
              <a:rPr lang="ru-RU" sz="40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Умый</a:t>
            </a:r>
            <a:r>
              <a:rPr lang="ru-RU" sz="4000" dirty="0">
                <a:solidFill>
                  <a:schemeClr val="tx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дом»). Программа «Социальная ответственность». Поддержка семей, члены которых остались за чертой бедности, помощь больным детям</a:t>
            </a:r>
            <a:endParaRPr lang="ru-RU" sz="4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7237749" y="4451973"/>
            <a:ext cx="6313057" cy="996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4000" dirty="0">
                <a:solidFill>
                  <a:schemeClr val="tx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Качество </a:t>
            </a:r>
            <a:r>
              <a:rPr lang="ru-RU" sz="4000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продукции</a:t>
            </a:r>
            <a:endParaRPr lang="en-US" sz="4000" dirty="0" smtClean="0">
              <a:solidFill>
                <a:schemeClr val="tx1">
                  <a:lumMod val="50000"/>
                </a:schemeClr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40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Благотворительность</a:t>
            </a:r>
            <a:endParaRPr lang="ru-RU" sz="4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" name="Line 8">
            <a:extLst>
              <a:ext uri="{FF2B5EF4-FFF2-40B4-BE49-F238E27FC236}">
                <a16:creationId xmlns:a16="http://schemas.microsoft.com/office/drawing/2014/main" id="{F7CDB3FC-1015-935F-EE73-A9954F1AA6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46150" y="8802216"/>
            <a:ext cx="3942086" cy="0"/>
          </a:xfrm>
          <a:prstGeom prst="line">
            <a:avLst/>
          </a:prstGeom>
          <a:noFill/>
          <a:ln w="50800" cap="flat" cmpd="sng">
            <a:solidFill>
              <a:srgbClr val="9D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1" name="Line 8">
            <a:extLst>
              <a:ext uri="{FF2B5EF4-FFF2-40B4-BE49-F238E27FC236}">
                <a16:creationId xmlns:a16="http://schemas.microsoft.com/office/drawing/2014/main" id="{F7CDB3FC-1015-935F-EE73-A9954F1AA6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800874" y="8802216"/>
            <a:ext cx="5238146" cy="0"/>
          </a:xfrm>
          <a:prstGeom prst="line">
            <a:avLst/>
          </a:prstGeom>
          <a:noFill/>
          <a:ln w="50800" cap="flat" cmpd="sng">
            <a:solidFill>
              <a:srgbClr val="9D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2" name="Line 8">
            <a:extLst>
              <a:ext uri="{FF2B5EF4-FFF2-40B4-BE49-F238E27FC236}">
                <a16:creationId xmlns:a16="http://schemas.microsoft.com/office/drawing/2014/main" id="{F7CDB3FC-1015-935F-EE73-A9954F1AA6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273038" y="8802216"/>
            <a:ext cx="6309708" cy="0"/>
          </a:xfrm>
          <a:prstGeom prst="line">
            <a:avLst/>
          </a:prstGeom>
          <a:noFill/>
          <a:ln w="50800" cap="flat" cmpd="sng">
            <a:solidFill>
              <a:srgbClr val="9D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en-US" altLang="en-US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766B7103-2A89-1A35-F9B3-6722E578F423}"/>
              </a:ext>
            </a:extLst>
          </p:cNvPr>
          <p:cNvSpPr>
            <a:spLocks/>
          </p:cNvSpPr>
          <p:nvPr/>
        </p:nvSpPr>
        <p:spPr bwMode="auto">
          <a:xfrm>
            <a:off x="1415554" y="9550273"/>
            <a:ext cx="3942086" cy="111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eaLnBrk="1"/>
            <a:r>
              <a:rPr lang="en-US" altLang="en-US" sz="4000" dirty="0" err="1" smtClean="0"/>
              <a:t>Kotfort</a:t>
            </a:r>
            <a:endParaRPr lang="en-US" altLang="en-US" sz="40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10782436" y="9550273"/>
            <a:ext cx="5802052" cy="583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/>
              <a:t>Производство и продажа бытовой техники нового поколения. Разумная цена на товар основана не на дешевом производстве и плохом качестве, а формируется благодаря грамотно выстроенной политике компании. Итоговая стоимость конечного продукта в розницу очень низка, так как нам не нужно переплачивать за элементы такие как цена, финансирование точек продаж (работают в </a:t>
            </a:r>
            <a:r>
              <a:rPr lang="ru-RU" sz="4000" dirty="0" err="1"/>
              <a:t>оффлайне</a:t>
            </a:r>
            <a:r>
              <a:rPr lang="ru-RU" sz="4000" dirty="0"/>
              <a:t>), минимум рекламы.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7237749" y="9550273"/>
            <a:ext cx="6313057" cy="1036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4000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Продукция нового </a:t>
            </a:r>
            <a:r>
              <a:rPr lang="ru-RU" sz="4000" dirty="0" err="1" smtClean="0">
                <a:solidFill>
                  <a:schemeClr val="tx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поколоения</a:t>
            </a:r>
            <a:endParaRPr lang="ru-RU" sz="4000" dirty="0" smtClean="0">
              <a:solidFill>
                <a:schemeClr val="tx1">
                  <a:lumMod val="50000"/>
                </a:schemeClr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40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Низкая цена</a:t>
            </a:r>
            <a:endParaRPr lang="ru-RU" sz="4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D92B4217-2C25-E688-ED03-485AAC9E6E58}"/>
              </a:ext>
            </a:extLst>
          </p:cNvPr>
          <p:cNvSpPr>
            <a:spLocks/>
          </p:cNvSpPr>
          <p:nvPr/>
        </p:nvSpPr>
        <p:spPr bwMode="auto">
          <a:xfrm>
            <a:off x="22688550" y="1223645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fld id="{6E46DC7F-D27A-644B-97B0-80C957CA696C}" type="slidenum">
              <a:rPr lang="en-US" altLang="en-US" sz="2100" baseline="0">
                <a:solidFill>
                  <a:srgbClr val="1B2223"/>
                </a:solidFill>
                <a:latin typeface="Open Sans Semibold" charset="0"/>
                <a:ea typeface="Open Sans Semibold" charset="0"/>
                <a:cs typeface="Open Sans Semibold" charset="0"/>
                <a:sym typeface="Open Sans Semibold" charset="0"/>
              </a:rPr>
              <a:pPr algn="ctr" eaLnBrk="1"/>
              <a:t>9</a:t>
            </a:fld>
            <a:endParaRPr lang="en-US" altLang="en-US" sz="2100" baseline="0">
              <a:solidFill>
                <a:srgbClr val="1B2223"/>
              </a:solidFill>
              <a:latin typeface="Open Sans Semibold" charset="0"/>
              <a:ea typeface="Open Sans Semibold" charset="0"/>
              <a:cs typeface="Open Sans Semibold" charset="0"/>
              <a:sym typeface="Open Sans Semibold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B18DF8A-58EE-8640-05A0-FC74DF3F8C4F}"/>
              </a:ext>
            </a:extLst>
          </p:cNvPr>
          <p:cNvSpPr>
            <a:spLocks/>
          </p:cNvSpPr>
          <p:nvPr/>
        </p:nvSpPr>
        <p:spPr bwMode="auto">
          <a:xfrm>
            <a:off x="2285554" y="7126064"/>
            <a:ext cx="22483762" cy="1270000"/>
          </a:xfrm>
          <a:prstGeom prst="rect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200" baseline="55000">
                <a:solidFill>
                  <a:srgbClr val="7B7B7B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/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A39EE43-1AFD-BC33-BFC7-C26823ED8CC1}"/>
              </a:ext>
            </a:extLst>
          </p:cNvPr>
          <p:cNvSpPr>
            <a:spLocks/>
          </p:cNvSpPr>
          <p:nvPr/>
        </p:nvSpPr>
        <p:spPr bwMode="auto">
          <a:xfrm>
            <a:off x="3139207" y="7406693"/>
            <a:ext cx="3975100" cy="59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ru-RU" altLang="en-US" sz="3200" b="1" baseline="0" dirty="0" smtClean="0">
                <a:solidFill>
                  <a:srgbClr val="1B2223"/>
                </a:solidFill>
              </a:rPr>
              <a:t>ПРОНИКНОВЕНИЯ</a:t>
            </a:r>
            <a:endParaRPr lang="en-US" altLang="en-US" sz="3200" b="1" baseline="0" dirty="0">
              <a:solidFill>
                <a:srgbClr val="1B2223"/>
              </a:solidFill>
            </a:endParaRP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92B2DEA4-DF26-E4E4-80E1-B4826625FD6C}"/>
              </a:ext>
            </a:extLst>
          </p:cNvPr>
          <p:cNvSpPr>
            <a:spLocks/>
          </p:cNvSpPr>
          <p:nvPr/>
        </p:nvSpPr>
        <p:spPr bwMode="auto">
          <a:xfrm>
            <a:off x="8843516" y="7222703"/>
            <a:ext cx="2259013" cy="102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ru-RU" altLang="en-US" sz="3000" b="1" baseline="0" dirty="0" smtClean="0">
                <a:solidFill>
                  <a:srgbClr val="1B2223"/>
                </a:solidFill>
              </a:rPr>
              <a:t>РАЗВИТИЯ РЫНКА</a:t>
            </a:r>
            <a:endParaRPr lang="en-US" altLang="en-US" sz="3000" b="1" baseline="0" dirty="0">
              <a:solidFill>
                <a:srgbClr val="1B2223"/>
              </a:solidFill>
            </a:endParaRP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D35FF6F5-7489-27BD-0FDA-016AACE32C4C}"/>
              </a:ext>
            </a:extLst>
          </p:cNvPr>
          <p:cNvSpPr>
            <a:spLocks/>
          </p:cNvSpPr>
          <p:nvPr/>
        </p:nvSpPr>
        <p:spPr bwMode="auto">
          <a:xfrm>
            <a:off x="13686979" y="7222703"/>
            <a:ext cx="2259012" cy="102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ru-RU" altLang="en-US" sz="3000" b="1" baseline="0" dirty="0" smtClean="0">
                <a:solidFill>
                  <a:srgbClr val="1B2223"/>
                </a:solidFill>
              </a:rPr>
              <a:t>РАЗВИТИЯ ТОВАРА</a:t>
            </a:r>
            <a:endParaRPr lang="en-US" altLang="en-US" sz="3000" b="1" baseline="0" dirty="0">
              <a:solidFill>
                <a:srgbClr val="1B2223"/>
              </a:solidFill>
            </a:endParaRP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7B55ABB1-70E3-4E84-C81F-3CA04A221EB0}"/>
              </a:ext>
            </a:extLst>
          </p:cNvPr>
          <p:cNvSpPr>
            <a:spLocks/>
          </p:cNvSpPr>
          <p:nvPr/>
        </p:nvSpPr>
        <p:spPr bwMode="auto">
          <a:xfrm>
            <a:off x="18528854" y="7222703"/>
            <a:ext cx="2260600" cy="102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ru-RU" altLang="en-US" sz="3000" b="1" baseline="0" dirty="0" smtClean="0">
                <a:solidFill>
                  <a:srgbClr val="1B2223"/>
                </a:solidFill>
              </a:rPr>
              <a:t>ДИВЕРСИФИКАЦИИ</a:t>
            </a:r>
            <a:endParaRPr lang="en-US" altLang="en-US" sz="3000" b="1" baseline="0" dirty="0">
              <a:solidFill>
                <a:srgbClr val="1B2223"/>
              </a:solidFill>
            </a:endParaRPr>
          </a:p>
        </p:txBody>
      </p:sp>
      <p:grpSp>
        <p:nvGrpSpPr>
          <p:cNvPr id="30727" name="Group 8">
            <a:extLst>
              <a:ext uri="{FF2B5EF4-FFF2-40B4-BE49-F238E27FC236}">
                <a16:creationId xmlns:a16="http://schemas.microsoft.com/office/drawing/2014/main" id="{A6E4F863-5D0B-3588-4AC1-F773E5CA7D1F}"/>
              </a:ext>
            </a:extLst>
          </p:cNvPr>
          <p:cNvGrpSpPr>
            <a:grpSpLocks/>
          </p:cNvGrpSpPr>
          <p:nvPr/>
        </p:nvGrpSpPr>
        <p:grpSpPr bwMode="auto">
          <a:xfrm>
            <a:off x="4371529" y="4603527"/>
            <a:ext cx="1517650" cy="2032000"/>
            <a:chOff x="0" y="0"/>
            <a:chExt cx="1517179" cy="2032466"/>
          </a:xfrm>
        </p:grpSpPr>
        <p:sp>
          <p:nvSpPr>
            <p:cNvPr id="2" name="Oval 9">
              <a:extLst>
                <a:ext uri="{FF2B5EF4-FFF2-40B4-BE49-F238E27FC236}">
                  <a16:creationId xmlns:a16="http://schemas.microsoft.com/office/drawing/2014/main" id="{4AD1CDBD-EDEE-A114-4972-03937469E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517179" cy="1516410"/>
            </a:xfrm>
            <a:prstGeom prst="ellipse">
              <a:avLst/>
            </a:prstGeom>
            <a:solidFill>
              <a:srgbClr val="605E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1pPr>
              <a:lvl2pPr marL="742950" indent="-28575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2pPr>
              <a:lvl3pPr marL="11430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3pPr>
              <a:lvl4pPr marL="16002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4pPr>
              <a:lvl5pPr marL="20574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9pPr>
            </a:lstStyle>
            <a:p>
              <a:pPr algn="ctr" eaLnBrk="1"/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" name="Line 10">
              <a:extLst>
                <a:ext uri="{FF2B5EF4-FFF2-40B4-BE49-F238E27FC236}">
                  <a16:creationId xmlns:a16="http://schemas.microsoft.com/office/drawing/2014/main" id="{06383B84-3868-D6B5-D0B8-C46D8E1F32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590" y="1155965"/>
              <a:ext cx="0" cy="876501"/>
            </a:xfrm>
            <a:prstGeom prst="line">
              <a:avLst/>
            </a:prstGeom>
            <a:noFill/>
            <a:ln w="50800" cap="flat" cmpd="sng">
              <a:solidFill>
                <a:srgbClr val="605E6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ctr" eaLnBrk="1">
                <a:defRPr/>
              </a:pPr>
              <a:endParaRPr lang="en-US" altLang="en-US" sz="3200" baseline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6635" name="Rectangle 11">
              <a:extLst>
                <a:ext uri="{FF2B5EF4-FFF2-40B4-BE49-F238E27FC236}">
                  <a16:creationId xmlns:a16="http://schemas.microsoft.com/office/drawing/2014/main" id="{12CCECC7-C036-305E-68A3-F9CFEA6C0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77" y="448862"/>
              <a:ext cx="1091433" cy="564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ru-RU" altLang="en-US" sz="3000" b="1" baseline="0" dirty="0" smtClean="0">
                  <a:solidFill>
                    <a:srgbClr val="F0F0F0"/>
                  </a:solidFill>
                </a:rPr>
                <a:t>Есть</a:t>
              </a:r>
              <a:endParaRPr lang="en-US" altLang="en-US" sz="3000" b="1" baseline="0" dirty="0">
                <a:solidFill>
                  <a:srgbClr val="F0F0F0"/>
                </a:solidFill>
              </a:endParaRPr>
            </a:p>
          </p:txBody>
        </p:sp>
      </p:grpSp>
      <p:grpSp>
        <p:nvGrpSpPr>
          <p:cNvPr id="30728" name="Group 12">
            <a:extLst>
              <a:ext uri="{FF2B5EF4-FFF2-40B4-BE49-F238E27FC236}">
                <a16:creationId xmlns:a16="http://schemas.microsoft.com/office/drawing/2014/main" id="{644439FA-B9F9-5E95-CAAF-B318BD470563}"/>
              </a:ext>
            </a:extLst>
          </p:cNvPr>
          <p:cNvGrpSpPr>
            <a:grpSpLocks/>
          </p:cNvGrpSpPr>
          <p:nvPr/>
        </p:nvGrpSpPr>
        <p:grpSpPr bwMode="auto">
          <a:xfrm>
            <a:off x="9207054" y="8881839"/>
            <a:ext cx="1517650" cy="2024063"/>
            <a:chOff x="-7935" y="-6351"/>
            <a:chExt cx="1517180" cy="2024527"/>
          </a:xfrm>
        </p:grpSpPr>
        <p:grpSp>
          <p:nvGrpSpPr>
            <p:cNvPr id="30742" name="Group 13">
              <a:extLst>
                <a:ext uri="{FF2B5EF4-FFF2-40B4-BE49-F238E27FC236}">
                  <a16:creationId xmlns:a16="http://schemas.microsoft.com/office/drawing/2014/main" id="{23D8F0E3-326D-C12B-AFF3-61F6CA718482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-7935" y="-6351"/>
              <a:ext cx="1517180" cy="2024527"/>
              <a:chOff x="7934" y="14290"/>
              <a:chExt cx="1517180" cy="2024527"/>
            </a:xfrm>
          </p:grpSpPr>
          <p:sp>
            <p:nvSpPr>
              <p:cNvPr id="26638" name="Oval 14">
                <a:extLst>
                  <a:ext uri="{FF2B5EF4-FFF2-40B4-BE49-F238E27FC236}">
                    <a16:creationId xmlns:a16="http://schemas.microsoft.com/office/drawing/2014/main" id="{4BD0F3FB-F806-484A-32D4-1FD48D72C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4" y="14290"/>
                <a:ext cx="1517180" cy="1516411"/>
              </a:xfrm>
              <a:prstGeom prst="ellipse">
                <a:avLst/>
              </a:prstGeom>
              <a:solidFill>
                <a:srgbClr val="9D9D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1pPr>
                <a:lvl2pPr marL="742950" indent="-28575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2pPr>
                <a:lvl3pPr marL="11430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3pPr>
                <a:lvl4pPr marL="16002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4pPr>
                <a:lvl5pPr marL="20574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9pPr>
              </a:lstStyle>
              <a:p>
                <a:pPr algn="ctr" eaLnBrk="1"/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5" name="Line 15">
                <a:extLst>
                  <a:ext uri="{FF2B5EF4-FFF2-40B4-BE49-F238E27FC236}">
                    <a16:creationId xmlns:a16="http://schemas.microsoft.com/office/drawing/2014/main" id="{031CF934-5E32-2F18-E7B2-B8D2A80F1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6524" y="1162316"/>
                <a:ext cx="0" cy="876501"/>
              </a:xfrm>
              <a:prstGeom prst="line">
                <a:avLst/>
              </a:prstGeom>
              <a:noFill/>
              <a:ln w="50800" cap="flat" cmpd="sng">
                <a:solidFill>
                  <a:srgbClr val="9D9D9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ctr" eaLnBrk="1">
                  <a:defRPr/>
                </a:pPr>
                <a:endParaRPr lang="en-US" altLang="en-US" sz="3200" baseline="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</p:grpSp>
        <p:sp>
          <p:nvSpPr>
            <p:cNvPr id="26640" name="Rectangle 16">
              <a:extLst>
                <a:ext uri="{FF2B5EF4-FFF2-40B4-BE49-F238E27FC236}">
                  <a16:creationId xmlns:a16="http://schemas.microsoft.com/office/drawing/2014/main" id="{E96E8921-0539-CFFB-A102-C671E1E75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59" y="955047"/>
              <a:ext cx="1247389" cy="564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ru-RU" altLang="en-US" sz="3000" b="1" baseline="0" dirty="0" smtClean="0">
                  <a:solidFill>
                    <a:srgbClr val="F0F0F0"/>
                  </a:solidFill>
                </a:rPr>
                <a:t>Есть</a:t>
              </a:r>
              <a:endParaRPr lang="en-US" altLang="en-US" sz="3000" b="1" baseline="0" dirty="0">
                <a:solidFill>
                  <a:srgbClr val="F0F0F0"/>
                </a:solidFill>
              </a:endParaRPr>
            </a:p>
          </p:txBody>
        </p:sp>
      </p:grpSp>
      <p:grpSp>
        <p:nvGrpSpPr>
          <p:cNvPr id="30729" name="Group 19">
            <a:extLst>
              <a:ext uri="{FF2B5EF4-FFF2-40B4-BE49-F238E27FC236}">
                <a16:creationId xmlns:a16="http://schemas.microsoft.com/office/drawing/2014/main" id="{82B7BD96-0E61-4AD1-439E-91A4FC513AC8}"/>
              </a:ext>
            </a:extLst>
          </p:cNvPr>
          <p:cNvGrpSpPr>
            <a:grpSpLocks/>
          </p:cNvGrpSpPr>
          <p:nvPr/>
        </p:nvGrpSpPr>
        <p:grpSpPr bwMode="auto">
          <a:xfrm>
            <a:off x="14058454" y="4609877"/>
            <a:ext cx="1516062" cy="2032000"/>
            <a:chOff x="0" y="0"/>
            <a:chExt cx="1517179" cy="2032466"/>
          </a:xfrm>
        </p:grpSpPr>
        <p:sp>
          <p:nvSpPr>
            <p:cNvPr id="26644" name="Oval 20">
              <a:extLst>
                <a:ext uri="{FF2B5EF4-FFF2-40B4-BE49-F238E27FC236}">
                  <a16:creationId xmlns:a16="http://schemas.microsoft.com/office/drawing/2014/main" id="{609966B7-898C-EF54-D133-62D114E45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517179" cy="1516410"/>
            </a:xfrm>
            <a:prstGeom prst="ellipse">
              <a:avLst/>
            </a:prstGeom>
            <a:solidFill>
              <a:srgbClr val="7B7B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1pPr>
              <a:lvl2pPr marL="742950" indent="-28575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2pPr>
              <a:lvl3pPr marL="11430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3pPr>
              <a:lvl4pPr marL="16002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4pPr>
              <a:lvl5pPr marL="2057400" indent="-228600"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200" baseline="55000">
                  <a:solidFill>
                    <a:srgbClr val="7B7B7B"/>
                  </a:solidFill>
                  <a:latin typeface="Open Sans" charset="0"/>
                  <a:ea typeface="Open Sans" charset="0"/>
                  <a:cs typeface="Open Sans" charset="0"/>
                  <a:sym typeface="Open Sans" charset="0"/>
                </a:defRPr>
              </a:lvl9pPr>
            </a:lstStyle>
            <a:p>
              <a:pPr algn="ctr" eaLnBrk="1"/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26645" name="Line 21">
              <a:extLst>
                <a:ext uri="{FF2B5EF4-FFF2-40B4-BE49-F238E27FC236}">
                  <a16:creationId xmlns:a16="http://schemas.microsoft.com/office/drawing/2014/main" id="{1E8CE307-7F37-ED20-5E3D-C06B8F8A3F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795" y="1155965"/>
              <a:ext cx="1589" cy="876501"/>
            </a:xfrm>
            <a:prstGeom prst="line">
              <a:avLst/>
            </a:prstGeom>
            <a:noFill/>
            <a:ln w="50800" cap="flat" cmpd="sng">
              <a:solidFill>
                <a:srgbClr val="7B7B7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ctr" eaLnBrk="1">
                <a:defRPr/>
              </a:pPr>
              <a:endParaRPr lang="en-US" altLang="en-US" sz="3200" baseline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6646" name="Rectangle 22">
              <a:extLst>
                <a:ext uri="{FF2B5EF4-FFF2-40B4-BE49-F238E27FC236}">
                  <a16:creationId xmlns:a16="http://schemas.microsoft.com/office/drawing/2014/main" id="{F8EE258E-23A1-2E78-FFCB-989B785AA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1" y="483416"/>
              <a:ext cx="1449587" cy="438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ctr" eaLnBrk="1">
                <a:defRPr/>
              </a:pPr>
              <a:r>
                <a:rPr lang="ru-RU" altLang="en-US" sz="3000" b="1" baseline="0" dirty="0" smtClean="0">
                  <a:solidFill>
                    <a:srgbClr val="F0F0F0"/>
                  </a:solidFill>
                </a:rPr>
                <a:t>Воз-</a:t>
              </a:r>
              <a:r>
                <a:rPr lang="ru-RU" altLang="en-US" sz="3000" b="1" baseline="0" dirty="0" err="1" smtClean="0">
                  <a:solidFill>
                    <a:srgbClr val="F0F0F0"/>
                  </a:solidFill>
                </a:rPr>
                <a:t>можна</a:t>
              </a:r>
              <a:endParaRPr lang="en-US" altLang="en-US" sz="3000" b="1" baseline="0" dirty="0">
                <a:solidFill>
                  <a:srgbClr val="F0F0F0"/>
                </a:solidFill>
              </a:endParaRPr>
            </a:p>
          </p:txBody>
        </p:sp>
      </p:grpSp>
      <p:grpSp>
        <p:nvGrpSpPr>
          <p:cNvPr id="30730" name="Group 23">
            <a:extLst>
              <a:ext uri="{FF2B5EF4-FFF2-40B4-BE49-F238E27FC236}">
                <a16:creationId xmlns:a16="http://schemas.microsoft.com/office/drawing/2014/main" id="{9DDF2196-9B9E-A15C-977C-0EAFE1A7911B}"/>
              </a:ext>
            </a:extLst>
          </p:cNvPr>
          <p:cNvGrpSpPr>
            <a:grpSpLocks/>
          </p:cNvGrpSpPr>
          <p:nvPr/>
        </p:nvGrpSpPr>
        <p:grpSpPr bwMode="auto">
          <a:xfrm>
            <a:off x="18900329" y="8894539"/>
            <a:ext cx="1517650" cy="2032000"/>
            <a:chOff x="0" y="0"/>
            <a:chExt cx="1517179" cy="2032466"/>
          </a:xfrm>
        </p:grpSpPr>
        <p:grpSp>
          <p:nvGrpSpPr>
            <p:cNvPr id="30735" name="Group 24">
              <a:extLst>
                <a:ext uri="{FF2B5EF4-FFF2-40B4-BE49-F238E27FC236}">
                  <a16:creationId xmlns:a16="http://schemas.microsoft.com/office/drawing/2014/main" id="{F78B5346-083C-3EC5-C21B-3B6E6851B27B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0" y="0"/>
              <a:ext cx="1517179" cy="2032466"/>
              <a:chOff x="0" y="0"/>
              <a:chExt cx="1517179" cy="2032466"/>
            </a:xfrm>
          </p:grpSpPr>
          <p:sp>
            <p:nvSpPr>
              <p:cNvPr id="26649" name="Oval 25">
                <a:extLst>
                  <a:ext uri="{FF2B5EF4-FFF2-40B4-BE49-F238E27FC236}">
                    <a16:creationId xmlns:a16="http://schemas.microsoft.com/office/drawing/2014/main" id="{853DF063-D6D8-49AA-6A7C-D7AAACF01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8" y="14290"/>
                <a:ext cx="1517179" cy="1516411"/>
              </a:xfrm>
              <a:prstGeom prst="ellipse">
                <a:avLst/>
              </a:prstGeom>
              <a:solidFill>
                <a:srgbClr val="9D9D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1pPr>
                <a:lvl2pPr marL="742950" indent="-28575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2pPr>
                <a:lvl3pPr marL="11430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3pPr>
                <a:lvl4pPr marL="16002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4pPr>
                <a:lvl5pPr marL="2057400" indent="-228600"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aseline="55000">
                    <a:solidFill>
                      <a:srgbClr val="7B7B7B"/>
                    </a:solidFill>
                    <a:latin typeface="Open Sans" charset="0"/>
                    <a:ea typeface="Open Sans" charset="0"/>
                    <a:cs typeface="Open Sans" charset="0"/>
                    <a:sym typeface="Open Sans" charset="0"/>
                  </a:defRPr>
                </a:lvl9pPr>
              </a:lstStyle>
              <a:p>
                <a:pPr algn="ctr" eaLnBrk="1"/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6650" name="Line 26">
                <a:extLst>
                  <a:ext uri="{FF2B5EF4-FFF2-40B4-BE49-F238E27FC236}">
                    <a16:creationId xmlns:a16="http://schemas.microsoft.com/office/drawing/2014/main" id="{D847E2F7-1E27-8577-A44B-E11563B4D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4938" y="1162316"/>
                <a:ext cx="0" cy="876501"/>
              </a:xfrm>
              <a:prstGeom prst="line">
                <a:avLst/>
              </a:prstGeom>
              <a:noFill/>
              <a:ln w="50800" cap="flat" cmpd="sng">
                <a:solidFill>
                  <a:srgbClr val="9D9D9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ctr" eaLnBrk="1">
                  <a:defRPr/>
                </a:pPr>
                <a:endParaRPr lang="en-US" altLang="en-US" sz="3200" baseline="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</p:grpSp>
        <p:sp>
          <p:nvSpPr>
            <p:cNvPr id="26651" name="Rectangle 27">
              <a:extLst>
                <a:ext uri="{FF2B5EF4-FFF2-40B4-BE49-F238E27FC236}">
                  <a16:creationId xmlns:a16="http://schemas.microsoft.com/office/drawing/2014/main" id="{CE619773-6102-7463-A566-4E4CB5F80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0" y="661434"/>
              <a:ext cx="1466991" cy="1026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ru-RU" altLang="en-US" sz="3000" b="1" baseline="0" dirty="0" smtClean="0">
                  <a:solidFill>
                    <a:srgbClr val="F0F0F0"/>
                  </a:solidFill>
                </a:rPr>
                <a:t>Воз-</a:t>
              </a:r>
              <a:r>
                <a:rPr lang="ru-RU" altLang="en-US" sz="3000" b="1" baseline="0" dirty="0" err="1" smtClean="0">
                  <a:solidFill>
                    <a:srgbClr val="F0F0F0"/>
                  </a:solidFill>
                </a:rPr>
                <a:t>можна</a:t>
              </a:r>
              <a:endParaRPr lang="en-US" altLang="en-US" sz="3000" b="1" baseline="0" dirty="0">
                <a:solidFill>
                  <a:srgbClr val="F0F0F0"/>
                </a:solidFill>
              </a:endParaRPr>
            </a:p>
          </p:txBody>
        </p:sp>
      </p:grpSp>
      <p:sp>
        <p:nvSpPr>
          <p:cNvPr id="30" name="Rectangle 7">
            <a:extLst>
              <a:ext uri="{FF2B5EF4-FFF2-40B4-BE49-F238E27FC236}">
                <a16:creationId xmlns:a16="http://schemas.microsoft.com/office/drawing/2014/main" id="{6CC2AA9B-3B76-DB9D-2D1A-B1E2B7CA104E}"/>
              </a:ext>
            </a:extLst>
          </p:cNvPr>
          <p:cNvSpPr>
            <a:spLocks/>
          </p:cNvSpPr>
          <p:nvPr/>
        </p:nvSpPr>
        <p:spPr bwMode="auto">
          <a:xfrm>
            <a:off x="2930079" y="9027889"/>
            <a:ext cx="4400550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eaLnBrk="1">
              <a:defRPr/>
            </a:pPr>
            <a:r>
              <a:rPr lang="ru-RU" altLang="en-US" sz="3000" dirty="0"/>
              <a:t>Изменение цен (высокие или низкие)</a:t>
            </a:r>
          </a:p>
          <a:p>
            <a:pPr eaLnBrk="1">
              <a:defRPr/>
            </a:pPr>
            <a:r>
              <a:rPr lang="ru-RU" altLang="en-US" sz="3000" dirty="0"/>
              <a:t>Покупка рыночного конкурента</a:t>
            </a:r>
          </a:p>
          <a:p>
            <a:pPr eaLnBrk="1">
              <a:defRPr/>
            </a:pPr>
            <a:r>
              <a:rPr lang="ru-RU" altLang="en-US" sz="3000" dirty="0"/>
              <a:t>Увеличение узнаваемости вашего бренда с помощью стратегии цифрового маркетинга </a:t>
            </a:r>
          </a:p>
          <a:p>
            <a:pPr eaLnBrk="1">
              <a:defRPr/>
            </a:pPr>
            <a:r>
              <a:rPr lang="ru-RU" altLang="en-US" sz="3000" dirty="0"/>
              <a:t>Изменение ваших продуктов или решение конкретных проблем клиента</a:t>
            </a:r>
          </a:p>
          <a:p>
            <a:pPr eaLnBrk="1">
              <a:defRPr/>
            </a:pPr>
            <a:r>
              <a:rPr lang="ru-RU" altLang="en-US" sz="3000" dirty="0"/>
              <a:t>Инновационный продукт для привлечения новых клиентов</a:t>
            </a:r>
            <a:endParaRPr lang="en-US" altLang="en-US" sz="3000" dirty="0"/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id="{469FBC10-AE6B-225F-CB68-514EF74EBE18}"/>
              </a:ext>
            </a:extLst>
          </p:cNvPr>
          <p:cNvSpPr>
            <a:spLocks/>
          </p:cNvSpPr>
          <p:nvPr/>
        </p:nvSpPr>
        <p:spPr bwMode="auto">
          <a:xfrm>
            <a:off x="12840072" y="9003001"/>
            <a:ext cx="4400550" cy="247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eaLnBrk="1">
              <a:defRPr/>
            </a:pPr>
            <a:r>
              <a:rPr lang="ru-RU" altLang="en-US" sz="3000" dirty="0" smtClean="0"/>
              <a:t>Усовершенствованные </a:t>
            </a:r>
            <a:r>
              <a:rPr lang="ru-RU" altLang="en-US" sz="3000" dirty="0"/>
              <a:t>товары или </a:t>
            </a:r>
            <a:r>
              <a:rPr lang="ru-RU" altLang="en-US" sz="3000" dirty="0" smtClean="0"/>
              <a:t>Товары </a:t>
            </a:r>
            <a:r>
              <a:rPr lang="ru-RU" altLang="en-US" sz="3000" dirty="0"/>
              <a:t>нового поколения</a:t>
            </a:r>
          </a:p>
          <a:p>
            <a:pPr eaLnBrk="1">
              <a:defRPr/>
            </a:pPr>
            <a:r>
              <a:rPr lang="ru-RU" altLang="en-US" sz="3000" dirty="0" smtClean="0"/>
              <a:t>Товары </a:t>
            </a:r>
            <a:r>
              <a:rPr lang="ru-RU" altLang="en-US" sz="3000" dirty="0"/>
              <a:t>в новой упаковке</a:t>
            </a:r>
          </a:p>
          <a:p>
            <a:pPr eaLnBrk="1">
              <a:defRPr/>
            </a:pPr>
            <a:r>
              <a:rPr lang="ru-RU" altLang="en-US" sz="3000" dirty="0" smtClean="0"/>
              <a:t>Товары </a:t>
            </a:r>
            <a:r>
              <a:rPr lang="ru-RU" altLang="en-US" sz="3000" dirty="0"/>
              <a:t>в новом объеме</a:t>
            </a:r>
          </a:p>
          <a:p>
            <a:pPr eaLnBrk="1">
              <a:defRPr/>
            </a:pPr>
            <a:r>
              <a:rPr lang="ru-RU" altLang="en-US" sz="3000" dirty="0"/>
              <a:t>А</a:t>
            </a:r>
            <a:r>
              <a:rPr lang="ru-RU" altLang="en-US" sz="3000" dirty="0" smtClean="0"/>
              <a:t>бсолютные </a:t>
            </a:r>
            <a:r>
              <a:rPr lang="ru-RU" altLang="en-US" sz="3000" dirty="0"/>
              <a:t>новинки от бренда</a:t>
            </a:r>
            <a:endParaRPr lang="en-US" altLang="en-US" sz="3000" dirty="0"/>
          </a:p>
        </p:txBody>
      </p:sp>
      <p:sp>
        <p:nvSpPr>
          <p:cNvPr id="32" name="Rectangle 7">
            <a:extLst>
              <a:ext uri="{FF2B5EF4-FFF2-40B4-BE49-F238E27FC236}">
                <a16:creationId xmlns:a16="http://schemas.microsoft.com/office/drawing/2014/main" id="{2222A2B5-2DE6-801F-7797-A8ABCD4D2CC6}"/>
              </a:ext>
            </a:extLst>
          </p:cNvPr>
          <p:cNvSpPr>
            <a:spLocks/>
          </p:cNvSpPr>
          <p:nvPr/>
        </p:nvSpPr>
        <p:spPr bwMode="auto">
          <a:xfrm>
            <a:off x="7068694" y="4368960"/>
            <a:ext cx="5197897" cy="247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r" eaLnBrk="1">
              <a:defRPr/>
            </a:pPr>
            <a:r>
              <a:rPr lang="ru-RU" altLang="en-US" sz="3000" dirty="0"/>
              <a:t>Производство продукции с учётом единых рыночных стандартов. Сотрудничество с другими предприятиями на взаимовыгодной основе. </a:t>
            </a:r>
            <a:endParaRPr lang="ru-RU" altLang="en-US" sz="3000" dirty="0" smtClean="0"/>
          </a:p>
          <a:p>
            <a:pPr algn="r" eaLnBrk="1">
              <a:defRPr/>
            </a:pPr>
            <a:r>
              <a:rPr lang="ru-RU" altLang="en-US" sz="3000" dirty="0" smtClean="0"/>
              <a:t>Изготовление </a:t>
            </a:r>
            <a:r>
              <a:rPr lang="ru-RU" altLang="en-US" sz="3000" dirty="0"/>
              <a:t>товаров для разных сегментов клиентов на глобальном уровне. Одновременное развитие разных видов деятельности. </a:t>
            </a:r>
            <a:endParaRPr lang="en-US" altLang="en-US" sz="3000" dirty="0"/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795CB897-7AF5-19EF-7DDF-AF58B3EA2AD8}"/>
              </a:ext>
            </a:extLst>
          </p:cNvPr>
          <p:cNvSpPr>
            <a:spLocks/>
          </p:cNvSpPr>
          <p:nvPr/>
        </p:nvSpPr>
        <p:spPr bwMode="auto">
          <a:xfrm>
            <a:off x="16730216" y="4496965"/>
            <a:ext cx="4895850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r" eaLnBrk="1">
              <a:defRPr/>
            </a:pPr>
            <a:r>
              <a:rPr lang="ru-RU" altLang="en-US" sz="3000" dirty="0"/>
              <a:t>П</a:t>
            </a:r>
            <a:r>
              <a:rPr lang="ru-RU" altLang="en-US" sz="3000" dirty="0" smtClean="0"/>
              <a:t>опытаться </a:t>
            </a:r>
            <a:r>
              <a:rPr lang="ru-RU" altLang="en-US" sz="3000" dirty="0"/>
              <a:t>освоить новое направление, в </a:t>
            </a:r>
            <a:r>
              <a:rPr lang="ru-RU" altLang="en-US" sz="3000" dirty="0" smtClean="0"/>
              <a:t>котором </a:t>
            </a:r>
            <a:r>
              <a:rPr lang="ru-RU" altLang="en-US" sz="3000" dirty="0"/>
              <a:t>будут использоваться товары. ЦА </a:t>
            </a:r>
            <a:r>
              <a:rPr lang="ru-RU" altLang="en-US" sz="3000" dirty="0" smtClean="0"/>
              <a:t>должна </a:t>
            </a:r>
            <a:r>
              <a:rPr lang="ru-RU" altLang="en-US" sz="3000" dirty="0"/>
              <a:t>узнавать торговую марку. Подстроиться под новые рыночные условия. </a:t>
            </a:r>
            <a:endParaRPr lang="en-US" altLang="en-US" sz="3000" dirty="0"/>
          </a:p>
        </p:txBody>
      </p:sp>
      <p:sp>
        <p:nvSpPr>
          <p:cNvPr id="34" name="Прямоугольник 33"/>
          <p:cNvSpPr/>
          <p:nvPr/>
        </p:nvSpPr>
        <p:spPr bwMode="auto">
          <a:xfrm>
            <a:off x="-1042143" y="11659259"/>
            <a:ext cx="25418824" cy="4262992"/>
          </a:xfrm>
          <a:prstGeom prst="rect">
            <a:avLst/>
          </a:prstGeom>
          <a:solidFill>
            <a:srgbClr val="F0F0F0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normalizeH="0" baseline="55000">
              <a:ln>
                <a:noFill/>
              </a:ln>
              <a:solidFill>
                <a:srgbClr val="7B7B7B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72"/>
          <a:stretch/>
        </p:blipFill>
        <p:spPr>
          <a:xfrm>
            <a:off x="2110880" y="12042576"/>
            <a:ext cx="1187076" cy="1054044"/>
          </a:xfrm>
          <a:prstGeom prst="rect">
            <a:avLst/>
          </a:prstGeom>
        </p:spPr>
      </p:pic>
      <p:sp>
        <p:nvSpPr>
          <p:cNvPr id="36" name="Rectangle 6">
            <a:extLst>
              <a:ext uri="{FF2B5EF4-FFF2-40B4-BE49-F238E27FC236}">
                <a16:creationId xmlns:a16="http://schemas.microsoft.com/office/drawing/2014/main" id="{DF562379-DEE9-25F0-BC8F-87DA30006DA8}"/>
              </a:ext>
            </a:extLst>
          </p:cNvPr>
          <p:cNvSpPr>
            <a:spLocks/>
          </p:cNvSpPr>
          <p:nvPr/>
        </p:nvSpPr>
        <p:spPr bwMode="auto">
          <a:xfrm>
            <a:off x="3323357" y="12353057"/>
            <a:ext cx="3606800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en-US" sz="3000" b="1" baseline="0" dirty="0" smtClean="0">
                <a:solidFill>
                  <a:srgbClr val="1A2224"/>
                </a:solidFill>
              </a:rPr>
              <a:t>BOSCH</a:t>
            </a:r>
            <a:endParaRPr lang="en-US" altLang="en-US" sz="3000" b="1" baseline="0" dirty="0">
              <a:solidFill>
                <a:srgbClr val="1A2224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5554" y="1485468"/>
            <a:ext cx="1876343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lnSpc>
                <a:spcPct val="80000"/>
              </a:lnSpc>
              <a:defRPr/>
            </a:pPr>
            <a:r>
              <a:rPr lang="ru-RU" altLang="en-US" sz="9600" b="1" baseline="0" dirty="0" smtClean="0">
                <a:solidFill>
                  <a:srgbClr val="1A2224"/>
                </a:solidFill>
              </a:rPr>
              <a:t>Анализ стратегии </a:t>
            </a:r>
            <a:r>
              <a:rPr lang="ru-RU" altLang="en-US" sz="9600" b="1" baseline="0" dirty="0" err="1" smtClean="0">
                <a:solidFill>
                  <a:srgbClr val="1A2224"/>
                </a:solidFill>
              </a:rPr>
              <a:t>Ансоффа</a:t>
            </a:r>
            <a:endParaRPr lang="en-US" altLang="en-US" sz="9600" b="1" baseline="0" dirty="0">
              <a:solidFill>
                <a:srgbClr val="1A2224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423274" y="13027685"/>
            <a:ext cx="12098362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4000" dirty="0">
                <a:solidFill>
                  <a:schemeClr val="tx1">
                    <a:lumMod val="10000"/>
                  </a:schemeClr>
                </a:solidFill>
              </a:rPr>
              <a:t>Изменение цен, сотрудничество с другими предприятиями, усовершенствование товара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6997280" y="12131452"/>
            <a:ext cx="1462878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5000" b="1" dirty="0" smtClean="0">
                <a:solidFill>
                  <a:schemeClr val="tx1">
                    <a:lumMod val="10000"/>
                  </a:schemeClr>
                </a:solidFill>
              </a:rPr>
              <a:t>КЛЮЧЕВЫЕ ИСТОЧНИКИ РОСТА КОМПАНИИ:</a:t>
            </a:r>
            <a:r>
              <a:rPr lang="ru-RU" sz="5000" b="1" baseline="0" dirty="0" smtClean="0">
                <a:solidFill>
                  <a:schemeClr val="tx1">
                    <a:lumMod val="10000"/>
                  </a:schemeClr>
                </a:solidFill>
              </a:rPr>
              <a:t> </a:t>
            </a:r>
            <a:endParaRPr lang="ru-RU" sz="50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 - Standart page">
  <a:themeElements>
    <a:clrScheme name="Business_Proposal (emerald)">
      <a:dk1>
        <a:srgbClr val="EFF0EF"/>
      </a:dk1>
      <a:lt1>
        <a:srgbClr val="FFFFFF"/>
      </a:lt1>
      <a:dk2>
        <a:srgbClr val="53585F"/>
      </a:dk2>
      <a:lt2>
        <a:srgbClr val="DCDEE0"/>
      </a:lt2>
      <a:accent1>
        <a:srgbClr val="00B39C"/>
      </a:accent1>
      <a:accent2>
        <a:srgbClr val="5F5D5F"/>
      </a:accent2>
      <a:accent3>
        <a:srgbClr val="5F5D5F"/>
      </a:accent3>
      <a:accent4>
        <a:srgbClr val="7A7B7A"/>
      </a:accent4>
      <a:accent5>
        <a:srgbClr val="9C9D9C"/>
      </a:accent5>
      <a:accent6>
        <a:srgbClr val="A3A4A3"/>
      </a:accent6>
      <a:hlink>
        <a:srgbClr val="00B39C"/>
      </a:hlink>
      <a:folHlink>
        <a:srgbClr val="5F5D5F"/>
      </a:folHlink>
    </a:clrScheme>
    <a:fontScheme name="White - Standart page">
      <a:majorFont>
        <a:latin typeface="Open Sans Extrabold"/>
        <a:ea typeface="Open Sans Extrabold"/>
        <a:cs typeface="Open Sans Extrabold"/>
      </a:majorFont>
      <a:minorFont>
        <a:latin typeface="Open Sans"/>
        <a:ea typeface="Open Sans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200" b="0" i="0" u="none" strike="noStrike" cap="none" normalizeH="0" baseline="55000">
            <a:ln>
              <a:noFill/>
            </a:ln>
            <a:solidFill>
              <a:srgbClr val="7B7B7B"/>
            </a:solidFill>
            <a:effectLst/>
            <a:latin typeface="Open Sans" charset="0"/>
            <a:ea typeface="Open Sans" charset="0"/>
            <a:cs typeface="Open Sans" charset="0"/>
            <a:sym typeface="Open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200" b="0" i="0" u="none" strike="noStrike" cap="none" normalizeH="0" baseline="55000">
            <a:ln>
              <a:noFill/>
            </a:ln>
            <a:solidFill>
              <a:srgbClr val="7B7B7B"/>
            </a:solidFill>
            <a:effectLst/>
            <a:latin typeface="Open Sans" charset="0"/>
            <a:ea typeface="Open Sans" charset="0"/>
            <a:cs typeface="Open Sans" charset="0"/>
            <a:sym typeface="Open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602</Words>
  <Application>Microsoft Office PowerPoint</Application>
  <PresentationFormat>Произвольный</PresentationFormat>
  <Paragraphs>121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Helvetica Light</vt:lpstr>
      <vt:lpstr>Helvetica Neue</vt:lpstr>
      <vt:lpstr>Open Sans</vt:lpstr>
      <vt:lpstr>Open Sans Extrabold</vt:lpstr>
      <vt:lpstr>Open Sans Extrabold</vt:lpstr>
      <vt:lpstr>Open Sans Semibold</vt:lpstr>
      <vt:lpstr>Times New Roman</vt:lpstr>
      <vt:lpstr>White - Standart page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Lenovo</cp:lastModifiedBy>
  <cp:revision>65</cp:revision>
  <dcterms:modified xsi:type="dcterms:W3CDTF">2023-04-11T06:18:08Z</dcterms:modified>
</cp:coreProperties>
</file>