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5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DF450-E550-4ADB-9E60-6984B7D5C9B0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1EACD-9849-494D-80F9-63E112B6F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09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1EACD-9849-494D-80F9-63E112B6FD8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7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2DC2-EEB7-4488-B8E4-B2CAFE98E063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1F1-47A6-4BA0-9855-DF6B2B1754CA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8221-FD35-4D07-92F6-98DC1F13F66F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0199-DA8B-466E-8C4D-8DB8FD764866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7772400" cy="360097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8890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474F-3FD7-44D5-A244-6A482D4A6C24}" type="datetime1">
              <a:rPr lang="ru-RU" smtClean="0"/>
              <a:t>29.09.2017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9461-7FCC-4CDB-A3C3-6B4ECEB801A7}" type="datetime1">
              <a:rPr lang="ru-RU" smtClean="0"/>
              <a:t>29.09.2017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281-E708-440D-9BD0-F471DF409442}" type="datetime1">
              <a:rPr lang="ru-RU" smtClean="0"/>
              <a:t>29.09.2017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6D08-CA46-45E8-8E27-8960928B24C5}" type="datetime1">
              <a:rPr lang="ru-RU" smtClean="0"/>
              <a:t>29.09.2017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1AA6-6479-447D-8730-64868555ED27}" type="datetime1">
              <a:rPr lang="ru-RU" smtClean="0"/>
              <a:t>29.09.2017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33500"/>
            <a:ext cx="5111750" cy="373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3500"/>
            <a:ext cx="3008313" cy="3733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B503-B87E-47EB-9727-879F2318FC8D}" type="datetime1">
              <a:rPr lang="ru-RU" smtClean="0"/>
              <a:t>29.09.2017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0386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762500"/>
            <a:ext cx="8153400" cy="38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34D1-EC41-4887-A5C6-C8E2911FD32F}" type="datetime1">
              <a:rPr lang="ru-RU" smtClean="0"/>
              <a:t>29.09.2017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127500"/>
            <a:ext cx="8153400" cy="635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0500"/>
            <a:ext cx="7620000" cy="364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143501"/>
            <a:ext cx="3429000" cy="2540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DE909CB-D494-4238-8131-81D476B5988B}" type="datetime1">
              <a:rPr lang="ru-RU" smtClean="0"/>
              <a:t>29.09.2017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410729"/>
            <a:ext cx="3429000" cy="2365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37021" y="4874154"/>
            <a:ext cx="109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7BE403-F3CD-4973-9F85-FD4D5293DF4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143000"/>
            <a:ext cx="142876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sz="3200" dirty="0" smtClean="0"/>
              <a:t>автоматизированная информационная система </a:t>
            </a:r>
            <a:r>
              <a:rPr lang="ru-RU" sz="3200" dirty="0"/>
              <a:t>для создания фасона одежды и последующей генерации выкройки из </a:t>
            </a:r>
            <a:r>
              <a:rPr lang="en-US" sz="3200" dirty="0" smtClean="0"/>
              <a:t>3D </a:t>
            </a:r>
            <a:r>
              <a:rPr lang="ru-RU" sz="3200" dirty="0" smtClean="0"/>
              <a:t>модели </a:t>
            </a:r>
            <a:r>
              <a:rPr lang="en-US" sz="3200" dirty="0" smtClean="0"/>
              <a:t>“Syndic workshop”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7715200" cy="762000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/>
              <a:t>Подготовил студент гр.ИТ-41 </a:t>
            </a:r>
            <a:r>
              <a:rPr lang="ru-RU" sz="1600" dirty="0" err="1" smtClean="0"/>
              <a:t>Климаков</a:t>
            </a:r>
            <a:r>
              <a:rPr lang="ru-RU" sz="1600" dirty="0" smtClean="0"/>
              <a:t> А.А.</a:t>
            </a:r>
          </a:p>
          <a:p>
            <a:pPr algn="r"/>
            <a:r>
              <a:rPr lang="ru-RU" sz="1600" dirty="0" smtClean="0"/>
              <a:t>Руководитель </a:t>
            </a:r>
            <a:r>
              <a:rPr lang="ru-RU" sz="1600" dirty="0" err="1" smtClean="0"/>
              <a:t>Куксов</a:t>
            </a:r>
            <a:r>
              <a:rPr lang="ru-RU" sz="1600" dirty="0" smtClean="0"/>
              <a:t> И.С.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27378" y="4904581"/>
            <a:ext cx="1315721" cy="304271"/>
          </a:xfrm>
        </p:spPr>
        <p:txBody>
          <a:bodyPr/>
          <a:lstStyle/>
          <a:p>
            <a:fld id="{1B7BE403-F3CD-4973-9F85-FD4D5293DF4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3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686779"/>
          </a:xfrm>
        </p:spPr>
        <p:txBody>
          <a:bodyPr/>
          <a:lstStyle/>
          <a:p>
            <a:pPr algn="r"/>
            <a:r>
              <a:rPr lang="ru-RU" dirty="0" smtClean="0"/>
              <a:t>Актуальность разработки</a:t>
            </a:r>
            <a:endParaRPr lang="ru-RU" dirty="0"/>
          </a:p>
        </p:txBody>
      </p:sp>
      <p:pic>
        <p:nvPicPr>
          <p:cNvPr id="1028" name="Picture 4" descr="Картинки по запросу браслет пандо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984073"/>
            <a:ext cx="3096343" cy="287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браслет пандор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44" y="2257434"/>
            <a:ext cx="3129624" cy="28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227378" y="4904581"/>
            <a:ext cx="1315721" cy="304271"/>
          </a:xfrm>
        </p:spPr>
        <p:txBody>
          <a:bodyPr/>
          <a:lstStyle/>
          <a:p>
            <a:fld id="{1B7BE403-F3CD-4973-9F85-FD4D5293DF4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7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Проекты\УМНИК\img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1517" y="997291"/>
            <a:ext cx="2666315" cy="366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Проекты\УМНИК\img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03848" y="1921396"/>
            <a:ext cx="2666316" cy="36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Проекты\УМНИК\img0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77860" y="997293"/>
            <a:ext cx="2666316" cy="36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8227378" y="4904581"/>
            <a:ext cx="1315721" cy="304271"/>
          </a:xfrm>
        </p:spPr>
        <p:txBody>
          <a:bodyPr/>
          <a:lstStyle/>
          <a:p>
            <a:fld id="{1B7BE403-F3CD-4973-9F85-FD4D5293DF48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686779"/>
          </a:xfrm>
        </p:spPr>
        <p:txBody>
          <a:bodyPr/>
          <a:lstStyle/>
          <a:p>
            <a:pPr algn="r"/>
            <a:r>
              <a:rPr lang="ru-RU" dirty="0" smtClean="0"/>
              <a:t>Актуальность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9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Картинки по запросу рост рынка одежд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37287"/>
            <a:ext cx="8352928" cy="39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27378" y="4904581"/>
            <a:ext cx="1315721" cy="304271"/>
          </a:xfrm>
        </p:spPr>
        <p:txBody>
          <a:bodyPr/>
          <a:lstStyle/>
          <a:p>
            <a:fld id="{1B7BE403-F3CD-4973-9F85-FD4D5293DF48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457200" y="190501"/>
            <a:ext cx="7772400" cy="6867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endParaRPr lang="en-US" b="0" cap="all" spc="120" dirty="0" smtClean="0">
              <a:solidFill>
                <a:srgbClr val="D1282E"/>
              </a:solidFill>
              <a:latin typeface="Arial Black"/>
            </a:endParaRPr>
          </a:p>
          <a:p>
            <a:pPr lvl="0" algn="r"/>
            <a:r>
              <a:rPr lang="ru-RU" b="0" cap="all" spc="120" dirty="0" smtClean="0">
                <a:solidFill>
                  <a:srgbClr val="D1282E"/>
                </a:solidFill>
                <a:latin typeface="Arial Black"/>
              </a:rPr>
              <a:t>Актуальность </a:t>
            </a:r>
            <a:r>
              <a:rPr lang="ru-RU" b="0" cap="all" spc="120" dirty="0">
                <a:solidFill>
                  <a:srgbClr val="D1282E"/>
                </a:solidFill>
                <a:latin typeface="Arial Black"/>
              </a:rPr>
              <a:t>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6877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7772400" cy="2011040"/>
          </a:xfrm>
        </p:spPr>
        <p:txBody>
          <a:bodyPr/>
          <a:lstStyle/>
          <a:p>
            <a:r>
              <a:rPr lang="ru-RU" sz="1800" b="1" cap="none" dirty="0" smtClean="0">
                <a:latin typeface="+mn-lt"/>
              </a:rPr>
              <a:t>	Целью</a:t>
            </a:r>
            <a:r>
              <a:rPr lang="ru-RU" sz="1800" cap="none" dirty="0" smtClean="0">
                <a:latin typeface="+mn-lt"/>
              </a:rPr>
              <a:t> разработки является создание информационной системы, позволяющей конструировать фасон одежды и генерировать выкройки из полученной 3D модели при помощи онлайн сервиса и технологий  </a:t>
            </a:r>
            <a:r>
              <a:rPr lang="ru-RU" sz="1800" cap="none" dirty="0" err="1" smtClean="0">
                <a:latin typeface="+mn-lt"/>
              </a:rPr>
              <a:t>webgl</a:t>
            </a:r>
            <a:r>
              <a:rPr lang="ru-RU" sz="1800" cap="none" dirty="0" smtClean="0">
                <a:latin typeface="+mn-lt"/>
              </a:rPr>
              <a:t>.</a:t>
            </a:r>
            <a:br>
              <a:rPr lang="ru-RU" sz="1800" cap="none" dirty="0" smtClean="0">
                <a:latin typeface="+mn-lt"/>
              </a:rPr>
            </a:br>
            <a:r>
              <a:rPr lang="ru-RU" sz="1800" cap="none" dirty="0" smtClean="0">
                <a:latin typeface="+mn-lt"/>
              </a:rPr>
              <a:t/>
            </a:r>
            <a:br>
              <a:rPr lang="ru-RU" sz="1800" cap="none" dirty="0" smtClean="0">
                <a:latin typeface="+mn-lt"/>
              </a:rPr>
            </a:br>
            <a:r>
              <a:rPr lang="ru-RU" sz="1800" cap="none" dirty="0" smtClean="0">
                <a:latin typeface="+mn-lt"/>
              </a:rPr>
              <a:t>	</a:t>
            </a:r>
            <a:r>
              <a:rPr lang="ru-RU" sz="1800" b="1" cap="none" dirty="0" smtClean="0">
                <a:latin typeface="+mn-lt"/>
              </a:rPr>
              <a:t>Задачи</a:t>
            </a:r>
            <a:r>
              <a:rPr lang="ru-RU" sz="1800" cap="none" dirty="0" smtClean="0">
                <a:latin typeface="+mn-lt"/>
              </a:rPr>
              <a:t> разработки:</a:t>
            </a:r>
            <a:br>
              <a:rPr lang="ru-RU" sz="1800" cap="none" dirty="0" smtClean="0">
                <a:latin typeface="+mn-lt"/>
              </a:rPr>
            </a:br>
            <a:endParaRPr lang="ru-RU" sz="1800" cap="none" dirty="0">
              <a:latin typeface="+mn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737487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пользовательского интерфейса, позволяющего создавать фасон одежды в реальном времени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интернет приложения для возможности заказа вещи, спроектированной пользователем.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алгоритмов для генерации выкроек из созданных 3</a:t>
            </a:r>
            <a:r>
              <a:rPr lang="en-US" dirty="0" smtClean="0"/>
              <a:t>D </a:t>
            </a:r>
            <a:r>
              <a:rPr lang="ru-RU" dirty="0" smtClean="0"/>
              <a:t>моделей.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8227378" y="4904581"/>
            <a:ext cx="1315721" cy="304271"/>
          </a:xfrm>
        </p:spPr>
        <p:txBody>
          <a:bodyPr/>
          <a:lstStyle/>
          <a:p>
            <a:fld id="{1B7BE403-F3CD-4973-9F85-FD4D5293DF4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4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8003232" cy="3600979"/>
          </a:xfrm>
        </p:spPr>
        <p:txBody>
          <a:bodyPr/>
          <a:lstStyle/>
          <a:p>
            <a:r>
              <a:rPr lang="ru-RU" sz="2800" cap="none" spc="0" dirty="0" smtClean="0">
                <a:latin typeface="+mn-lt"/>
              </a:rPr>
              <a:t>Результатом разработки является интернет приложение </a:t>
            </a:r>
            <a:r>
              <a:rPr lang="en-US" sz="2800" cap="none" spc="0" dirty="0" smtClean="0">
                <a:latin typeface="+mn-lt"/>
              </a:rPr>
              <a:t>“</a:t>
            </a:r>
            <a:r>
              <a:rPr lang="en-US" sz="2800" cap="none" spc="0" dirty="0">
                <a:latin typeface="+mn-lt"/>
              </a:rPr>
              <a:t>S</a:t>
            </a:r>
            <a:r>
              <a:rPr lang="en-US" sz="2800" cap="none" spc="0" dirty="0" smtClean="0">
                <a:latin typeface="+mn-lt"/>
              </a:rPr>
              <a:t>yndic </a:t>
            </a:r>
            <a:r>
              <a:rPr lang="en-US" sz="2800" cap="none" spc="0" dirty="0">
                <a:latin typeface="+mn-lt"/>
              </a:rPr>
              <a:t>W</a:t>
            </a:r>
            <a:r>
              <a:rPr lang="en-US" sz="2800" cap="none" spc="0" dirty="0" smtClean="0">
                <a:latin typeface="+mn-lt"/>
              </a:rPr>
              <a:t>orkshop”</a:t>
            </a:r>
            <a:r>
              <a:rPr lang="ru-RU" sz="2800" cap="none" spc="0" dirty="0" smtClean="0">
                <a:latin typeface="+mn-lt"/>
              </a:rPr>
              <a:t> , позволяющее создавать пользователю собственный фасон одежды и заказывать вещь, изготовленную по сгенерированным выкройкам.</a:t>
            </a:r>
            <a:endParaRPr lang="ru-RU" sz="2800" cap="none" spc="0" dirty="0">
              <a:latin typeface="+mn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ru-RU" dirty="0" smtClean="0"/>
              <a:t>Ожидаемые 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7BE403-F3CD-4973-9F85-FD4D5293DF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8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sz="3200" dirty="0" smtClean="0"/>
              <a:t> информационная система «</a:t>
            </a:r>
            <a:r>
              <a:rPr lang="ru-RU" sz="3200" dirty="0" smtClean="0"/>
              <a:t>конструирование</a:t>
            </a:r>
            <a:r>
              <a:rPr lang="ru-RU" sz="3200" dirty="0" smtClean="0"/>
              <a:t> </a:t>
            </a:r>
            <a:r>
              <a:rPr lang="ru-RU" sz="3200"/>
              <a:t>фасона </a:t>
            </a:r>
            <a:r>
              <a:rPr lang="ru-RU" sz="3200" smtClean="0"/>
              <a:t>одежды </a:t>
            </a:r>
            <a:r>
              <a:rPr lang="ru-RU" sz="3200" dirty="0"/>
              <a:t>и </a:t>
            </a:r>
            <a:r>
              <a:rPr lang="ru-RU" sz="3200" dirty="0" smtClean="0"/>
              <a:t> </a:t>
            </a:r>
            <a:r>
              <a:rPr lang="ru-RU" sz="3200" smtClean="0"/>
              <a:t>формирование выкройки»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7715200" cy="762000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/>
              <a:t>Подготовил студент гр.ИТ-41 </a:t>
            </a:r>
            <a:r>
              <a:rPr lang="ru-RU" sz="1600" dirty="0" err="1" smtClean="0"/>
              <a:t>Климаков</a:t>
            </a:r>
            <a:r>
              <a:rPr lang="ru-RU" sz="1600" dirty="0" smtClean="0"/>
              <a:t> А.А.</a:t>
            </a:r>
          </a:p>
          <a:p>
            <a:pPr algn="r"/>
            <a:r>
              <a:rPr lang="ru-RU" sz="1600" dirty="0" smtClean="0"/>
              <a:t>Руководитель </a:t>
            </a:r>
            <a:r>
              <a:rPr lang="ru-RU" sz="1600" dirty="0" err="1" smtClean="0"/>
              <a:t>Куксов</a:t>
            </a:r>
            <a:r>
              <a:rPr lang="ru-RU" sz="1600" dirty="0" smtClean="0"/>
              <a:t> И.С.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27378" y="4904581"/>
            <a:ext cx="1315721" cy="304271"/>
          </a:xfrm>
        </p:spPr>
        <p:txBody>
          <a:bodyPr/>
          <a:lstStyle/>
          <a:p>
            <a:fld id="{1B7BE403-F3CD-4973-9F85-FD4D5293DF4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8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169</TotalTime>
  <Words>127</Words>
  <Application>Microsoft Office PowerPoint</Application>
  <PresentationFormat>Экран (16:10)</PresentationFormat>
  <Paragraphs>26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Главная</vt:lpstr>
      <vt:lpstr>автоматизированная информационная система для создания фасона одежды и последующей генерации выкройки из 3D модели “Syndic workshop”</vt:lpstr>
      <vt:lpstr>Презентация PowerPoint</vt:lpstr>
      <vt:lpstr>Презентация PowerPoint</vt:lpstr>
      <vt:lpstr>Презентация PowerPoint</vt:lpstr>
      <vt:lpstr> Целью разработки является создание информационной системы, позволяющей конструировать фасон одежды и генерировать выкройки из полученной 3D модели при помощи онлайн сервиса и технологий  webgl.   Задачи разработки: </vt:lpstr>
      <vt:lpstr>Результатом разработки является интернет приложение “Syndic Workshop” , позволяющее создавать пользователю собственный фасон одежды и заказывать вещь, изготовленную по сгенерированным выкройкам.</vt:lpstr>
      <vt:lpstr> информационная система «конструирование фасона одежды и  формирование выкройки»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Klimakov</dc:creator>
  <cp:lastModifiedBy>Alex Klimakov</cp:lastModifiedBy>
  <cp:revision>15</cp:revision>
  <dcterms:created xsi:type="dcterms:W3CDTF">2017-09-29T07:11:28Z</dcterms:created>
  <dcterms:modified xsi:type="dcterms:W3CDTF">2017-09-29T14:36:17Z</dcterms:modified>
</cp:coreProperties>
</file>