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8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9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  <p:sldMasterId id="2147483809" r:id="rId2"/>
    <p:sldMasterId id="2147483821" r:id="rId3"/>
    <p:sldMasterId id="2147483828" r:id="rId4"/>
    <p:sldMasterId id="2147483833" r:id="rId5"/>
    <p:sldMasterId id="2147483837" r:id="rId6"/>
    <p:sldMasterId id="2147483858" r:id="rId7"/>
    <p:sldMasterId id="2147483883" r:id="rId8"/>
    <p:sldMasterId id="2147483891" r:id="rId9"/>
    <p:sldMasterId id="2147483896" r:id="rId10"/>
  </p:sldMasterIdLst>
  <p:notesMasterIdLst>
    <p:notesMasterId r:id="rId23"/>
  </p:notesMasterIdLst>
  <p:sldIdLst>
    <p:sldId id="1815" r:id="rId11"/>
    <p:sldId id="1083" r:id="rId12"/>
    <p:sldId id="1078" r:id="rId13"/>
    <p:sldId id="1698" r:id="rId14"/>
    <p:sldId id="1816" r:id="rId15"/>
    <p:sldId id="1820" r:id="rId16"/>
    <p:sldId id="1818" r:id="rId17"/>
    <p:sldId id="1819" r:id="rId18"/>
    <p:sldId id="1817" r:id="rId19"/>
    <p:sldId id="1822" r:id="rId20"/>
    <p:sldId id="1823" r:id="rId21"/>
    <p:sldId id="1821" r:id="rId22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pdated Version 3.0 (Timeline Infographics) March 8, 2019" id="{E5506A4F-0536-4A52-B133-44D775B9D58D}">
          <p14:sldIdLst>
            <p14:sldId id="1815"/>
            <p14:sldId id="1083"/>
            <p14:sldId id="1078"/>
            <p14:sldId id="1698"/>
            <p14:sldId id="1816"/>
            <p14:sldId id="1820"/>
            <p14:sldId id="1818"/>
            <p14:sldId id="1819"/>
            <p14:sldId id="1817"/>
            <p14:sldId id="1822"/>
            <p14:sldId id="1823"/>
            <p14:sldId id="18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signBall" initials="D" lastIdx="1" clrIdx="0">
    <p:extLst>
      <p:ext uri="{19B8F6BF-5375-455C-9EA6-DF929625EA0E}">
        <p15:presenceInfo xmlns:p15="http://schemas.microsoft.com/office/powerpoint/2012/main" userId="DesignBa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202020"/>
    <a:srgbClr val="000000"/>
    <a:srgbClr val="172144"/>
    <a:srgbClr val="223063"/>
    <a:srgbClr val="314792"/>
    <a:srgbClr val="FFFFFF"/>
    <a:srgbClr val="E0E4F4"/>
    <a:srgbClr val="D8E2FF"/>
    <a:srgbClr val="B0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7179" autoAdjust="0"/>
  </p:normalViewPr>
  <p:slideViewPr>
    <p:cSldViewPr snapToGrid="0">
      <p:cViewPr varScale="1">
        <p:scale>
          <a:sx n="56" d="100"/>
          <a:sy n="56" d="100"/>
        </p:scale>
        <p:origin x="852" y="78"/>
      </p:cViewPr>
      <p:guideLst/>
    </p:cSldViewPr>
  </p:slideViewPr>
  <p:outlineViewPr>
    <p:cViewPr>
      <p:scale>
        <a:sx n="33" d="100"/>
        <a:sy n="33" d="100"/>
      </p:scale>
      <p:origin x="0" y="-34077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33597"/>
    </p:cViewPr>
  </p:sorterViewPr>
  <p:notesViewPr>
    <p:cSldViewPr snapToGrid="0">
      <p:cViewPr varScale="1">
        <p:scale>
          <a:sx n="110" d="100"/>
          <a:sy n="110" d="100"/>
        </p:scale>
        <p:origin x="2934" y="114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4EF3-7FAC-4AF9-AF98-E30F6AD3046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A053-9E28-4D4C-B446-3C2814735B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Master" Target="../slideMasters/slideMaster8.xml"/><Relationship Id="rId4" Type="http://schemas.openxmlformats.org/officeDocument/2006/relationships/hyperlink" Target="https://twitter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44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32100" y="5920253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68065" y="5920253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704031" y="5920253"/>
            <a:ext cx="2737984" cy="1875494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2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7" y="0"/>
            <a:ext cx="10629901" cy="13716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C4756-A1C2-44BF-ABD8-7A6C5BF9D22D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95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483D13-6DD3-40B5-B94A-22A72B88E3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78321" y="7234176"/>
            <a:ext cx="2562456" cy="3085473"/>
          </a:xfrm>
          <a:custGeom>
            <a:avLst/>
            <a:gdLst>
              <a:gd name="connsiteX0" fmla="*/ 0 w 2562456"/>
              <a:gd name="connsiteY0" fmla="*/ 0 h 3085473"/>
              <a:gd name="connsiteX1" fmla="*/ 2562456 w 2562456"/>
              <a:gd name="connsiteY1" fmla="*/ 0 h 3085473"/>
              <a:gd name="connsiteX2" fmla="*/ 2562456 w 2562456"/>
              <a:gd name="connsiteY2" fmla="*/ 3085473 h 3085473"/>
              <a:gd name="connsiteX3" fmla="*/ 0 w 2562456"/>
              <a:gd name="connsiteY3" fmla="*/ 3085473 h 3085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2456" h="3085473">
                <a:moveTo>
                  <a:pt x="0" y="0"/>
                </a:moveTo>
                <a:lnTo>
                  <a:pt x="2562456" y="0"/>
                </a:lnTo>
                <a:lnTo>
                  <a:pt x="2562456" y="3085473"/>
                </a:lnTo>
                <a:lnTo>
                  <a:pt x="0" y="30854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223C6C0-40B2-4B91-8B1C-E3376A7BC53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899947" y="1007169"/>
            <a:ext cx="3739647" cy="3711371"/>
          </a:xfrm>
          <a:custGeom>
            <a:avLst/>
            <a:gdLst>
              <a:gd name="connsiteX0" fmla="*/ 0 w 3739647"/>
              <a:gd name="connsiteY0" fmla="*/ 0 h 3711371"/>
              <a:gd name="connsiteX1" fmla="*/ 3739647 w 3739647"/>
              <a:gd name="connsiteY1" fmla="*/ 0 h 3711371"/>
              <a:gd name="connsiteX2" fmla="*/ 3739647 w 3739647"/>
              <a:gd name="connsiteY2" fmla="*/ 3711371 h 3711371"/>
              <a:gd name="connsiteX3" fmla="*/ 0 w 3739647"/>
              <a:gd name="connsiteY3" fmla="*/ 3711371 h 371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9647" h="3711371">
                <a:moveTo>
                  <a:pt x="0" y="0"/>
                </a:moveTo>
                <a:lnTo>
                  <a:pt x="3739647" y="0"/>
                </a:lnTo>
                <a:lnTo>
                  <a:pt x="3739647" y="3711371"/>
                </a:lnTo>
                <a:lnTo>
                  <a:pt x="0" y="37113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AAA611-0D8A-4CBD-84B9-375447BB51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141560" y="8923875"/>
            <a:ext cx="3739647" cy="2169562"/>
          </a:xfrm>
          <a:custGeom>
            <a:avLst/>
            <a:gdLst>
              <a:gd name="connsiteX0" fmla="*/ 0 w 3739647"/>
              <a:gd name="connsiteY0" fmla="*/ 0 h 2169562"/>
              <a:gd name="connsiteX1" fmla="*/ 3739647 w 3739647"/>
              <a:gd name="connsiteY1" fmla="*/ 0 h 2169562"/>
              <a:gd name="connsiteX2" fmla="*/ 3739647 w 3739647"/>
              <a:gd name="connsiteY2" fmla="*/ 2169562 h 2169562"/>
              <a:gd name="connsiteX3" fmla="*/ 0 w 3739647"/>
              <a:gd name="connsiteY3" fmla="*/ 2169562 h 216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9647" h="2169562">
                <a:moveTo>
                  <a:pt x="0" y="0"/>
                </a:moveTo>
                <a:lnTo>
                  <a:pt x="3739647" y="0"/>
                </a:lnTo>
                <a:lnTo>
                  <a:pt x="3739647" y="2169562"/>
                </a:lnTo>
                <a:lnTo>
                  <a:pt x="0" y="216956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EE5DA75-D57A-445B-800D-4D886BEE4E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630213" y="7462013"/>
            <a:ext cx="2464106" cy="2410831"/>
          </a:xfrm>
          <a:custGeom>
            <a:avLst/>
            <a:gdLst>
              <a:gd name="connsiteX0" fmla="*/ 0 w 2464106"/>
              <a:gd name="connsiteY0" fmla="*/ 0 h 2410831"/>
              <a:gd name="connsiteX1" fmla="*/ 2464106 w 2464106"/>
              <a:gd name="connsiteY1" fmla="*/ 0 h 2410831"/>
              <a:gd name="connsiteX2" fmla="*/ 2464106 w 2464106"/>
              <a:gd name="connsiteY2" fmla="*/ 2410831 h 2410831"/>
              <a:gd name="connsiteX3" fmla="*/ 0 w 2464106"/>
              <a:gd name="connsiteY3" fmla="*/ 2410831 h 241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106" h="2410831">
                <a:moveTo>
                  <a:pt x="0" y="0"/>
                </a:moveTo>
                <a:lnTo>
                  <a:pt x="2464106" y="0"/>
                </a:lnTo>
                <a:lnTo>
                  <a:pt x="2464106" y="2410831"/>
                </a:lnTo>
                <a:lnTo>
                  <a:pt x="0" y="241083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1E21332-A97F-43A7-8DF8-072F9064AA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33444" y="10340281"/>
            <a:ext cx="3991951" cy="2245180"/>
          </a:xfrm>
          <a:custGeom>
            <a:avLst/>
            <a:gdLst>
              <a:gd name="connsiteX0" fmla="*/ 0 w 3991951"/>
              <a:gd name="connsiteY0" fmla="*/ 0 h 2245180"/>
              <a:gd name="connsiteX1" fmla="*/ 3991951 w 3991951"/>
              <a:gd name="connsiteY1" fmla="*/ 0 h 2245180"/>
              <a:gd name="connsiteX2" fmla="*/ 3991951 w 3991951"/>
              <a:gd name="connsiteY2" fmla="*/ 2245180 h 2245180"/>
              <a:gd name="connsiteX3" fmla="*/ 0 w 3991951"/>
              <a:gd name="connsiteY3" fmla="*/ 2245180 h 224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951" h="2245180">
                <a:moveTo>
                  <a:pt x="0" y="0"/>
                </a:moveTo>
                <a:lnTo>
                  <a:pt x="3991951" y="0"/>
                </a:lnTo>
                <a:lnTo>
                  <a:pt x="3991951" y="2245180"/>
                </a:lnTo>
                <a:lnTo>
                  <a:pt x="0" y="224518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5AD58F5-2ECB-43D8-994C-B84B1B33D3E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14593" y="2082203"/>
            <a:ext cx="3991951" cy="2245180"/>
          </a:xfrm>
          <a:custGeom>
            <a:avLst/>
            <a:gdLst>
              <a:gd name="connsiteX0" fmla="*/ 0 w 3991951"/>
              <a:gd name="connsiteY0" fmla="*/ 0 h 2245180"/>
              <a:gd name="connsiteX1" fmla="*/ 3991951 w 3991951"/>
              <a:gd name="connsiteY1" fmla="*/ 0 h 2245180"/>
              <a:gd name="connsiteX2" fmla="*/ 3991951 w 3991951"/>
              <a:gd name="connsiteY2" fmla="*/ 2245180 h 2245180"/>
              <a:gd name="connsiteX3" fmla="*/ 0 w 3991951"/>
              <a:gd name="connsiteY3" fmla="*/ 2245180 h 224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951" h="2245180">
                <a:moveTo>
                  <a:pt x="0" y="0"/>
                </a:moveTo>
                <a:lnTo>
                  <a:pt x="3991951" y="0"/>
                </a:lnTo>
                <a:lnTo>
                  <a:pt x="3991951" y="2245180"/>
                </a:lnTo>
                <a:lnTo>
                  <a:pt x="0" y="224518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D9641E-A634-4742-98B2-F131FBB94E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48308" y="7216592"/>
            <a:ext cx="3991951" cy="2721879"/>
          </a:xfrm>
          <a:custGeom>
            <a:avLst/>
            <a:gdLst>
              <a:gd name="connsiteX0" fmla="*/ 0 w 3991951"/>
              <a:gd name="connsiteY0" fmla="*/ 0 h 2721879"/>
              <a:gd name="connsiteX1" fmla="*/ 3991951 w 3991951"/>
              <a:gd name="connsiteY1" fmla="*/ 0 h 2721879"/>
              <a:gd name="connsiteX2" fmla="*/ 3991951 w 3991951"/>
              <a:gd name="connsiteY2" fmla="*/ 2721879 h 2721879"/>
              <a:gd name="connsiteX3" fmla="*/ 0 w 3991951"/>
              <a:gd name="connsiteY3" fmla="*/ 2721879 h 27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951" h="2721879">
                <a:moveTo>
                  <a:pt x="0" y="0"/>
                </a:moveTo>
                <a:lnTo>
                  <a:pt x="3991951" y="0"/>
                </a:lnTo>
                <a:lnTo>
                  <a:pt x="3991951" y="2721879"/>
                </a:lnTo>
                <a:lnTo>
                  <a:pt x="0" y="272187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62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EDC9F4-A7C4-4676-AB6E-7148F858097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4387175" cy="13716000"/>
          </a:xfrm>
          <a:custGeom>
            <a:avLst/>
            <a:gdLst>
              <a:gd name="connsiteX0" fmla="*/ 0 w 22823488"/>
              <a:gd name="connsiteY0" fmla="*/ 0 h 13716000"/>
              <a:gd name="connsiteX1" fmla="*/ 22823488 w 22823488"/>
              <a:gd name="connsiteY1" fmla="*/ 0 h 13716000"/>
              <a:gd name="connsiteX2" fmla="*/ 22823488 w 22823488"/>
              <a:gd name="connsiteY2" fmla="*/ 13716000 h 13716000"/>
              <a:gd name="connsiteX3" fmla="*/ 0 w 2282348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3488" h="13716000">
                <a:moveTo>
                  <a:pt x="0" y="0"/>
                </a:moveTo>
                <a:lnTo>
                  <a:pt x="22823488" y="0"/>
                </a:lnTo>
                <a:lnTo>
                  <a:pt x="22823488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48602-5320-4DCD-94A3-2CB80716ED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3689" y="1295400"/>
            <a:ext cx="10629899" cy="110490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0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48602-5320-4DCD-94A3-2CB80716ED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3689" y="1295400"/>
            <a:ext cx="21259799" cy="110490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9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0F4C81-9939-41D0-86EF-EA52E53D1D3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55796" y="2239616"/>
            <a:ext cx="5075582" cy="5075582"/>
          </a:xfrm>
          <a:custGeom>
            <a:avLst/>
            <a:gdLst>
              <a:gd name="connsiteX0" fmla="*/ 2537791 w 5075582"/>
              <a:gd name="connsiteY0" fmla="*/ 0 h 5075582"/>
              <a:gd name="connsiteX1" fmla="*/ 5075582 w 5075582"/>
              <a:gd name="connsiteY1" fmla="*/ 2537791 h 5075582"/>
              <a:gd name="connsiteX2" fmla="*/ 2537791 w 5075582"/>
              <a:gd name="connsiteY2" fmla="*/ 5075582 h 5075582"/>
              <a:gd name="connsiteX3" fmla="*/ 0 w 5075582"/>
              <a:gd name="connsiteY3" fmla="*/ 2537791 h 5075582"/>
              <a:gd name="connsiteX4" fmla="*/ 2537791 w 5075582"/>
              <a:gd name="connsiteY4" fmla="*/ 0 h 50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582" h="5075582">
                <a:moveTo>
                  <a:pt x="2537791" y="0"/>
                </a:moveTo>
                <a:cubicBezTo>
                  <a:pt x="3939374" y="0"/>
                  <a:pt x="5075582" y="1136208"/>
                  <a:pt x="5075582" y="2537791"/>
                </a:cubicBezTo>
                <a:cubicBezTo>
                  <a:pt x="5075582" y="3939374"/>
                  <a:pt x="3939374" y="5075582"/>
                  <a:pt x="2537791" y="5075582"/>
                </a:cubicBezTo>
                <a:cubicBezTo>
                  <a:pt x="1136208" y="5075582"/>
                  <a:pt x="0" y="3939374"/>
                  <a:pt x="0" y="2537791"/>
                </a:cubicBezTo>
                <a:cubicBezTo>
                  <a:pt x="0" y="1136208"/>
                  <a:pt x="1136208" y="0"/>
                  <a:pt x="253779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7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32100" y="5920253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68065" y="5920253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704031" y="5920253"/>
            <a:ext cx="2737984" cy="1875494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49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0EE7DA-954F-470F-B4FB-970B1042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53572" y="2165231"/>
            <a:ext cx="6280030" cy="9385539"/>
          </a:xfrm>
          <a:custGeom>
            <a:avLst/>
            <a:gdLst>
              <a:gd name="connsiteX0" fmla="*/ 0 w 6280030"/>
              <a:gd name="connsiteY0" fmla="*/ 0 h 9385539"/>
              <a:gd name="connsiteX1" fmla="*/ 6280030 w 6280030"/>
              <a:gd name="connsiteY1" fmla="*/ 0 h 9385539"/>
              <a:gd name="connsiteX2" fmla="*/ 6280030 w 6280030"/>
              <a:gd name="connsiteY2" fmla="*/ 9385539 h 9385539"/>
              <a:gd name="connsiteX3" fmla="*/ 0 w 6280030"/>
              <a:gd name="connsiteY3" fmla="*/ 9385539 h 938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0030" h="9385539">
                <a:moveTo>
                  <a:pt x="0" y="0"/>
                </a:moveTo>
                <a:lnTo>
                  <a:pt x="6280030" y="0"/>
                </a:lnTo>
                <a:lnTo>
                  <a:pt x="6280030" y="9385539"/>
                </a:lnTo>
                <a:lnTo>
                  <a:pt x="0" y="938553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dist="266700" dir="2700000" algn="tl" rotWithShape="0">
              <a:prstClr val="black">
                <a:alpha val="23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-0.02246 -0.05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B2A7E9-3614-483C-A98C-8ECE0BE80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3687" y="1295399"/>
            <a:ext cx="21259800" cy="11049000"/>
          </a:xfrm>
          <a:custGeom>
            <a:avLst/>
            <a:gdLst>
              <a:gd name="connsiteX0" fmla="*/ 0 w 21259800"/>
              <a:gd name="connsiteY0" fmla="*/ 0 h 11049000"/>
              <a:gd name="connsiteX1" fmla="*/ 21259800 w 21259800"/>
              <a:gd name="connsiteY1" fmla="*/ 0 h 11049000"/>
              <a:gd name="connsiteX2" fmla="*/ 21259800 w 21259800"/>
              <a:gd name="connsiteY2" fmla="*/ 11049000 h 11049000"/>
              <a:gd name="connsiteX3" fmla="*/ 0 w 212598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11049000"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1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B2A7E9-3614-483C-A98C-8ECE0BE80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34517" y="1295399"/>
            <a:ext cx="15588969" cy="11049000"/>
          </a:xfrm>
          <a:custGeom>
            <a:avLst/>
            <a:gdLst>
              <a:gd name="connsiteX0" fmla="*/ 0 w 21259800"/>
              <a:gd name="connsiteY0" fmla="*/ 0 h 11049000"/>
              <a:gd name="connsiteX1" fmla="*/ 21259800 w 21259800"/>
              <a:gd name="connsiteY1" fmla="*/ 0 h 11049000"/>
              <a:gd name="connsiteX2" fmla="*/ 21259800 w 21259800"/>
              <a:gd name="connsiteY2" fmla="*/ 11049000 h 11049000"/>
              <a:gd name="connsiteX3" fmla="*/ 0 w 212598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11049000"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7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B06C0-CBE8-405B-8A49-1EDA08527EB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34041" y="2070339"/>
            <a:ext cx="6954511" cy="9834113"/>
          </a:xfrm>
          <a:custGeom>
            <a:avLst/>
            <a:gdLst>
              <a:gd name="connsiteX0" fmla="*/ 0 w 10629900"/>
              <a:gd name="connsiteY0" fmla="*/ 0 h 13715999"/>
              <a:gd name="connsiteX1" fmla="*/ 10629900 w 10629900"/>
              <a:gd name="connsiteY1" fmla="*/ 0 h 13715999"/>
              <a:gd name="connsiteX2" fmla="*/ 10629900 w 10629900"/>
              <a:gd name="connsiteY2" fmla="*/ 13715999 h 13715999"/>
              <a:gd name="connsiteX3" fmla="*/ 0 w 106299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900" h="13715999">
                <a:moveTo>
                  <a:pt x="0" y="0"/>
                </a:moveTo>
                <a:lnTo>
                  <a:pt x="10629900" y="0"/>
                </a:lnTo>
                <a:lnTo>
                  <a:pt x="10629900" y="13715999"/>
                </a:lnTo>
                <a:lnTo>
                  <a:pt x="0" y="137159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13DB9B-D378-4E6B-8FA4-452DF397F2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193587" y="-1"/>
            <a:ext cx="10629900" cy="13715999"/>
          </a:xfrm>
          <a:custGeom>
            <a:avLst/>
            <a:gdLst>
              <a:gd name="connsiteX0" fmla="*/ 0 w 10629900"/>
              <a:gd name="connsiteY0" fmla="*/ 0 h 13715999"/>
              <a:gd name="connsiteX1" fmla="*/ 10629900 w 10629900"/>
              <a:gd name="connsiteY1" fmla="*/ 0 h 13715999"/>
              <a:gd name="connsiteX2" fmla="*/ 10629900 w 10629900"/>
              <a:gd name="connsiteY2" fmla="*/ 13715999 h 13715999"/>
              <a:gd name="connsiteX3" fmla="*/ 0 w 106299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900" h="13715999">
                <a:moveTo>
                  <a:pt x="0" y="0"/>
                </a:moveTo>
                <a:lnTo>
                  <a:pt x="10629900" y="0"/>
                </a:lnTo>
                <a:lnTo>
                  <a:pt x="10629900" y="13715999"/>
                </a:lnTo>
                <a:lnTo>
                  <a:pt x="0" y="137159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04509" y="3882893"/>
            <a:ext cx="10578157" cy="595021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28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5">
            <a:extLst>
              <a:ext uri="{FF2B5EF4-FFF2-40B4-BE49-F238E27FC236}">
                <a16:creationId xmlns:a16="http://schemas.microsoft.com/office/drawing/2014/main" id="{E663C24A-6D61-4CE5-B812-FEFFD014239B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-1314408" y="-2981305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9" name="Picture Placeholder 75">
            <a:extLst>
              <a:ext uri="{FF2B5EF4-FFF2-40B4-BE49-F238E27FC236}">
                <a16:creationId xmlns:a16="http://schemas.microsoft.com/office/drawing/2014/main" id="{FC0F3EFD-29EA-4CF3-945D-F2BDFE1089BA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-5782891" y="-462391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1" name="Picture Placeholder 75">
            <a:extLst>
              <a:ext uri="{FF2B5EF4-FFF2-40B4-BE49-F238E27FC236}">
                <a16:creationId xmlns:a16="http://schemas.microsoft.com/office/drawing/2014/main" id="{03EDB8AD-F804-43C3-A0D1-C12D7225E290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3457997" y="-2279544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2" name="Picture Placeholder 75">
            <a:extLst>
              <a:ext uri="{FF2B5EF4-FFF2-40B4-BE49-F238E27FC236}">
                <a16:creationId xmlns:a16="http://schemas.microsoft.com/office/drawing/2014/main" id="{C5D21686-787F-4D1D-8E80-E2508F394D2B}"/>
              </a:ext>
            </a:extLst>
          </p:cNvPr>
          <p:cNvSpPr>
            <a:spLocks noGrp="1" noChangeAspect="1"/>
          </p:cNvSpPr>
          <p:nvPr>
            <p:ph type="pic" sz="quarter" idx="51"/>
          </p:nvPr>
        </p:nvSpPr>
        <p:spPr>
          <a:xfrm>
            <a:off x="-1010486" y="239370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3" name="Picture Placeholder 75">
            <a:extLst>
              <a:ext uri="{FF2B5EF4-FFF2-40B4-BE49-F238E27FC236}">
                <a16:creationId xmlns:a16="http://schemas.microsoft.com/office/drawing/2014/main" id="{A4D6FD94-3DFB-4DD1-A3E1-05F00BC1540C}"/>
              </a:ext>
            </a:extLst>
          </p:cNvPr>
          <p:cNvSpPr>
            <a:spLocks noGrp="1" noChangeAspect="1"/>
          </p:cNvSpPr>
          <p:nvPr>
            <p:ph type="pic" sz="quarter" idx="52"/>
          </p:nvPr>
        </p:nvSpPr>
        <p:spPr>
          <a:xfrm>
            <a:off x="-5478969" y="2758284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28" name="Picture Placeholder 75">
            <a:extLst>
              <a:ext uri="{FF2B5EF4-FFF2-40B4-BE49-F238E27FC236}">
                <a16:creationId xmlns:a16="http://schemas.microsoft.com/office/drawing/2014/main" id="{6CAD025C-A654-4C88-A249-7079110D412A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7899586" y="-1373205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29" name="Picture Placeholder 75">
            <a:extLst>
              <a:ext uri="{FF2B5EF4-FFF2-40B4-BE49-F238E27FC236}">
                <a16:creationId xmlns:a16="http://schemas.microsoft.com/office/drawing/2014/main" id="{7D2A6AB2-B1B6-4E6E-A516-1624DC823BC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3431103" y="1145709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30" name="Picture Placeholder 75">
            <a:extLst>
              <a:ext uri="{FF2B5EF4-FFF2-40B4-BE49-F238E27FC236}">
                <a16:creationId xmlns:a16="http://schemas.microsoft.com/office/drawing/2014/main" id="{9DD0859E-1EE8-4927-8BB2-F5754D3BD7BB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-1037380" y="3664623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31" name="Picture Placeholder 75">
            <a:extLst>
              <a:ext uri="{FF2B5EF4-FFF2-40B4-BE49-F238E27FC236}">
                <a16:creationId xmlns:a16="http://schemas.microsoft.com/office/drawing/2014/main" id="{F9FC8C08-0383-4EC2-82BB-1133D3D229E0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-5505863" y="6183537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07EBF97-CA98-44E9-938D-F451E62350C1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13886840" y="-1373205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3D16D7ED-FD8B-4316-A459-2B2FB95393A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9418357" y="1145709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0CDD9022-DE91-4943-A173-2B143DF81A30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4949874" y="3664623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ABE95176-571E-450E-92C4-6C81EA4C7A3E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481391" y="6183537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75">
            <a:extLst>
              <a:ext uri="{FF2B5EF4-FFF2-40B4-BE49-F238E27FC236}">
                <a16:creationId xmlns:a16="http://schemas.microsoft.com/office/drawing/2014/main" id="{3EFAEF24-F8F9-40CF-94FB-D6695C184868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-3987092" y="8702451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19347448" y="-1062303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FEAB132E-72A8-4AAE-84A4-48B1A95CEE6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4878965" y="1456611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243FAE32-B9F4-4AE7-AE82-22570A22956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0410482" y="3975525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2DB54D1-378A-4542-9D02-E25B5BADC36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5941999" y="6494439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8FFD3707-289A-4097-A634-5DFE56AC06FE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473516" y="9013353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54A7639C-C713-48A6-BCBD-272206505DD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-2994967" y="11532267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EADC1BA6-7445-4738-896F-F25E3B51C12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20562825" y="1627384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C2B339F4-9FE6-4B11-BADC-2E50B1ADD1F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16094342" y="4146298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75">
            <a:extLst>
              <a:ext uri="{FF2B5EF4-FFF2-40B4-BE49-F238E27FC236}">
                <a16:creationId xmlns:a16="http://schemas.microsoft.com/office/drawing/2014/main" id="{FFE71006-16E5-457F-9B4E-4C8C74041CF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11625859" y="6665212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6DDB9485-9DF7-49C5-ADFC-F845200EBD6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7157376" y="9184126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C2FEBF29-F3C4-44EB-A394-6B97F83C159B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2688893" y="11703040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3" name="Picture Placeholder 75">
            <a:extLst>
              <a:ext uri="{FF2B5EF4-FFF2-40B4-BE49-F238E27FC236}">
                <a16:creationId xmlns:a16="http://schemas.microsoft.com/office/drawing/2014/main" id="{2F015E8F-22EA-4453-8367-140895DC3255}"/>
              </a:ext>
            </a:extLst>
          </p:cNvPr>
          <p:cNvSpPr>
            <a:spLocks noGrp="1" noChangeAspect="1"/>
          </p:cNvSpPr>
          <p:nvPr>
            <p:ph type="pic" sz="quarter" idx="62"/>
          </p:nvPr>
        </p:nvSpPr>
        <p:spPr>
          <a:xfrm>
            <a:off x="20699903" y="4912149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4" name="Picture Placeholder 75">
            <a:extLst>
              <a:ext uri="{FF2B5EF4-FFF2-40B4-BE49-F238E27FC236}">
                <a16:creationId xmlns:a16="http://schemas.microsoft.com/office/drawing/2014/main" id="{38BD2839-9FD8-4A47-8C6C-BA555D30B060}"/>
              </a:ext>
            </a:extLst>
          </p:cNvPr>
          <p:cNvSpPr>
            <a:spLocks noGrp="1" noChangeAspect="1"/>
          </p:cNvSpPr>
          <p:nvPr>
            <p:ph type="pic" sz="quarter" idx="63"/>
          </p:nvPr>
        </p:nvSpPr>
        <p:spPr>
          <a:xfrm>
            <a:off x="16231420" y="7431063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5" name="Picture Placeholder 75">
            <a:extLst>
              <a:ext uri="{FF2B5EF4-FFF2-40B4-BE49-F238E27FC236}">
                <a16:creationId xmlns:a16="http://schemas.microsoft.com/office/drawing/2014/main" id="{36034C35-1CBE-46E5-9904-EDC510CB644A}"/>
              </a:ext>
            </a:extLst>
          </p:cNvPr>
          <p:cNvSpPr>
            <a:spLocks noGrp="1" noChangeAspect="1"/>
          </p:cNvSpPr>
          <p:nvPr>
            <p:ph type="pic" sz="quarter" idx="64"/>
          </p:nvPr>
        </p:nvSpPr>
        <p:spPr>
          <a:xfrm>
            <a:off x="11762937" y="9949977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6" name="Picture Placeholder 75">
            <a:extLst>
              <a:ext uri="{FF2B5EF4-FFF2-40B4-BE49-F238E27FC236}">
                <a16:creationId xmlns:a16="http://schemas.microsoft.com/office/drawing/2014/main" id="{507BEDBC-9F75-40C5-8467-AA2A8746E709}"/>
              </a:ext>
            </a:extLst>
          </p:cNvPr>
          <p:cNvSpPr>
            <a:spLocks noGrp="1" noChangeAspect="1"/>
          </p:cNvSpPr>
          <p:nvPr>
            <p:ph type="pic" sz="quarter" idx="65"/>
          </p:nvPr>
        </p:nvSpPr>
        <p:spPr>
          <a:xfrm>
            <a:off x="7294454" y="12468891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59" name="Picture Placeholder 75">
            <a:extLst>
              <a:ext uri="{FF2B5EF4-FFF2-40B4-BE49-F238E27FC236}">
                <a16:creationId xmlns:a16="http://schemas.microsoft.com/office/drawing/2014/main" id="{AECDF11A-996B-4276-B504-5061846D8626}"/>
              </a:ext>
            </a:extLst>
          </p:cNvPr>
          <p:cNvSpPr>
            <a:spLocks noGrp="1" noChangeAspect="1"/>
          </p:cNvSpPr>
          <p:nvPr>
            <p:ph type="pic" sz="quarter" idx="68"/>
          </p:nvPr>
        </p:nvSpPr>
        <p:spPr>
          <a:xfrm>
            <a:off x="21076179" y="8075645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0" name="Picture Placeholder 75">
            <a:extLst>
              <a:ext uri="{FF2B5EF4-FFF2-40B4-BE49-F238E27FC236}">
                <a16:creationId xmlns:a16="http://schemas.microsoft.com/office/drawing/2014/main" id="{18FFBB60-78C0-41D6-B988-AE90BC50278F}"/>
              </a:ext>
            </a:extLst>
          </p:cNvPr>
          <p:cNvSpPr>
            <a:spLocks noGrp="1" noChangeAspect="1"/>
          </p:cNvSpPr>
          <p:nvPr>
            <p:ph type="pic" sz="quarter" idx="69"/>
          </p:nvPr>
        </p:nvSpPr>
        <p:spPr>
          <a:xfrm>
            <a:off x="16607696" y="10594559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1" name="Picture Placeholder 75">
            <a:extLst>
              <a:ext uri="{FF2B5EF4-FFF2-40B4-BE49-F238E27FC236}">
                <a16:creationId xmlns:a16="http://schemas.microsoft.com/office/drawing/2014/main" id="{157843DF-2840-468E-B1B3-C729FF5281C6}"/>
              </a:ext>
            </a:extLst>
          </p:cNvPr>
          <p:cNvSpPr>
            <a:spLocks noGrp="1" noChangeAspect="1"/>
          </p:cNvSpPr>
          <p:nvPr>
            <p:ph type="pic" sz="quarter" idx="70"/>
          </p:nvPr>
        </p:nvSpPr>
        <p:spPr>
          <a:xfrm>
            <a:off x="12139213" y="13113473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5" name="Picture Placeholder 75">
            <a:extLst>
              <a:ext uri="{FF2B5EF4-FFF2-40B4-BE49-F238E27FC236}">
                <a16:creationId xmlns:a16="http://schemas.microsoft.com/office/drawing/2014/main" id="{8DF2D5D1-AC63-4DDD-BF20-41ACF22FCE4B}"/>
              </a:ext>
            </a:extLst>
          </p:cNvPr>
          <p:cNvSpPr>
            <a:spLocks noGrp="1" noChangeAspect="1"/>
          </p:cNvSpPr>
          <p:nvPr>
            <p:ph type="pic" sz="quarter" idx="74"/>
          </p:nvPr>
        </p:nvSpPr>
        <p:spPr>
          <a:xfrm>
            <a:off x="22106146" y="10928040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66" name="Picture Placeholder 75">
            <a:extLst>
              <a:ext uri="{FF2B5EF4-FFF2-40B4-BE49-F238E27FC236}">
                <a16:creationId xmlns:a16="http://schemas.microsoft.com/office/drawing/2014/main" id="{3932DA6D-A9C7-4444-87EB-1B1FFD57213B}"/>
              </a:ext>
            </a:extLst>
          </p:cNvPr>
          <p:cNvSpPr>
            <a:spLocks noGrp="1" noChangeAspect="1"/>
          </p:cNvSpPr>
          <p:nvPr>
            <p:ph type="pic" sz="quarter" idx="75"/>
          </p:nvPr>
        </p:nvSpPr>
        <p:spPr>
          <a:xfrm>
            <a:off x="17637663" y="13446954"/>
            <a:ext cx="6568203" cy="3694615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7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1" grpId="0" animBg="1"/>
      <p:bldP spid="42" grpId="0" animBg="1"/>
      <p:bldP spid="43" grpId="0" animBg="1"/>
      <p:bldP spid="28" grpId="0" animBg="1"/>
      <p:bldP spid="29" grpId="0" animBg="1"/>
      <p:bldP spid="30" grpId="0" animBg="1"/>
      <p:bldP spid="3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21920" y="5025145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B73DCDD3-849B-48E9-9914-DC8C6C4930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354892" y="5691572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8083A199-38E5-4ACB-BD72-CEC6E71018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961027" y="8577743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30F15E57-04C6-4909-ACB4-7ACAA591DE3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6893167" y="617421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86FBEEA4-D851-4A6C-878E-E42016D4A5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610254" y="9114177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04CD476-3BC2-488C-9229-A7DD254475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0863" y="11990857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5" grpId="0" animBg="1"/>
      <p:bldP spid="6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DE1F0CA1-994C-4B15-BD61-C1FC8BE24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1592156" y="-4039820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CCDC6E92-1B4E-4F2A-BD85-917834D7D1B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6799587" y="-1188131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60FE58BF-2882-4922-8BE2-DC5C806999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2007018" y="166355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DFC0A416-BD43-4889-A746-153B68F952A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85992" y="-2941396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0B4C680D-3D96-4F02-8FDE-6C344B4EA9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393423" y="-89707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75">
            <a:extLst>
              <a:ext uri="{FF2B5EF4-FFF2-40B4-BE49-F238E27FC236}">
                <a16:creationId xmlns:a16="http://schemas.microsoft.com/office/drawing/2014/main" id="{0136ECC1-14F7-404A-BB65-765B022634A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6616352" y="2730986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1F32264-5F7E-4A46-97AB-AABAB86F1EA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1826429" y="5568932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2656" y="-2116501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65B77482-57E1-46FD-913A-0092573AC5F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510087" y="735188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9" name="Picture Placeholder 75">
            <a:extLst>
              <a:ext uri="{FF2B5EF4-FFF2-40B4-BE49-F238E27FC236}">
                <a16:creationId xmlns:a16="http://schemas.microsoft.com/office/drawing/2014/main" id="{B37A391A-9563-4D8D-9F81-AF2A558906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717518" y="3586877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905913FF-40D6-422E-AE96-62587D32CE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5940447" y="6407570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139B3716-743D-4E4C-8E9E-28622348549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150524" y="9245516"/>
            <a:ext cx="7947525" cy="4470484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2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6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7" y="0"/>
            <a:ext cx="10629901" cy="13716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9BE362C5-03AE-447C-8B47-3D5F404636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387175" cy="13716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32100" y="5920253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68065" y="5920253"/>
            <a:ext cx="2737986" cy="1875494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704031" y="5920253"/>
            <a:ext cx="2737984" cy="1875494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012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7" y="0"/>
            <a:ext cx="10629901" cy="13716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0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032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984625-FC00-409A-89CA-74509D2E0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99673" y="6991954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A64EF6-6AAD-4A8E-A2BA-D31872C0F1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99673" y="155257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B58EF59-6144-4377-881E-7F3DA3CB93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442445" y="1552575"/>
            <a:ext cx="10345056" cy="10610851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8A1CA22-A2E7-46D9-8A5B-5A4B32A365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6368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662144D-BFFA-4B4C-BD9A-DDB9AD2576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7863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8DCF79-7C12-4EE4-B377-E5D1CE3631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BA5F7F-E14B-4487-8788-8F182B3309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50853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84B905-8BF0-4A76-9E10-57BE3387F891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0A452D-DFE3-48E8-956D-B964AE99D0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73285" y="2114549"/>
            <a:ext cx="9410700" cy="9410700"/>
          </a:xfrm>
          <a:custGeom>
            <a:avLst/>
            <a:gdLst>
              <a:gd name="connsiteX0" fmla="*/ 0 w 9410700"/>
              <a:gd name="connsiteY0" fmla="*/ 0 h 9410700"/>
              <a:gd name="connsiteX1" fmla="*/ 9410700 w 9410700"/>
              <a:gd name="connsiteY1" fmla="*/ 0 h 9410700"/>
              <a:gd name="connsiteX2" fmla="*/ 9410700 w 9410700"/>
              <a:gd name="connsiteY2" fmla="*/ 9410700 h 9410700"/>
              <a:gd name="connsiteX3" fmla="*/ 0 w 9410700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700" h="9410700">
                <a:moveTo>
                  <a:pt x="0" y="0"/>
                </a:moveTo>
                <a:lnTo>
                  <a:pt x="9410700" y="0"/>
                </a:lnTo>
                <a:lnTo>
                  <a:pt x="9410700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1D63369-5C3A-4822-ACB3-46071185D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3185" y="2114549"/>
            <a:ext cx="9410699" cy="9410700"/>
          </a:xfrm>
          <a:custGeom>
            <a:avLst/>
            <a:gdLst>
              <a:gd name="connsiteX0" fmla="*/ 0 w 9410699"/>
              <a:gd name="connsiteY0" fmla="*/ 0 h 9410700"/>
              <a:gd name="connsiteX1" fmla="*/ 9410699 w 9410699"/>
              <a:gd name="connsiteY1" fmla="*/ 0 h 9410700"/>
              <a:gd name="connsiteX2" fmla="*/ 9410699 w 9410699"/>
              <a:gd name="connsiteY2" fmla="*/ 9410700 h 9410700"/>
              <a:gd name="connsiteX3" fmla="*/ 0 w 9410699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699" h="9410700">
                <a:moveTo>
                  <a:pt x="0" y="0"/>
                </a:moveTo>
                <a:lnTo>
                  <a:pt x="9410699" y="0"/>
                </a:lnTo>
                <a:lnTo>
                  <a:pt x="9410699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2C1527C-1238-4997-83A0-B93C0C1A11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03068" y="155257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2C28264-6FA4-467B-BDE9-EC8733C2D7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442448" y="1552574"/>
            <a:ext cx="10381040" cy="10629899"/>
          </a:xfrm>
          <a:custGeom>
            <a:avLst/>
            <a:gdLst>
              <a:gd name="connsiteX0" fmla="*/ 0 w 10381040"/>
              <a:gd name="connsiteY0" fmla="*/ 0 h 10629899"/>
              <a:gd name="connsiteX1" fmla="*/ 10381040 w 10381040"/>
              <a:gd name="connsiteY1" fmla="*/ 0 h 10629899"/>
              <a:gd name="connsiteX2" fmla="*/ 10381040 w 10381040"/>
              <a:gd name="connsiteY2" fmla="*/ 10629899 h 10629899"/>
              <a:gd name="connsiteX3" fmla="*/ 0 w 10381040"/>
              <a:gd name="connsiteY3" fmla="*/ 10629899 h 106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1040" h="10629899">
                <a:moveTo>
                  <a:pt x="0" y="0"/>
                </a:moveTo>
                <a:lnTo>
                  <a:pt x="10381040" y="0"/>
                </a:lnTo>
                <a:lnTo>
                  <a:pt x="10381040" y="10629899"/>
                </a:lnTo>
                <a:lnTo>
                  <a:pt x="0" y="106298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3876E8-A094-40A5-860F-FA8679BF44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03068" y="699195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560AE-CEDB-48AC-B2BF-85B52DE0F1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3688" y="699195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6" grpId="0" animBg="1"/>
      <p:bldP spid="1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272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3F5516-0B38-4D10-8A01-707E02BE06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7" y="-16887824"/>
            <a:ext cx="21259801" cy="29232224"/>
          </a:xfrm>
          <a:custGeom>
            <a:avLst/>
            <a:gdLst>
              <a:gd name="connsiteX0" fmla="*/ 0 w 21259801"/>
              <a:gd name="connsiteY0" fmla="*/ 0 h 29232224"/>
              <a:gd name="connsiteX1" fmla="*/ 21259801 w 21259801"/>
              <a:gd name="connsiteY1" fmla="*/ 0 h 29232224"/>
              <a:gd name="connsiteX2" fmla="*/ 21259801 w 21259801"/>
              <a:gd name="connsiteY2" fmla="*/ 2133600 h 29232224"/>
              <a:gd name="connsiteX3" fmla="*/ 21259801 w 21259801"/>
              <a:gd name="connsiteY3" fmla="*/ 10972800 h 29232224"/>
              <a:gd name="connsiteX4" fmla="*/ 21259801 w 21259801"/>
              <a:gd name="connsiteY4" fmla="*/ 29232224 h 29232224"/>
              <a:gd name="connsiteX5" fmla="*/ 0 w 21259801"/>
              <a:gd name="connsiteY5" fmla="*/ 29232224 h 29232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59801" h="29232224">
                <a:moveTo>
                  <a:pt x="0" y="0"/>
                </a:moveTo>
                <a:lnTo>
                  <a:pt x="21259801" y="0"/>
                </a:lnTo>
                <a:lnTo>
                  <a:pt x="21259801" y="2133600"/>
                </a:lnTo>
                <a:lnTo>
                  <a:pt x="21259801" y="10972800"/>
                </a:lnTo>
                <a:lnTo>
                  <a:pt x="21259801" y="29232224"/>
                </a:lnTo>
                <a:lnTo>
                  <a:pt x="0" y="2923222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5E-6 L 5.55112E-17 1.32119 " pathEditMode="relative" rAng="0" ptsTypes="AA">
                                      <p:cBhvr>
                                        <p:cTn id="6" dur="1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0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1693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3335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2263DCA-1DEE-49D2-80CB-CF9032EF06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28950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743896C4-BC14-436C-ADB0-09DC41D72F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9859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A1AA56A-4341-4938-9A18-9B4699C88FD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330768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AF6D4B1-9881-4261-92C1-B717CE6B51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481676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E6DD8C9-03BB-49E3-A9B8-A0EFEABFBD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28950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FAB2594-68AE-46A3-9D9A-148C9A705C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79859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5DF9FA7A-DB60-4682-8CAB-2AC84C80FA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330768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6669351-C444-4EC3-976D-DAFD767ED96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481676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7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BD3B56C-6673-4097-B43C-40AB7C20EE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5150" y="2386353"/>
            <a:ext cx="4950165" cy="4143375"/>
          </a:xfrm>
          <a:custGeom>
            <a:avLst/>
            <a:gdLst>
              <a:gd name="connsiteX0" fmla="*/ 0 w 4950165"/>
              <a:gd name="connsiteY0" fmla="*/ 0 h 4143375"/>
              <a:gd name="connsiteX1" fmla="*/ 4950165 w 4950165"/>
              <a:gd name="connsiteY1" fmla="*/ 0 h 4143375"/>
              <a:gd name="connsiteX2" fmla="*/ 4950165 w 4950165"/>
              <a:gd name="connsiteY2" fmla="*/ 4143375 h 4143375"/>
              <a:gd name="connsiteX3" fmla="*/ 0 w 4950165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5" h="4143375">
                <a:moveTo>
                  <a:pt x="0" y="0"/>
                </a:moveTo>
                <a:lnTo>
                  <a:pt x="4950165" y="0"/>
                </a:lnTo>
                <a:lnTo>
                  <a:pt x="4950165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AD6E42-B8ED-45FE-80BA-270BE28BE3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521859" y="2386353"/>
            <a:ext cx="4950164" cy="4143375"/>
          </a:xfrm>
          <a:custGeom>
            <a:avLst/>
            <a:gdLst>
              <a:gd name="connsiteX0" fmla="*/ 0 w 4950164"/>
              <a:gd name="connsiteY0" fmla="*/ 0 h 4143375"/>
              <a:gd name="connsiteX1" fmla="*/ 4950164 w 4950164"/>
              <a:gd name="connsiteY1" fmla="*/ 0 h 4143375"/>
              <a:gd name="connsiteX2" fmla="*/ 4950164 w 4950164"/>
              <a:gd name="connsiteY2" fmla="*/ 4143375 h 4143375"/>
              <a:gd name="connsiteX3" fmla="*/ 0 w 4950164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4" h="4143375">
                <a:moveTo>
                  <a:pt x="0" y="0"/>
                </a:moveTo>
                <a:lnTo>
                  <a:pt x="4950164" y="0"/>
                </a:lnTo>
                <a:lnTo>
                  <a:pt x="4950164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B2CF020-4972-4FDF-8E27-E1B874D064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15150" y="7186273"/>
            <a:ext cx="4950165" cy="4143375"/>
          </a:xfrm>
          <a:custGeom>
            <a:avLst/>
            <a:gdLst>
              <a:gd name="connsiteX0" fmla="*/ 0 w 4950165"/>
              <a:gd name="connsiteY0" fmla="*/ 0 h 4143375"/>
              <a:gd name="connsiteX1" fmla="*/ 4950165 w 4950165"/>
              <a:gd name="connsiteY1" fmla="*/ 0 h 4143375"/>
              <a:gd name="connsiteX2" fmla="*/ 4950165 w 4950165"/>
              <a:gd name="connsiteY2" fmla="*/ 4143375 h 4143375"/>
              <a:gd name="connsiteX3" fmla="*/ 0 w 4950165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5" h="4143375">
                <a:moveTo>
                  <a:pt x="0" y="0"/>
                </a:moveTo>
                <a:lnTo>
                  <a:pt x="4950165" y="0"/>
                </a:lnTo>
                <a:lnTo>
                  <a:pt x="4950165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EDE4E0-4295-4EC1-B674-5609175C4D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521859" y="7186273"/>
            <a:ext cx="4950164" cy="4143375"/>
          </a:xfrm>
          <a:custGeom>
            <a:avLst/>
            <a:gdLst>
              <a:gd name="connsiteX0" fmla="*/ 0 w 4950164"/>
              <a:gd name="connsiteY0" fmla="*/ 0 h 4143375"/>
              <a:gd name="connsiteX1" fmla="*/ 4950164 w 4950164"/>
              <a:gd name="connsiteY1" fmla="*/ 0 h 4143375"/>
              <a:gd name="connsiteX2" fmla="*/ 4950164 w 4950164"/>
              <a:gd name="connsiteY2" fmla="*/ 4143375 h 4143375"/>
              <a:gd name="connsiteX3" fmla="*/ 0 w 4950164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4" h="4143375">
                <a:moveTo>
                  <a:pt x="0" y="0"/>
                </a:moveTo>
                <a:lnTo>
                  <a:pt x="4950164" y="0"/>
                </a:lnTo>
                <a:lnTo>
                  <a:pt x="4950164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21259800" cy="11049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21259800" cy="11049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9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EC47BBF-5081-44C2-A39B-5B7D55A2C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10629899" cy="110490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9F983A-E9C3-445F-A7F1-45E2008FDC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3589" y="6858000"/>
            <a:ext cx="5278295" cy="5486400"/>
          </a:xfrm>
          <a:custGeom>
            <a:avLst/>
            <a:gdLst>
              <a:gd name="connsiteX0" fmla="*/ 0 w 5278295"/>
              <a:gd name="connsiteY0" fmla="*/ 0 h 5486400"/>
              <a:gd name="connsiteX1" fmla="*/ 5278295 w 5278295"/>
              <a:gd name="connsiteY1" fmla="*/ 0 h 5486400"/>
              <a:gd name="connsiteX2" fmla="*/ 5278295 w 5278295"/>
              <a:gd name="connsiteY2" fmla="*/ 5486400 h 5486400"/>
              <a:gd name="connsiteX3" fmla="*/ 0 w 5278295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8295" h="5486400">
                <a:moveTo>
                  <a:pt x="0" y="0"/>
                </a:moveTo>
                <a:lnTo>
                  <a:pt x="5278295" y="0"/>
                </a:lnTo>
                <a:lnTo>
                  <a:pt x="5278295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DE4FB34-EA53-468B-BEDD-E3F16B8A78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471884" y="1295400"/>
            <a:ext cx="5351604" cy="5562600"/>
          </a:xfrm>
          <a:custGeom>
            <a:avLst/>
            <a:gdLst>
              <a:gd name="connsiteX0" fmla="*/ 0 w 5351604"/>
              <a:gd name="connsiteY0" fmla="*/ 0 h 5562600"/>
              <a:gd name="connsiteX1" fmla="*/ 5351604 w 5351604"/>
              <a:gd name="connsiteY1" fmla="*/ 0 h 5562600"/>
              <a:gd name="connsiteX2" fmla="*/ 5351604 w 5351604"/>
              <a:gd name="connsiteY2" fmla="*/ 5562600 h 5562600"/>
              <a:gd name="connsiteX3" fmla="*/ 0 w 5351604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1604" h="5562600">
                <a:moveTo>
                  <a:pt x="0" y="0"/>
                </a:moveTo>
                <a:lnTo>
                  <a:pt x="5351604" y="0"/>
                </a:lnTo>
                <a:lnTo>
                  <a:pt x="5351604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9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51F579-D711-42D1-88E3-599E003793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32648" y="2238301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D8E9911-0431-44B1-8B46-0EC0E0A4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32648" y="6972489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3141BE1-615B-405F-9064-C58E41F368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66836" y="2238301"/>
            <a:ext cx="4505211" cy="9239399"/>
          </a:xfrm>
          <a:custGeom>
            <a:avLst/>
            <a:gdLst>
              <a:gd name="connsiteX0" fmla="*/ 0 w 4505211"/>
              <a:gd name="connsiteY0" fmla="*/ 0 h 9239399"/>
              <a:gd name="connsiteX1" fmla="*/ 4505211 w 4505211"/>
              <a:gd name="connsiteY1" fmla="*/ 0 h 9239399"/>
              <a:gd name="connsiteX2" fmla="*/ 4505211 w 4505211"/>
              <a:gd name="connsiteY2" fmla="*/ 4266016 h 9239399"/>
              <a:gd name="connsiteX3" fmla="*/ 4505211 w 4505211"/>
              <a:gd name="connsiteY3" fmla="*/ 4505211 h 9239399"/>
              <a:gd name="connsiteX4" fmla="*/ 4505211 w 4505211"/>
              <a:gd name="connsiteY4" fmla="*/ 9239399 h 9239399"/>
              <a:gd name="connsiteX5" fmla="*/ 0 w 4505211"/>
              <a:gd name="connsiteY5" fmla="*/ 9239399 h 9239399"/>
              <a:gd name="connsiteX6" fmla="*/ 0 w 4505211"/>
              <a:gd name="connsiteY6" fmla="*/ 4505211 h 9239399"/>
              <a:gd name="connsiteX7" fmla="*/ 0 w 4505211"/>
              <a:gd name="connsiteY7" fmla="*/ 4266016 h 923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5211" h="9239399">
                <a:moveTo>
                  <a:pt x="0" y="0"/>
                </a:moveTo>
                <a:lnTo>
                  <a:pt x="4505211" y="0"/>
                </a:lnTo>
                <a:lnTo>
                  <a:pt x="4505211" y="4266016"/>
                </a:lnTo>
                <a:lnTo>
                  <a:pt x="4505211" y="4505211"/>
                </a:lnTo>
                <a:lnTo>
                  <a:pt x="4505211" y="9239399"/>
                </a:lnTo>
                <a:lnTo>
                  <a:pt x="0" y="9239399"/>
                </a:lnTo>
                <a:lnTo>
                  <a:pt x="0" y="4505211"/>
                </a:lnTo>
                <a:lnTo>
                  <a:pt x="0" y="426601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1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7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745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1295400"/>
            <a:ext cx="21259800" cy="12420600"/>
          </a:xfrm>
          <a:prstGeom prst="round2SameRect">
            <a:avLst>
              <a:gd name="adj1" fmla="val 2415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178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6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5C310A-868F-4549-AAED-53A84764F0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04055" y="1295397"/>
            <a:ext cx="6793091" cy="11049001"/>
          </a:xfrm>
          <a:custGeom>
            <a:avLst/>
            <a:gdLst>
              <a:gd name="connsiteX0" fmla="*/ 195574 w 6793091"/>
              <a:gd name="connsiteY0" fmla="*/ 0 h 11049001"/>
              <a:gd name="connsiteX1" fmla="*/ 6793091 w 6793091"/>
              <a:gd name="connsiteY1" fmla="*/ 0 h 11049001"/>
              <a:gd name="connsiteX2" fmla="*/ 6793091 w 6793091"/>
              <a:gd name="connsiteY2" fmla="*/ 11049000 h 11049001"/>
              <a:gd name="connsiteX3" fmla="*/ 195574 w 6793091"/>
              <a:gd name="connsiteY3" fmla="*/ 11049001 h 11049001"/>
              <a:gd name="connsiteX4" fmla="*/ 0 w 6793091"/>
              <a:gd name="connsiteY4" fmla="*/ 10853427 h 11049001"/>
              <a:gd name="connsiteX5" fmla="*/ 0 w 6793091"/>
              <a:gd name="connsiteY5" fmla="*/ 195573 h 11049001"/>
              <a:gd name="connsiteX6" fmla="*/ 195574 w 6793091"/>
              <a:gd name="connsiteY6" fmla="*/ 0 h 110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3091" h="11049001">
                <a:moveTo>
                  <a:pt x="195574" y="0"/>
                </a:moveTo>
                <a:lnTo>
                  <a:pt x="6793091" y="0"/>
                </a:lnTo>
                <a:lnTo>
                  <a:pt x="6793091" y="11049000"/>
                </a:lnTo>
                <a:lnTo>
                  <a:pt x="195574" y="11049001"/>
                </a:lnTo>
                <a:cubicBezTo>
                  <a:pt x="87561" y="11049001"/>
                  <a:pt x="0" y="10961439"/>
                  <a:pt x="0" y="10853427"/>
                </a:cubicBezTo>
                <a:lnTo>
                  <a:pt x="0" y="195573"/>
                </a:lnTo>
                <a:cubicBezTo>
                  <a:pt x="0" y="87561"/>
                  <a:pt x="87561" y="0"/>
                  <a:pt x="19557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6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3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483D13-6DD3-40B5-B94A-22A72B88E3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78321" y="7234176"/>
            <a:ext cx="2562456" cy="3085473"/>
          </a:xfrm>
          <a:custGeom>
            <a:avLst/>
            <a:gdLst>
              <a:gd name="connsiteX0" fmla="*/ 0 w 2562456"/>
              <a:gd name="connsiteY0" fmla="*/ 0 h 3085473"/>
              <a:gd name="connsiteX1" fmla="*/ 2562456 w 2562456"/>
              <a:gd name="connsiteY1" fmla="*/ 0 h 3085473"/>
              <a:gd name="connsiteX2" fmla="*/ 2562456 w 2562456"/>
              <a:gd name="connsiteY2" fmla="*/ 3085473 h 3085473"/>
              <a:gd name="connsiteX3" fmla="*/ 0 w 2562456"/>
              <a:gd name="connsiteY3" fmla="*/ 3085473 h 3085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2456" h="3085473">
                <a:moveTo>
                  <a:pt x="0" y="0"/>
                </a:moveTo>
                <a:lnTo>
                  <a:pt x="2562456" y="0"/>
                </a:lnTo>
                <a:lnTo>
                  <a:pt x="2562456" y="3085473"/>
                </a:lnTo>
                <a:lnTo>
                  <a:pt x="0" y="30854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223C6C0-40B2-4B91-8B1C-E3376A7BC53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899947" y="1007169"/>
            <a:ext cx="3739647" cy="3711371"/>
          </a:xfrm>
          <a:custGeom>
            <a:avLst/>
            <a:gdLst>
              <a:gd name="connsiteX0" fmla="*/ 0 w 3739647"/>
              <a:gd name="connsiteY0" fmla="*/ 0 h 3711371"/>
              <a:gd name="connsiteX1" fmla="*/ 3739647 w 3739647"/>
              <a:gd name="connsiteY1" fmla="*/ 0 h 3711371"/>
              <a:gd name="connsiteX2" fmla="*/ 3739647 w 3739647"/>
              <a:gd name="connsiteY2" fmla="*/ 3711371 h 3711371"/>
              <a:gd name="connsiteX3" fmla="*/ 0 w 3739647"/>
              <a:gd name="connsiteY3" fmla="*/ 3711371 h 371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9647" h="3711371">
                <a:moveTo>
                  <a:pt x="0" y="0"/>
                </a:moveTo>
                <a:lnTo>
                  <a:pt x="3739647" y="0"/>
                </a:lnTo>
                <a:lnTo>
                  <a:pt x="3739647" y="3711371"/>
                </a:lnTo>
                <a:lnTo>
                  <a:pt x="0" y="37113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AAA611-0D8A-4CBD-84B9-375447BB51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141560" y="8923875"/>
            <a:ext cx="3739647" cy="2169562"/>
          </a:xfrm>
          <a:custGeom>
            <a:avLst/>
            <a:gdLst>
              <a:gd name="connsiteX0" fmla="*/ 0 w 3739647"/>
              <a:gd name="connsiteY0" fmla="*/ 0 h 2169562"/>
              <a:gd name="connsiteX1" fmla="*/ 3739647 w 3739647"/>
              <a:gd name="connsiteY1" fmla="*/ 0 h 2169562"/>
              <a:gd name="connsiteX2" fmla="*/ 3739647 w 3739647"/>
              <a:gd name="connsiteY2" fmla="*/ 2169562 h 2169562"/>
              <a:gd name="connsiteX3" fmla="*/ 0 w 3739647"/>
              <a:gd name="connsiteY3" fmla="*/ 2169562 h 216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9647" h="2169562">
                <a:moveTo>
                  <a:pt x="0" y="0"/>
                </a:moveTo>
                <a:lnTo>
                  <a:pt x="3739647" y="0"/>
                </a:lnTo>
                <a:lnTo>
                  <a:pt x="3739647" y="2169562"/>
                </a:lnTo>
                <a:lnTo>
                  <a:pt x="0" y="216956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EE5DA75-D57A-445B-800D-4D886BEE4E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630213" y="7462013"/>
            <a:ext cx="2464106" cy="2410831"/>
          </a:xfrm>
          <a:custGeom>
            <a:avLst/>
            <a:gdLst>
              <a:gd name="connsiteX0" fmla="*/ 0 w 2464106"/>
              <a:gd name="connsiteY0" fmla="*/ 0 h 2410831"/>
              <a:gd name="connsiteX1" fmla="*/ 2464106 w 2464106"/>
              <a:gd name="connsiteY1" fmla="*/ 0 h 2410831"/>
              <a:gd name="connsiteX2" fmla="*/ 2464106 w 2464106"/>
              <a:gd name="connsiteY2" fmla="*/ 2410831 h 2410831"/>
              <a:gd name="connsiteX3" fmla="*/ 0 w 2464106"/>
              <a:gd name="connsiteY3" fmla="*/ 2410831 h 241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106" h="2410831">
                <a:moveTo>
                  <a:pt x="0" y="0"/>
                </a:moveTo>
                <a:lnTo>
                  <a:pt x="2464106" y="0"/>
                </a:lnTo>
                <a:lnTo>
                  <a:pt x="2464106" y="2410831"/>
                </a:lnTo>
                <a:lnTo>
                  <a:pt x="0" y="241083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89274D-46F1-404F-9A1F-832329A5BA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65656" y="2091155"/>
            <a:ext cx="8727931" cy="9533687"/>
          </a:xfrm>
          <a:custGeom>
            <a:avLst/>
            <a:gdLst>
              <a:gd name="connsiteX0" fmla="*/ 251277 w 8727931"/>
              <a:gd name="connsiteY0" fmla="*/ 0 h 9533687"/>
              <a:gd name="connsiteX1" fmla="*/ 8727931 w 8727931"/>
              <a:gd name="connsiteY1" fmla="*/ 0 h 9533687"/>
              <a:gd name="connsiteX2" fmla="*/ 8727931 w 8727931"/>
              <a:gd name="connsiteY2" fmla="*/ 9533687 h 9533687"/>
              <a:gd name="connsiteX3" fmla="*/ 251277 w 8727931"/>
              <a:gd name="connsiteY3" fmla="*/ 9533687 h 9533687"/>
              <a:gd name="connsiteX4" fmla="*/ 0 w 8727931"/>
              <a:gd name="connsiteY4" fmla="*/ 9282410 h 9533687"/>
              <a:gd name="connsiteX5" fmla="*/ 0 w 8727931"/>
              <a:gd name="connsiteY5" fmla="*/ 251277 h 9533687"/>
              <a:gd name="connsiteX6" fmla="*/ 251277 w 8727931"/>
              <a:gd name="connsiteY6" fmla="*/ 0 h 953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27931" h="9533687">
                <a:moveTo>
                  <a:pt x="251277" y="0"/>
                </a:moveTo>
                <a:lnTo>
                  <a:pt x="8727931" y="0"/>
                </a:lnTo>
                <a:lnTo>
                  <a:pt x="8727931" y="9533687"/>
                </a:lnTo>
                <a:lnTo>
                  <a:pt x="251277" y="9533687"/>
                </a:lnTo>
                <a:cubicBezTo>
                  <a:pt x="112501" y="9533687"/>
                  <a:pt x="0" y="9421186"/>
                  <a:pt x="0" y="9282410"/>
                </a:cubicBezTo>
                <a:lnTo>
                  <a:pt x="0" y="251277"/>
                </a:lnTo>
                <a:cubicBezTo>
                  <a:pt x="0" y="112501"/>
                  <a:pt x="112501" y="0"/>
                  <a:pt x="251277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12FE6D-78FE-4F42-A970-BF00C9D8BA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3587" y="2091155"/>
            <a:ext cx="8727931" cy="9533687"/>
          </a:xfrm>
          <a:custGeom>
            <a:avLst/>
            <a:gdLst>
              <a:gd name="connsiteX0" fmla="*/ 0 w 8727931"/>
              <a:gd name="connsiteY0" fmla="*/ 0 h 9533687"/>
              <a:gd name="connsiteX1" fmla="*/ 8476653 w 8727931"/>
              <a:gd name="connsiteY1" fmla="*/ 0 h 9533687"/>
              <a:gd name="connsiteX2" fmla="*/ 8727931 w 8727931"/>
              <a:gd name="connsiteY2" fmla="*/ 251277 h 9533687"/>
              <a:gd name="connsiteX3" fmla="*/ 8727931 w 8727931"/>
              <a:gd name="connsiteY3" fmla="*/ 9282410 h 9533687"/>
              <a:gd name="connsiteX4" fmla="*/ 8476653 w 8727931"/>
              <a:gd name="connsiteY4" fmla="*/ 9533687 h 9533687"/>
              <a:gd name="connsiteX5" fmla="*/ 0 w 8727931"/>
              <a:gd name="connsiteY5" fmla="*/ 9533687 h 953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27931" h="9533687">
                <a:moveTo>
                  <a:pt x="0" y="0"/>
                </a:moveTo>
                <a:lnTo>
                  <a:pt x="8476653" y="0"/>
                </a:lnTo>
                <a:cubicBezTo>
                  <a:pt x="8615429" y="0"/>
                  <a:pt x="8727931" y="112501"/>
                  <a:pt x="8727931" y="251277"/>
                </a:cubicBezTo>
                <a:lnTo>
                  <a:pt x="8727931" y="9282410"/>
                </a:lnTo>
                <a:cubicBezTo>
                  <a:pt x="8727931" y="9421186"/>
                  <a:pt x="8615429" y="9533687"/>
                  <a:pt x="8476653" y="9533687"/>
                </a:cubicBezTo>
                <a:lnTo>
                  <a:pt x="0" y="95336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03FC9EE-4B68-4F52-9EE6-F0F1AA1A4C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4386" y="3578924"/>
            <a:ext cx="3926403" cy="5664669"/>
          </a:xfrm>
          <a:custGeom>
            <a:avLst/>
            <a:gdLst>
              <a:gd name="connsiteX0" fmla="*/ 102872 w 3926403"/>
              <a:gd name="connsiteY0" fmla="*/ 0 h 5664669"/>
              <a:gd name="connsiteX1" fmla="*/ 3823531 w 3926403"/>
              <a:gd name="connsiteY1" fmla="*/ 0 h 5664669"/>
              <a:gd name="connsiteX2" fmla="*/ 3926403 w 3926403"/>
              <a:gd name="connsiteY2" fmla="*/ 102872 h 5664669"/>
              <a:gd name="connsiteX3" fmla="*/ 3926403 w 3926403"/>
              <a:gd name="connsiteY3" fmla="*/ 5561797 h 5664669"/>
              <a:gd name="connsiteX4" fmla="*/ 3823531 w 3926403"/>
              <a:gd name="connsiteY4" fmla="*/ 5664669 h 5664669"/>
              <a:gd name="connsiteX5" fmla="*/ 102872 w 3926403"/>
              <a:gd name="connsiteY5" fmla="*/ 5664669 h 5664669"/>
              <a:gd name="connsiteX6" fmla="*/ 0 w 3926403"/>
              <a:gd name="connsiteY6" fmla="*/ 5561797 h 5664669"/>
              <a:gd name="connsiteX7" fmla="*/ 0 w 3926403"/>
              <a:gd name="connsiteY7" fmla="*/ 102872 h 5664669"/>
              <a:gd name="connsiteX8" fmla="*/ 102872 w 3926403"/>
              <a:gd name="connsiteY8" fmla="*/ 0 h 566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5664669">
                <a:moveTo>
                  <a:pt x="102872" y="0"/>
                </a:moveTo>
                <a:lnTo>
                  <a:pt x="3823531" y="0"/>
                </a:lnTo>
                <a:cubicBezTo>
                  <a:pt x="3880346" y="0"/>
                  <a:pt x="3926403" y="46057"/>
                  <a:pt x="3926403" y="102872"/>
                </a:cubicBezTo>
                <a:lnTo>
                  <a:pt x="3926403" y="5561797"/>
                </a:lnTo>
                <a:cubicBezTo>
                  <a:pt x="3926403" y="5618612"/>
                  <a:pt x="3880346" y="5664669"/>
                  <a:pt x="3823531" y="5664669"/>
                </a:cubicBezTo>
                <a:lnTo>
                  <a:pt x="102872" y="5664669"/>
                </a:lnTo>
                <a:cubicBezTo>
                  <a:pt x="46057" y="5664669"/>
                  <a:pt x="0" y="5618612"/>
                  <a:pt x="0" y="5561797"/>
                </a:cubicBezTo>
                <a:lnTo>
                  <a:pt x="0" y="102872"/>
                </a:lnTo>
                <a:cubicBezTo>
                  <a:pt x="0" y="46057"/>
                  <a:pt x="46057" y="0"/>
                  <a:pt x="10287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A49D040-7743-4D16-B377-5B78AF4A7E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73186" y="600014"/>
            <a:ext cx="3926403" cy="4853729"/>
          </a:xfrm>
          <a:custGeom>
            <a:avLst/>
            <a:gdLst>
              <a:gd name="connsiteX0" fmla="*/ 102872 w 3926403"/>
              <a:gd name="connsiteY0" fmla="*/ 0 h 4853729"/>
              <a:gd name="connsiteX1" fmla="*/ 3823531 w 3926403"/>
              <a:gd name="connsiteY1" fmla="*/ 0 h 4853729"/>
              <a:gd name="connsiteX2" fmla="*/ 3926403 w 3926403"/>
              <a:gd name="connsiteY2" fmla="*/ 102872 h 4853729"/>
              <a:gd name="connsiteX3" fmla="*/ 3926403 w 3926403"/>
              <a:gd name="connsiteY3" fmla="*/ 4750857 h 4853729"/>
              <a:gd name="connsiteX4" fmla="*/ 3823531 w 3926403"/>
              <a:gd name="connsiteY4" fmla="*/ 4853729 h 4853729"/>
              <a:gd name="connsiteX5" fmla="*/ 102872 w 3926403"/>
              <a:gd name="connsiteY5" fmla="*/ 4853729 h 4853729"/>
              <a:gd name="connsiteX6" fmla="*/ 0 w 3926403"/>
              <a:gd name="connsiteY6" fmla="*/ 4750857 h 4853729"/>
              <a:gd name="connsiteX7" fmla="*/ 0 w 3926403"/>
              <a:gd name="connsiteY7" fmla="*/ 102872 h 4853729"/>
              <a:gd name="connsiteX8" fmla="*/ 102872 w 3926403"/>
              <a:gd name="connsiteY8" fmla="*/ 0 h 485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4853729">
                <a:moveTo>
                  <a:pt x="102872" y="0"/>
                </a:moveTo>
                <a:lnTo>
                  <a:pt x="3823531" y="0"/>
                </a:lnTo>
                <a:cubicBezTo>
                  <a:pt x="3880346" y="0"/>
                  <a:pt x="3926403" y="46057"/>
                  <a:pt x="3926403" y="102872"/>
                </a:cubicBezTo>
                <a:lnTo>
                  <a:pt x="3926403" y="4750857"/>
                </a:lnTo>
                <a:cubicBezTo>
                  <a:pt x="3926403" y="4807672"/>
                  <a:pt x="3880346" y="4853729"/>
                  <a:pt x="3823531" y="4853729"/>
                </a:cubicBezTo>
                <a:lnTo>
                  <a:pt x="102872" y="4853729"/>
                </a:lnTo>
                <a:cubicBezTo>
                  <a:pt x="46057" y="4853729"/>
                  <a:pt x="0" y="4807672"/>
                  <a:pt x="0" y="4750857"/>
                </a:cubicBezTo>
                <a:lnTo>
                  <a:pt x="0" y="102872"/>
                </a:lnTo>
                <a:cubicBezTo>
                  <a:pt x="0" y="46057"/>
                  <a:pt x="46057" y="0"/>
                  <a:pt x="10287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9DC3289-DAAE-42C2-B177-1F3B4B3B0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141987" y="2624628"/>
            <a:ext cx="3926403" cy="3886092"/>
          </a:xfrm>
          <a:custGeom>
            <a:avLst/>
            <a:gdLst>
              <a:gd name="connsiteX0" fmla="*/ 101816 w 3926403"/>
              <a:gd name="connsiteY0" fmla="*/ 0 h 3886092"/>
              <a:gd name="connsiteX1" fmla="*/ 3824587 w 3926403"/>
              <a:gd name="connsiteY1" fmla="*/ 0 h 3886092"/>
              <a:gd name="connsiteX2" fmla="*/ 3926403 w 3926403"/>
              <a:gd name="connsiteY2" fmla="*/ 101816 h 3886092"/>
              <a:gd name="connsiteX3" fmla="*/ 3926403 w 3926403"/>
              <a:gd name="connsiteY3" fmla="*/ 3784276 h 3886092"/>
              <a:gd name="connsiteX4" fmla="*/ 3824587 w 3926403"/>
              <a:gd name="connsiteY4" fmla="*/ 3886092 h 3886092"/>
              <a:gd name="connsiteX5" fmla="*/ 101816 w 3926403"/>
              <a:gd name="connsiteY5" fmla="*/ 3886092 h 3886092"/>
              <a:gd name="connsiteX6" fmla="*/ 0 w 3926403"/>
              <a:gd name="connsiteY6" fmla="*/ 3784276 h 3886092"/>
              <a:gd name="connsiteX7" fmla="*/ 0 w 3926403"/>
              <a:gd name="connsiteY7" fmla="*/ 101816 h 3886092"/>
              <a:gd name="connsiteX8" fmla="*/ 101816 w 3926403"/>
              <a:gd name="connsiteY8" fmla="*/ 0 h 388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3886092">
                <a:moveTo>
                  <a:pt x="101816" y="0"/>
                </a:moveTo>
                <a:lnTo>
                  <a:pt x="3824587" y="0"/>
                </a:lnTo>
                <a:cubicBezTo>
                  <a:pt x="3880817" y="0"/>
                  <a:pt x="3926403" y="45585"/>
                  <a:pt x="3926403" y="101816"/>
                </a:cubicBezTo>
                <a:lnTo>
                  <a:pt x="3926403" y="3784276"/>
                </a:lnTo>
                <a:cubicBezTo>
                  <a:pt x="3926403" y="3840507"/>
                  <a:pt x="3880817" y="3886092"/>
                  <a:pt x="3824587" y="3886092"/>
                </a:cubicBezTo>
                <a:lnTo>
                  <a:pt x="101816" y="3886092"/>
                </a:lnTo>
                <a:cubicBezTo>
                  <a:pt x="45585" y="3886092"/>
                  <a:pt x="0" y="3840507"/>
                  <a:pt x="0" y="3784276"/>
                </a:cubicBezTo>
                <a:lnTo>
                  <a:pt x="0" y="101816"/>
                </a:lnTo>
                <a:cubicBezTo>
                  <a:pt x="0" y="45585"/>
                  <a:pt x="45585" y="0"/>
                  <a:pt x="10181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824DCF8-6488-4312-B93E-BDAE05E1B6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141987" y="8385769"/>
            <a:ext cx="3926403" cy="2724492"/>
          </a:xfrm>
          <a:custGeom>
            <a:avLst/>
            <a:gdLst>
              <a:gd name="connsiteX0" fmla="*/ 71382 w 3926403"/>
              <a:gd name="connsiteY0" fmla="*/ 0 h 2724492"/>
              <a:gd name="connsiteX1" fmla="*/ 3855021 w 3926403"/>
              <a:gd name="connsiteY1" fmla="*/ 0 h 2724492"/>
              <a:gd name="connsiteX2" fmla="*/ 3926403 w 3926403"/>
              <a:gd name="connsiteY2" fmla="*/ 71382 h 2724492"/>
              <a:gd name="connsiteX3" fmla="*/ 3926403 w 3926403"/>
              <a:gd name="connsiteY3" fmla="*/ 2653110 h 2724492"/>
              <a:gd name="connsiteX4" fmla="*/ 3855021 w 3926403"/>
              <a:gd name="connsiteY4" fmla="*/ 2724492 h 2724492"/>
              <a:gd name="connsiteX5" fmla="*/ 71382 w 3926403"/>
              <a:gd name="connsiteY5" fmla="*/ 2724492 h 2724492"/>
              <a:gd name="connsiteX6" fmla="*/ 0 w 3926403"/>
              <a:gd name="connsiteY6" fmla="*/ 2653110 h 2724492"/>
              <a:gd name="connsiteX7" fmla="*/ 0 w 3926403"/>
              <a:gd name="connsiteY7" fmla="*/ 71382 h 2724492"/>
              <a:gd name="connsiteX8" fmla="*/ 71382 w 3926403"/>
              <a:gd name="connsiteY8" fmla="*/ 0 h 272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2724492">
                <a:moveTo>
                  <a:pt x="71382" y="0"/>
                </a:moveTo>
                <a:lnTo>
                  <a:pt x="3855021" y="0"/>
                </a:lnTo>
                <a:cubicBezTo>
                  <a:pt x="3894445" y="0"/>
                  <a:pt x="3926403" y="31959"/>
                  <a:pt x="3926403" y="71382"/>
                </a:cubicBezTo>
                <a:lnTo>
                  <a:pt x="3926403" y="2653110"/>
                </a:lnTo>
                <a:cubicBezTo>
                  <a:pt x="3926403" y="2692533"/>
                  <a:pt x="3894445" y="2724492"/>
                  <a:pt x="3855021" y="2724492"/>
                </a:cubicBezTo>
                <a:lnTo>
                  <a:pt x="71382" y="2724492"/>
                </a:lnTo>
                <a:cubicBezTo>
                  <a:pt x="31959" y="2724492"/>
                  <a:pt x="0" y="2692533"/>
                  <a:pt x="0" y="2653110"/>
                </a:cubicBezTo>
                <a:lnTo>
                  <a:pt x="0" y="71382"/>
                </a:lnTo>
                <a:cubicBezTo>
                  <a:pt x="0" y="31959"/>
                  <a:pt x="31959" y="0"/>
                  <a:pt x="7138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40DCED3-97B9-4FB2-980E-F7701E1135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73186" y="7141507"/>
            <a:ext cx="3926403" cy="3271587"/>
          </a:xfrm>
          <a:custGeom>
            <a:avLst/>
            <a:gdLst>
              <a:gd name="connsiteX0" fmla="*/ 85716 w 3926403"/>
              <a:gd name="connsiteY0" fmla="*/ 0 h 3271587"/>
              <a:gd name="connsiteX1" fmla="*/ 3840687 w 3926403"/>
              <a:gd name="connsiteY1" fmla="*/ 0 h 3271587"/>
              <a:gd name="connsiteX2" fmla="*/ 3926403 w 3926403"/>
              <a:gd name="connsiteY2" fmla="*/ 85716 h 3271587"/>
              <a:gd name="connsiteX3" fmla="*/ 3926403 w 3926403"/>
              <a:gd name="connsiteY3" fmla="*/ 3185871 h 3271587"/>
              <a:gd name="connsiteX4" fmla="*/ 3840687 w 3926403"/>
              <a:gd name="connsiteY4" fmla="*/ 3271587 h 3271587"/>
              <a:gd name="connsiteX5" fmla="*/ 85716 w 3926403"/>
              <a:gd name="connsiteY5" fmla="*/ 3271587 h 3271587"/>
              <a:gd name="connsiteX6" fmla="*/ 0 w 3926403"/>
              <a:gd name="connsiteY6" fmla="*/ 3185871 h 3271587"/>
              <a:gd name="connsiteX7" fmla="*/ 0 w 3926403"/>
              <a:gd name="connsiteY7" fmla="*/ 85716 h 3271587"/>
              <a:gd name="connsiteX8" fmla="*/ 85716 w 3926403"/>
              <a:gd name="connsiteY8" fmla="*/ 0 h 327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6403" h="3271587">
                <a:moveTo>
                  <a:pt x="85716" y="0"/>
                </a:moveTo>
                <a:lnTo>
                  <a:pt x="3840687" y="0"/>
                </a:lnTo>
                <a:cubicBezTo>
                  <a:pt x="3888027" y="0"/>
                  <a:pt x="3926403" y="38376"/>
                  <a:pt x="3926403" y="85716"/>
                </a:cubicBezTo>
                <a:lnTo>
                  <a:pt x="3926403" y="3185871"/>
                </a:lnTo>
                <a:cubicBezTo>
                  <a:pt x="3926403" y="3233211"/>
                  <a:pt x="3888027" y="3271587"/>
                  <a:pt x="3840687" y="3271587"/>
                </a:cubicBezTo>
                <a:lnTo>
                  <a:pt x="85716" y="3271587"/>
                </a:lnTo>
                <a:cubicBezTo>
                  <a:pt x="38376" y="3271587"/>
                  <a:pt x="0" y="3233211"/>
                  <a:pt x="0" y="3185871"/>
                </a:cubicBezTo>
                <a:lnTo>
                  <a:pt x="0" y="85716"/>
                </a:lnTo>
                <a:cubicBezTo>
                  <a:pt x="0" y="38376"/>
                  <a:pt x="38376" y="0"/>
                  <a:pt x="8571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3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4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7" grpId="0" animBg="1"/>
          <p:bldP spid="18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7" grpId="0" animBg="1"/>
          <p:bldP spid="18" grpId="0" animBg="1"/>
          <p:bldP spid="16" grpId="0" animBg="1"/>
        </p:bldLst>
      </p:timing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CDD3870-C715-4C53-9585-F741A2C71E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278647" y="481145"/>
            <a:ext cx="3938333" cy="4179264"/>
          </a:xfrm>
          <a:custGeom>
            <a:avLst/>
            <a:gdLst>
              <a:gd name="connsiteX0" fmla="*/ 0 w 3938333"/>
              <a:gd name="connsiteY0" fmla="*/ 0 h 4179264"/>
              <a:gd name="connsiteX1" fmla="*/ 3747441 w 3938333"/>
              <a:gd name="connsiteY1" fmla="*/ 0 h 4179264"/>
              <a:gd name="connsiteX2" fmla="*/ 3938333 w 3938333"/>
              <a:gd name="connsiteY2" fmla="*/ 190891 h 4179264"/>
              <a:gd name="connsiteX3" fmla="*/ 3938333 w 3938333"/>
              <a:gd name="connsiteY3" fmla="*/ 4179264 h 4179264"/>
              <a:gd name="connsiteX4" fmla="*/ 0 w 3938333"/>
              <a:gd name="connsiteY4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333" h="4179264">
                <a:moveTo>
                  <a:pt x="0" y="0"/>
                </a:moveTo>
                <a:lnTo>
                  <a:pt x="3747441" y="0"/>
                </a:lnTo>
                <a:cubicBezTo>
                  <a:pt x="3852869" y="0"/>
                  <a:pt x="3938333" y="85465"/>
                  <a:pt x="3938333" y="190891"/>
                </a:cubicBezTo>
                <a:lnTo>
                  <a:pt x="393833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4FBAD0B-42CC-4583-8C90-F73742827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49815" y="481145"/>
            <a:ext cx="3926403" cy="4179264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B92AA44-3056-4640-AE83-0BC4C1BCB8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16484" y="4768367"/>
            <a:ext cx="3926403" cy="4179264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16F2E8-B18C-43CB-A260-74ED835B6F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70195" y="4768367"/>
            <a:ext cx="3938333" cy="4179264"/>
          </a:xfrm>
          <a:custGeom>
            <a:avLst/>
            <a:gdLst>
              <a:gd name="connsiteX0" fmla="*/ 0 w 3938333"/>
              <a:gd name="connsiteY0" fmla="*/ 0 h 4179264"/>
              <a:gd name="connsiteX1" fmla="*/ 3938333 w 3938333"/>
              <a:gd name="connsiteY1" fmla="*/ 0 h 4179264"/>
              <a:gd name="connsiteX2" fmla="*/ 3938333 w 3938333"/>
              <a:gd name="connsiteY2" fmla="*/ 4179264 h 4179264"/>
              <a:gd name="connsiteX3" fmla="*/ 0 w 393833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8333" h="4179264">
                <a:moveTo>
                  <a:pt x="0" y="0"/>
                </a:moveTo>
                <a:lnTo>
                  <a:pt x="3938333" y="0"/>
                </a:lnTo>
                <a:lnTo>
                  <a:pt x="393833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A3784B9-508A-4B75-9D7E-381A78C381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49815" y="9055589"/>
            <a:ext cx="3926403" cy="4179264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9F0F9EF-53B4-4A2C-B472-A90B22C56F6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278647" y="9055589"/>
            <a:ext cx="3938333" cy="4179264"/>
          </a:xfrm>
          <a:custGeom>
            <a:avLst/>
            <a:gdLst>
              <a:gd name="connsiteX0" fmla="*/ 0 w 3938333"/>
              <a:gd name="connsiteY0" fmla="*/ 0 h 4179264"/>
              <a:gd name="connsiteX1" fmla="*/ 3938333 w 3938333"/>
              <a:gd name="connsiteY1" fmla="*/ 0 h 4179264"/>
              <a:gd name="connsiteX2" fmla="*/ 3938333 w 3938333"/>
              <a:gd name="connsiteY2" fmla="*/ 3988373 h 4179264"/>
              <a:gd name="connsiteX3" fmla="*/ 3747441 w 3938333"/>
              <a:gd name="connsiteY3" fmla="*/ 4179264 h 4179264"/>
              <a:gd name="connsiteX4" fmla="*/ 0 w 3938333"/>
              <a:gd name="connsiteY4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333" h="4179264">
                <a:moveTo>
                  <a:pt x="0" y="0"/>
                </a:moveTo>
                <a:lnTo>
                  <a:pt x="3938333" y="0"/>
                </a:lnTo>
                <a:lnTo>
                  <a:pt x="3938333" y="3988373"/>
                </a:lnTo>
                <a:cubicBezTo>
                  <a:pt x="3938333" y="4093799"/>
                  <a:pt x="3852869" y="4179264"/>
                  <a:pt x="3747441" y="4179264"/>
                </a:cubicBez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9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3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4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72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7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8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</p:bldLst>
      </p:timing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1939E0-D85C-4041-A6CB-C8E42A6813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76160" y="2624757"/>
            <a:ext cx="3938333" cy="4179264"/>
          </a:xfrm>
          <a:custGeom>
            <a:avLst/>
            <a:gdLst>
              <a:gd name="connsiteX0" fmla="*/ 190891 w 3938333"/>
              <a:gd name="connsiteY0" fmla="*/ 0 h 4179264"/>
              <a:gd name="connsiteX1" fmla="*/ 3938333 w 3938333"/>
              <a:gd name="connsiteY1" fmla="*/ 0 h 4179264"/>
              <a:gd name="connsiteX2" fmla="*/ 3938333 w 3938333"/>
              <a:gd name="connsiteY2" fmla="*/ 4179264 h 4179264"/>
              <a:gd name="connsiteX3" fmla="*/ 0 w 3938333"/>
              <a:gd name="connsiteY3" fmla="*/ 4179264 h 4179264"/>
              <a:gd name="connsiteX4" fmla="*/ 0 w 3938333"/>
              <a:gd name="connsiteY4" fmla="*/ 190891 h 4179264"/>
              <a:gd name="connsiteX5" fmla="*/ 190891 w 3938333"/>
              <a:gd name="connsiteY5" fmla="*/ 0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38333" h="4179264">
                <a:moveTo>
                  <a:pt x="190891" y="0"/>
                </a:moveTo>
                <a:lnTo>
                  <a:pt x="3938333" y="0"/>
                </a:lnTo>
                <a:lnTo>
                  <a:pt x="3938333" y="4179264"/>
                </a:lnTo>
                <a:lnTo>
                  <a:pt x="0" y="4179264"/>
                </a:lnTo>
                <a:lnTo>
                  <a:pt x="0" y="190891"/>
                </a:lnTo>
                <a:cubicBezTo>
                  <a:pt x="0" y="85465"/>
                  <a:pt x="85465" y="0"/>
                  <a:pt x="19089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20C1A15-ACE5-49D1-A3F6-63C8F5FF1E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2449" y="6911979"/>
            <a:ext cx="3926403" cy="4179264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6C758D-179E-4D6D-A1BC-2C48452E9B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255780" y="2624757"/>
            <a:ext cx="3926403" cy="4179264"/>
          </a:xfrm>
          <a:custGeom>
            <a:avLst/>
            <a:gdLst>
              <a:gd name="connsiteX0" fmla="*/ 0 w 3926403"/>
              <a:gd name="connsiteY0" fmla="*/ 0 h 4179264"/>
              <a:gd name="connsiteX1" fmla="*/ 3926403 w 3926403"/>
              <a:gd name="connsiteY1" fmla="*/ 0 h 4179264"/>
              <a:gd name="connsiteX2" fmla="*/ 3926403 w 3926403"/>
              <a:gd name="connsiteY2" fmla="*/ 4179264 h 4179264"/>
              <a:gd name="connsiteX3" fmla="*/ 0 w 3926403"/>
              <a:gd name="connsiteY3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6403" h="4179264">
                <a:moveTo>
                  <a:pt x="0" y="0"/>
                </a:moveTo>
                <a:lnTo>
                  <a:pt x="3926403" y="0"/>
                </a:lnTo>
                <a:lnTo>
                  <a:pt x="3926403" y="4179264"/>
                </a:ln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98BD8D6-CA9B-4100-B7C2-C1BF996853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284612" y="6911979"/>
            <a:ext cx="3938332" cy="4179264"/>
          </a:xfrm>
          <a:custGeom>
            <a:avLst/>
            <a:gdLst>
              <a:gd name="connsiteX0" fmla="*/ 0 w 3938332"/>
              <a:gd name="connsiteY0" fmla="*/ 0 h 4179264"/>
              <a:gd name="connsiteX1" fmla="*/ 3938332 w 3938332"/>
              <a:gd name="connsiteY1" fmla="*/ 0 h 4179264"/>
              <a:gd name="connsiteX2" fmla="*/ 3938332 w 3938332"/>
              <a:gd name="connsiteY2" fmla="*/ 3988373 h 4179264"/>
              <a:gd name="connsiteX3" fmla="*/ 3747442 w 3938332"/>
              <a:gd name="connsiteY3" fmla="*/ 4179264 h 4179264"/>
              <a:gd name="connsiteX4" fmla="*/ 0 w 3938332"/>
              <a:gd name="connsiteY4" fmla="*/ 4179264 h 417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332" h="4179264">
                <a:moveTo>
                  <a:pt x="0" y="0"/>
                </a:moveTo>
                <a:lnTo>
                  <a:pt x="3938332" y="0"/>
                </a:lnTo>
                <a:lnTo>
                  <a:pt x="3938332" y="3988373"/>
                </a:lnTo>
                <a:cubicBezTo>
                  <a:pt x="3938332" y="4093799"/>
                  <a:pt x="3852868" y="4179264"/>
                  <a:pt x="3747442" y="4179264"/>
                </a:cubicBezTo>
                <a:lnTo>
                  <a:pt x="0" y="417926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7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8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1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2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5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6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3" grpId="0" animBg="1"/>
          <p:bldP spid="14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3" grpId="0" animBg="1"/>
          <p:bldP spid="14" grpId="0" animBg="1"/>
          <p:bldP spid="16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45E64E0-0597-4664-9648-1BD35C5B29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26080" y="1943099"/>
            <a:ext cx="4960234" cy="2421156"/>
          </a:xfrm>
          <a:custGeom>
            <a:avLst/>
            <a:gdLst>
              <a:gd name="connsiteX0" fmla="*/ 173670 w 4960234"/>
              <a:gd name="connsiteY0" fmla="*/ 0 h 2421156"/>
              <a:gd name="connsiteX1" fmla="*/ 4786564 w 4960234"/>
              <a:gd name="connsiteY1" fmla="*/ 0 h 2421156"/>
              <a:gd name="connsiteX2" fmla="*/ 4960234 w 4960234"/>
              <a:gd name="connsiteY2" fmla="*/ 173670 h 2421156"/>
              <a:gd name="connsiteX3" fmla="*/ 4960234 w 4960234"/>
              <a:gd name="connsiteY3" fmla="*/ 2247486 h 2421156"/>
              <a:gd name="connsiteX4" fmla="*/ 4786564 w 4960234"/>
              <a:gd name="connsiteY4" fmla="*/ 2421156 h 2421156"/>
              <a:gd name="connsiteX5" fmla="*/ 173670 w 4960234"/>
              <a:gd name="connsiteY5" fmla="*/ 2421156 h 2421156"/>
              <a:gd name="connsiteX6" fmla="*/ 0 w 4960234"/>
              <a:gd name="connsiteY6" fmla="*/ 2247486 h 2421156"/>
              <a:gd name="connsiteX7" fmla="*/ 0 w 4960234"/>
              <a:gd name="connsiteY7" fmla="*/ 173670 h 2421156"/>
              <a:gd name="connsiteX8" fmla="*/ 173670 w 4960234"/>
              <a:gd name="connsiteY8" fmla="*/ 0 h 242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0234" h="2421156">
                <a:moveTo>
                  <a:pt x="173670" y="0"/>
                </a:moveTo>
                <a:lnTo>
                  <a:pt x="4786564" y="0"/>
                </a:lnTo>
                <a:cubicBezTo>
                  <a:pt x="4882479" y="0"/>
                  <a:pt x="4960234" y="77755"/>
                  <a:pt x="4960234" y="173670"/>
                </a:cubicBezTo>
                <a:lnTo>
                  <a:pt x="4960234" y="2247486"/>
                </a:lnTo>
                <a:cubicBezTo>
                  <a:pt x="4960234" y="2343401"/>
                  <a:pt x="4882479" y="2421156"/>
                  <a:pt x="4786564" y="2421156"/>
                </a:cubicBezTo>
                <a:lnTo>
                  <a:pt x="173670" y="2421156"/>
                </a:lnTo>
                <a:cubicBezTo>
                  <a:pt x="77755" y="2421156"/>
                  <a:pt x="0" y="2343401"/>
                  <a:pt x="0" y="2247486"/>
                </a:cubicBezTo>
                <a:lnTo>
                  <a:pt x="0" y="173670"/>
                </a:lnTo>
                <a:cubicBezTo>
                  <a:pt x="0" y="77755"/>
                  <a:pt x="77755" y="0"/>
                  <a:pt x="17367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0F6E29-965E-405A-ACD8-51499D9C54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6080" y="6163805"/>
            <a:ext cx="4960234" cy="5609095"/>
          </a:xfrm>
          <a:custGeom>
            <a:avLst/>
            <a:gdLst>
              <a:gd name="connsiteX0" fmla="*/ 190969 w 4960234"/>
              <a:gd name="connsiteY0" fmla="*/ 0 h 5609095"/>
              <a:gd name="connsiteX1" fmla="*/ 4769265 w 4960234"/>
              <a:gd name="connsiteY1" fmla="*/ 0 h 5609095"/>
              <a:gd name="connsiteX2" fmla="*/ 4960234 w 4960234"/>
              <a:gd name="connsiteY2" fmla="*/ 190969 h 5609095"/>
              <a:gd name="connsiteX3" fmla="*/ 4960234 w 4960234"/>
              <a:gd name="connsiteY3" fmla="*/ 5418126 h 5609095"/>
              <a:gd name="connsiteX4" fmla="*/ 4769265 w 4960234"/>
              <a:gd name="connsiteY4" fmla="*/ 5609095 h 5609095"/>
              <a:gd name="connsiteX5" fmla="*/ 190969 w 4960234"/>
              <a:gd name="connsiteY5" fmla="*/ 5609095 h 5609095"/>
              <a:gd name="connsiteX6" fmla="*/ 0 w 4960234"/>
              <a:gd name="connsiteY6" fmla="*/ 5418126 h 5609095"/>
              <a:gd name="connsiteX7" fmla="*/ 0 w 4960234"/>
              <a:gd name="connsiteY7" fmla="*/ 190969 h 5609095"/>
              <a:gd name="connsiteX8" fmla="*/ 190969 w 4960234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0234" h="5609095">
                <a:moveTo>
                  <a:pt x="190969" y="0"/>
                </a:moveTo>
                <a:lnTo>
                  <a:pt x="4769265" y="0"/>
                </a:lnTo>
                <a:cubicBezTo>
                  <a:pt x="4874734" y="0"/>
                  <a:pt x="4960234" y="85500"/>
                  <a:pt x="4960234" y="190969"/>
                </a:cubicBezTo>
                <a:lnTo>
                  <a:pt x="4960234" y="5418126"/>
                </a:lnTo>
                <a:cubicBezTo>
                  <a:pt x="4960234" y="5523595"/>
                  <a:pt x="4874734" y="5609095"/>
                  <a:pt x="4769265" y="5609095"/>
                </a:cubicBezTo>
                <a:lnTo>
                  <a:pt x="190969" y="5609095"/>
                </a:lnTo>
                <a:cubicBezTo>
                  <a:pt x="85500" y="5609095"/>
                  <a:pt x="0" y="5523595"/>
                  <a:pt x="0" y="5418126"/>
                </a:cubicBezTo>
                <a:lnTo>
                  <a:pt x="0" y="190969"/>
                </a:lnTo>
                <a:cubicBezTo>
                  <a:pt x="0" y="85500"/>
                  <a:pt x="85500" y="0"/>
                  <a:pt x="190969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A7F1DC-1970-4B9F-9275-55D80C602DA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94273" y="1943100"/>
            <a:ext cx="4979431" cy="5609095"/>
          </a:xfrm>
          <a:custGeom>
            <a:avLst/>
            <a:gdLst>
              <a:gd name="connsiteX0" fmla="*/ 135341 w 4979431"/>
              <a:gd name="connsiteY0" fmla="*/ 0 h 5609095"/>
              <a:gd name="connsiteX1" fmla="*/ 4844090 w 4979431"/>
              <a:gd name="connsiteY1" fmla="*/ 0 h 5609095"/>
              <a:gd name="connsiteX2" fmla="*/ 4979431 w 4979431"/>
              <a:gd name="connsiteY2" fmla="*/ 135341 h 5609095"/>
              <a:gd name="connsiteX3" fmla="*/ 4979431 w 4979431"/>
              <a:gd name="connsiteY3" fmla="*/ 5473754 h 5609095"/>
              <a:gd name="connsiteX4" fmla="*/ 4844090 w 4979431"/>
              <a:gd name="connsiteY4" fmla="*/ 5609095 h 5609095"/>
              <a:gd name="connsiteX5" fmla="*/ 135341 w 4979431"/>
              <a:gd name="connsiteY5" fmla="*/ 5609095 h 5609095"/>
              <a:gd name="connsiteX6" fmla="*/ 0 w 4979431"/>
              <a:gd name="connsiteY6" fmla="*/ 5473754 h 5609095"/>
              <a:gd name="connsiteX7" fmla="*/ 0 w 4979431"/>
              <a:gd name="connsiteY7" fmla="*/ 135341 h 5609095"/>
              <a:gd name="connsiteX8" fmla="*/ 135341 w 4979431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9431" h="5609095">
                <a:moveTo>
                  <a:pt x="135341" y="0"/>
                </a:moveTo>
                <a:lnTo>
                  <a:pt x="4844090" y="0"/>
                </a:lnTo>
                <a:cubicBezTo>
                  <a:pt x="4918837" y="0"/>
                  <a:pt x="4979431" y="60594"/>
                  <a:pt x="4979431" y="135341"/>
                </a:cubicBezTo>
                <a:lnTo>
                  <a:pt x="4979431" y="5473754"/>
                </a:lnTo>
                <a:cubicBezTo>
                  <a:pt x="4979431" y="5548501"/>
                  <a:pt x="4918837" y="5609095"/>
                  <a:pt x="4844090" y="5609095"/>
                </a:cubicBezTo>
                <a:lnTo>
                  <a:pt x="135341" y="5609095"/>
                </a:lnTo>
                <a:cubicBezTo>
                  <a:pt x="60594" y="5609095"/>
                  <a:pt x="0" y="5548501"/>
                  <a:pt x="0" y="5473754"/>
                </a:cubicBezTo>
                <a:lnTo>
                  <a:pt x="0" y="135341"/>
                </a:lnTo>
                <a:cubicBezTo>
                  <a:pt x="0" y="60594"/>
                  <a:pt x="60594" y="0"/>
                  <a:pt x="13534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da</a:t>
            </a:r>
          </a:p>
        </p:txBody>
      </p:sp>
    </p:spTree>
    <p:extLst>
      <p:ext uri="{BB962C8B-B14F-4D97-AF65-F5344CB8AC3E}">
        <p14:creationId xmlns:p14="http://schemas.microsoft.com/office/powerpoint/2010/main" val="2981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1F0C0D1-6B4D-42D5-8D91-8BD223553E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84343" y="2292298"/>
            <a:ext cx="4960234" cy="3414351"/>
          </a:xfrm>
          <a:custGeom>
            <a:avLst/>
            <a:gdLst>
              <a:gd name="connsiteX0" fmla="*/ 92802 w 4960234"/>
              <a:gd name="connsiteY0" fmla="*/ 0 h 3414351"/>
              <a:gd name="connsiteX1" fmla="*/ 4867432 w 4960234"/>
              <a:gd name="connsiteY1" fmla="*/ 0 h 3414351"/>
              <a:gd name="connsiteX2" fmla="*/ 4960234 w 4960234"/>
              <a:gd name="connsiteY2" fmla="*/ 92802 h 3414351"/>
              <a:gd name="connsiteX3" fmla="*/ 4960234 w 4960234"/>
              <a:gd name="connsiteY3" fmla="*/ 3321549 h 3414351"/>
              <a:gd name="connsiteX4" fmla="*/ 4867432 w 4960234"/>
              <a:gd name="connsiteY4" fmla="*/ 3414351 h 3414351"/>
              <a:gd name="connsiteX5" fmla="*/ 92802 w 4960234"/>
              <a:gd name="connsiteY5" fmla="*/ 3414351 h 3414351"/>
              <a:gd name="connsiteX6" fmla="*/ 0 w 4960234"/>
              <a:gd name="connsiteY6" fmla="*/ 3321549 h 3414351"/>
              <a:gd name="connsiteX7" fmla="*/ 0 w 4960234"/>
              <a:gd name="connsiteY7" fmla="*/ 92802 h 3414351"/>
              <a:gd name="connsiteX8" fmla="*/ 92802 w 4960234"/>
              <a:gd name="connsiteY8" fmla="*/ 0 h 341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0234" h="3414351">
                <a:moveTo>
                  <a:pt x="92802" y="0"/>
                </a:moveTo>
                <a:lnTo>
                  <a:pt x="4867432" y="0"/>
                </a:lnTo>
                <a:cubicBezTo>
                  <a:pt x="4918685" y="0"/>
                  <a:pt x="4960234" y="41549"/>
                  <a:pt x="4960234" y="92802"/>
                </a:cubicBezTo>
                <a:lnTo>
                  <a:pt x="4960234" y="3321549"/>
                </a:lnTo>
                <a:cubicBezTo>
                  <a:pt x="4960234" y="3372802"/>
                  <a:pt x="4918685" y="3414351"/>
                  <a:pt x="4867432" y="3414351"/>
                </a:cubicBezTo>
                <a:lnTo>
                  <a:pt x="92802" y="3414351"/>
                </a:lnTo>
                <a:cubicBezTo>
                  <a:pt x="41549" y="3414351"/>
                  <a:pt x="0" y="3372802"/>
                  <a:pt x="0" y="3321549"/>
                </a:cubicBezTo>
                <a:lnTo>
                  <a:pt x="0" y="92802"/>
                </a:lnTo>
                <a:cubicBezTo>
                  <a:pt x="0" y="41549"/>
                  <a:pt x="41549" y="0"/>
                  <a:pt x="92802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F46C20-1F68-403F-AC9A-90B3E0EBA5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54919" y="5814608"/>
            <a:ext cx="3994426" cy="5609095"/>
          </a:xfrm>
          <a:custGeom>
            <a:avLst/>
            <a:gdLst>
              <a:gd name="connsiteX0" fmla="*/ 108568 w 3994426"/>
              <a:gd name="connsiteY0" fmla="*/ 0 h 5609095"/>
              <a:gd name="connsiteX1" fmla="*/ 3885858 w 3994426"/>
              <a:gd name="connsiteY1" fmla="*/ 0 h 5609095"/>
              <a:gd name="connsiteX2" fmla="*/ 3994426 w 3994426"/>
              <a:gd name="connsiteY2" fmla="*/ 108568 h 5609095"/>
              <a:gd name="connsiteX3" fmla="*/ 3994426 w 3994426"/>
              <a:gd name="connsiteY3" fmla="*/ 5500527 h 5609095"/>
              <a:gd name="connsiteX4" fmla="*/ 3885858 w 3994426"/>
              <a:gd name="connsiteY4" fmla="*/ 5609095 h 5609095"/>
              <a:gd name="connsiteX5" fmla="*/ 108568 w 3994426"/>
              <a:gd name="connsiteY5" fmla="*/ 5609095 h 5609095"/>
              <a:gd name="connsiteX6" fmla="*/ 0 w 3994426"/>
              <a:gd name="connsiteY6" fmla="*/ 5500527 h 5609095"/>
              <a:gd name="connsiteX7" fmla="*/ 0 w 3994426"/>
              <a:gd name="connsiteY7" fmla="*/ 108568 h 5609095"/>
              <a:gd name="connsiteX8" fmla="*/ 108568 w 3994426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4426" h="5609095">
                <a:moveTo>
                  <a:pt x="108568" y="0"/>
                </a:moveTo>
                <a:lnTo>
                  <a:pt x="3885858" y="0"/>
                </a:lnTo>
                <a:cubicBezTo>
                  <a:pt x="3945818" y="0"/>
                  <a:pt x="3994426" y="48608"/>
                  <a:pt x="3994426" y="108568"/>
                </a:cubicBezTo>
                <a:lnTo>
                  <a:pt x="3994426" y="5500527"/>
                </a:lnTo>
                <a:cubicBezTo>
                  <a:pt x="3994426" y="5560487"/>
                  <a:pt x="3945818" y="5609095"/>
                  <a:pt x="3885858" y="5609095"/>
                </a:cubicBezTo>
                <a:lnTo>
                  <a:pt x="108568" y="5609095"/>
                </a:lnTo>
                <a:cubicBezTo>
                  <a:pt x="48608" y="5609095"/>
                  <a:pt x="0" y="5560487"/>
                  <a:pt x="0" y="5500527"/>
                </a:cubicBezTo>
                <a:lnTo>
                  <a:pt x="0" y="108568"/>
                </a:lnTo>
                <a:cubicBezTo>
                  <a:pt x="0" y="48608"/>
                  <a:pt x="48608" y="0"/>
                  <a:pt x="1085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reflection blurRad="241300" stA="45000" endPos="65000" dist="50800" dir="5400000" sy="-100000" algn="bl" rotWithShape="0"/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AD9279-7C04-442F-8D30-E26DF7D4A9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957303" y="5814608"/>
            <a:ext cx="3745526" cy="5609095"/>
          </a:xfrm>
          <a:custGeom>
            <a:avLst/>
            <a:gdLst>
              <a:gd name="connsiteX0" fmla="*/ 101804 w 3745526"/>
              <a:gd name="connsiteY0" fmla="*/ 0 h 5609095"/>
              <a:gd name="connsiteX1" fmla="*/ 3643724 w 3745526"/>
              <a:gd name="connsiteY1" fmla="*/ 0 h 5609095"/>
              <a:gd name="connsiteX2" fmla="*/ 3745526 w 3745526"/>
              <a:gd name="connsiteY2" fmla="*/ 101803 h 5609095"/>
              <a:gd name="connsiteX3" fmla="*/ 3745526 w 3745526"/>
              <a:gd name="connsiteY3" fmla="*/ 5507292 h 5609095"/>
              <a:gd name="connsiteX4" fmla="*/ 3643724 w 3745526"/>
              <a:gd name="connsiteY4" fmla="*/ 5609095 h 5609095"/>
              <a:gd name="connsiteX5" fmla="*/ 101804 w 3745526"/>
              <a:gd name="connsiteY5" fmla="*/ 5609095 h 5609095"/>
              <a:gd name="connsiteX6" fmla="*/ 0 w 3745526"/>
              <a:gd name="connsiteY6" fmla="*/ 5507292 h 5609095"/>
              <a:gd name="connsiteX7" fmla="*/ 0 w 3745526"/>
              <a:gd name="connsiteY7" fmla="*/ 101803 h 5609095"/>
              <a:gd name="connsiteX8" fmla="*/ 101804 w 3745526"/>
              <a:gd name="connsiteY8" fmla="*/ 0 h 560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5526" h="5609095">
                <a:moveTo>
                  <a:pt x="101804" y="0"/>
                </a:moveTo>
                <a:lnTo>
                  <a:pt x="3643724" y="0"/>
                </a:lnTo>
                <a:cubicBezTo>
                  <a:pt x="3699948" y="0"/>
                  <a:pt x="3745526" y="45579"/>
                  <a:pt x="3745526" y="101803"/>
                </a:cubicBezTo>
                <a:lnTo>
                  <a:pt x="3745526" y="5507292"/>
                </a:lnTo>
                <a:cubicBezTo>
                  <a:pt x="3745526" y="5563516"/>
                  <a:pt x="3699948" y="5609095"/>
                  <a:pt x="3643724" y="5609095"/>
                </a:cubicBezTo>
                <a:lnTo>
                  <a:pt x="101804" y="5609095"/>
                </a:lnTo>
                <a:cubicBezTo>
                  <a:pt x="45580" y="5609095"/>
                  <a:pt x="0" y="5563516"/>
                  <a:pt x="0" y="5507292"/>
                </a:cubicBezTo>
                <a:lnTo>
                  <a:pt x="0" y="101803"/>
                </a:lnTo>
                <a:cubicBezTo>
                  <a:pt x="0" y="45579"/>
                  <a:pt x="45580" y="0"/>
                  <a:pt x="101804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reflection blurRad="241300" stA="45000" endPos="65000" dist="50800" dir="5400000" sy="-100000" algn="bl" rotWithShape="0"/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1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1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2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5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6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</p:bldLst>
      </p:timing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F2E2FA-6181-4E67-8649-8A7BCC8E8224}"/>
              </a:ext>
            </a:extLst>
          </p:cNvPr>
          <p:cNvSpPr/>
          <p:nvPr/>
        </p:nvSpPr>
        <p:spPr>
          <a:xfrm>
            <a:off x="1563688" y="0"/>
            <a:ext cx="21259800" cy="13716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BE461B1-A8FB-486F-AEB2-28BCCDA011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63687" y="-1"/>
            <a:ext cx="21259800" cy="6858000"/>
          </a:xfrm>
          <a:custGeom>
            <a:avLst/>
            <a:gdLst>
              <a:gd name="connsiteX0" fmla="*/ 0 w 21259800"/>
              <a:gd name="connsiteY0" fmla="*/ 0 h 6858000"/>
              <a:gd name="connsiteX1" fmla="*/ 21259800 w 21259800"/>
              <a:gd name="connsiteY1" fmla="*/ 0 h 6858000"/>
              <a:gd name="connsiteX2" fmla="*/ 21259800 w 21259800"/>
              <a:gd name="connsiteY2" fmla="*/ 6858000 h 6858000"/>
              <a:gd name="connsiteX3" fmla="*/ 0 w 21259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6858000">
                <a:moveTo>
                  <a:pt x="0" y="0"/>
                </a:moveTo>
                <a:lnTo>
                  <a:pt x="21259800" y="0"/>
                </a:lnTo>
                <a:lnTo>
                  <a:pt x="21259800" y="6858000"/>
                </a:lnTo>
                <a:lnTo>
                  <a:pt x="0" y="6858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7246444-38D4-4861-9E94-2214F5B43D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6683" y="6857998"/>
            <a:ext cx="3779854" cy="5486401"/>
          </a:xfrm>
          <a:custGeom>
            <a:avLst/>
            <a:gdLst>
              <a:gd name="connsiteX0" fmla="*/ 0 w 3779854"/>
              <a:gd name="connsiteY0" fmla="*/ 0 h 5486401"/>
              <a:gd name="connsiteX1" fmla="*/ 3779854 w 3779854"/>
              <a:gd name="connsiteY1" fmla="*/ 0 h 5486401"/>
              <a:gd name="connsiteX2" fmla="*/ 3779854 w 3779854"/>
              <a:gd name="connsiteY2" fmla="*/ 5486401 h 5486401"/>
              <a:gd name="connsiteX3" fmla="*/ 475732 w 3779854"/>
              <a:gd name="connsiteY3" fmla="*/ 5486401 h 5486401"/>
              <a:gd name="connsiteX4" fmla="*/ 0 w 3779854"/>
              <a:gd name="connsiteY4" fmla="*/ 5010669 h 54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854" h="5486401">
                <a:moveTo>
                  <a:pt x="0" y="0"/>
                </a:moveTo>
                <a:lnTo>
                  <a:pt x="3779854" y="0"/>
                </a:lnTo>
                <a:lnTo>
                  <a:pt x="3779854" y="5486401"/>
                </a:lnTo>
                <a:lnTo>
                  <a:pt x="475732" y="5486401"/>
                </a:lnTo>
                <a:cubicBezTo>
                  <a:pt x="212992" y="5486401"/>
                  <a:pt x="0" y="5273409"/>
                  <a:pt x="0" y="5010669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46DAFC8-F3E7-48B9-923A-FD1F401E6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6538" y="6857996"/>
            <a:ext cx="3807049" cy="5486403"/>
          </a:xfrm>
          <a:custGeom>
            <a:avLst/>
            <a:gdLst>
              <a:gd name="connsiteX0" fmla="*/ 0 w 3807049"/>
              <a:gd name="connsiteY0" fmla="*/ 0 h 5486403"/>
              <a:gd name="connsiteX1" fmla="*/ 3807049 w 3807049"/>
              <a:gd name="connsiteY1" fmla="*/ 0 h 5486403"/>
              <a:gd name="connsiteX2" fmla="*/ 3807049 w 3807049"/>
              <a:gd name="connsiteY2" fmla="*/ 5486403 h 5486403"/>
              <a:gd name="connsiteX3" fmla="*/ 0 w 3807049"/>
              <a:gd name="connsiteY3" fmla="*/ 5486403 h 548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7049" h="5486403">
                <a:moveTo>
                  <a:pt x="0" y="0"/>
                </a:moveTo>
                <a:lnTo>
                  <a:pt x="3807049" y="0"/>
                </a:lnTo>
                <a:lnTo>
                  <a:pt x="3807049" y="5486403"/>
                </a:lnTo>
                <a:lnTo>
                  <a:pt x="0" y="54864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BD2714F-1785-4F7D-B146-CB418D7FC4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7" y="6857994"/>
            <a:ext cx="7586904" cy="5486401"/>
          </a:xfrm>
          <a:custGeom>
            <a:avLst/>
            <a:gdLst>
              <a:gd name="connsiteX0" fmla="*/ 0 w 7586904"/>
              <a:gd name="connsiteY0" fmla="*/ 0 h 5486401"/>
              <a:gd name="connsiteX1" fmla="*/ 7586904 w 7586904"/>
              <a:gd name="connsiteY1" fmla="*/ 0 h 5486401"/>
              <a:gd name="connsiteX2" fmla="*/ 7586904 w 7586904"/>
              <a:gd name="connsiteY2" fmla="*/ 4795883 h 5486401"/>
              <a:gd name="connsiteX3" fmla="*/ 6896384 w 7586904"/>
              <a:gd name="connsiteY3" fmla="*/ 5486401 h 5486401"/>
              <a:gd name="connsiteX4" fmla="*/ 0 w 7586904"/>
              <a:gd name="connsiteY4" fmla="*/ 5486401 h 54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6904" h="5486401">
                <a:moveTo>
                  <a:pt x="0" y="0"/>
                </a:moveTo>
                <a:lnTo>
                  <a:pt x="7586904" y="0"/>
                </a:lnTo>
                <a:lnTo>
                  <a:pt x="7586904" y="4795883"/>
                </a:lnTo>
                <a:cubicBezTo>
                  <a:pt x="7586904" y="5177246"/>
                  <a:pt x="7277748" y="5486401"/>
                  <a:pt x="6896384" y="5486401"/>
                </a:cubicBezTo>
                <a:lnTo>
                  <a:pt x="0" y="54864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F82B0E3D-837A-411E-ABDD-AB99B72FC554}"/>
              </a:ext>
            </a:extLst>
          </p:cNvPr>
          <p:cNvSpPr/>
          <p:nvPr/>
        </p:nvSpPr>
        <p:spPr>
          <a:xfrm rot="10800000">
            <a:off x="1563688" y="0"/>
            <a:ext cx="21259800" cy="12344400"/>
          </a:xfrm>
          <a:prstGeom prst="round2SameRect">
            <a:avLst>
              <a:gd name="adj1" fmla="val 2415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13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10C5212-174D-4440-9F25-1BA51A40D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31581" y="1771481"/>
            <a:ext cx="5324013" cy="2421133"/>
          </a:xfrm>
          <a:custGeom>
            <a:avLst/>
            <a:gdLst>
              <a:gd name="connsiteX0" fmla="*/ 0 w 5324013"/>
              <a:gd name="connsiteY0" fmla="*/ 0 h 2421133"/>
              <a:gd name="connsiteX1" fmla="*/ 5324013 w 5324013"/>
              <a:gd name="connsiteY1" fmla="*/ 0 h 2421133"/>
              <a:gd name="connsiteX2" fmla="*/ 5324013 w 5324013"/>
              <a:gd name="connsiteY2" fmla="*/ 2421133 h 2421133"/>
              <a:gd name="connsiteX3" fmla="*/ 0 w 5324013"/>
              <a:gd name="connsiteY3" fmla="*/ 2421133 h 242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013" h="2421133">
                <a:moveTo>
                  <a:pt x="0" y="0"/>
                </a:moveTo>
                <a:lnTo>
                  <a:pt x="5324013" y="0"/>
                </a:lnTo>
                <a:lnTo>
                  <a:pt x="5324013" y="2421133"/>
                </a:lnTo>
                <a:lnTo>
                  <a:pt x="0" y="24211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EB6247F-1EBF-4AB3-834F-BDBD5C591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581" y="4355449"/>
            <a:ext cx="5324013" cy="2421133"/>
          </a:xfrm>
          <a:custGeom>
            <a:avLst/>
            <a:gdLst>
              <a:gd name="connsiteX0" fmla="*/ 0 w 5324013"/>
              <a:gd name="connsiteY0" fmla="*/ 0 h 2421133"/>
              <a:gd name="connsiteX1" fmla="*/ 5324013 w 5324013"/>
              <a:gd name="connsiteY1" fmla="*/ 0 h 2421133"/>
              <a:gd name="connsiteX2" fmla="*/ 5324013 w 5324013"/>
              <a:gd name="connsiteY2" fmla="*/ 2421133 h 2421133"/>
              <a:gd name="connsiteX3" fmla="*/ 0 w 5324013"/>
              <a:gd name="connsiteY3" fmla="*/ 2421133 h 242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013" h="2421133">
                <a:moveTo>
                  <a:pt x="0" y="0"/>
                </a:moveTo>
                <a:lnTo>
                  <a:pt x="5324013" y="0"/>
                </a:lnTo>
                <a:lnTo>
                  <a:pt x="5324013" y="2421133"/>
                </a:lnTo>
                <a:lnTo>
                  <a:pt x="0" y="24211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3D43D92-99D1-40E3-BF57-798A5E0F03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581" y="6939418"/>
            <a:ext cx="5324013" cy="2421133"/>
          </a:xfrm>
          <a:custGeom>
            <a:avLst/>
            <a:gdLst>
              <a:gd name="connsiteX0" fmla="*/ 0 w 5324013"/>
              <a:gd name="connsiteY0" fmla="*/ 0 h 2421133"/>
              <a:gd name="connsiteX1" fmla="*/ 5324013 w 5324013"/>
              <a:gd name="connsiteY1" fmla="*/ 0 h 2421133"/>
              <a:gd name="connsiteX2" fmla="*/ 5324013 w 5324013"/>
              <a:gd name="connsiteY2" fmla="*/ 2421133 h 2421133"/>
              <a:gd name="connsiteX3" fmla="*/ 0 w 5324013"/>
              <a:gd name="connsiteY3" fmla="*/ 2421133 h 242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013" h="2421133">
                <a:moveTo>
                  <a:pt x="0" y="0"/>
                </a:moveTo>
                <a:lnTo>
                  <a:pt x="5324013" y="0"/>
                </a:lnTo>
                <a:lnTo>
                  <a:pt x="5324013" y="2421133"/>
                </a:lnTo>
                <a:lnTo>
                  <a:pt x="0" y="24211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64CF7A3-BE12-472A-AF27-CF27257CDB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581" y="9523386"/>
            <a:ext cx="5324013" cy="2421133"/>
          </a:xfrm>
          <a:custGeom>
            <a:avLst/>
            <a:gdLst>
              <a:gd name="connsiteX0" fmla="*/ 0 w 5324013"/>
              <a:gd name="connsiteY0" fmla="*/ 0 h 2421133"/>
              <a:gd name="connsiteX1" fmla="*/ 5324013 w 5324013"/>
              <a:gd name="connsiteY1" fmla="*/ 0 h 2421133"/>
              <a:gd name="connsiteX2" fmla="*/ 5324013 w 5324013"/>
              <a:gd name="connsiteY2" fmla="*/ 2421133 h 2421133"/>
              <a:gd name="connsiteX3" fmla="*/ 0 w 5324013"/>
              <a:gd name="connsiteY3" fmla="*/ 2421133 h 242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013" h="2421133">
                <a:moveTo>
                  <a:pt x="0" y="0"/>
                </a:moveTo>
                <a:lnTo>
                  <a:pt x="5324013" y="0"/>
                </a:lnTo>
                <a:lnTo>
                  <a:pt x="5324013" y="2421133"/>
                </a:lnTo>
                <a:lnTo>
                  <a:pt x="0" y="24211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1E21332-A97F-43A7-8DF8-072F9064AA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33444" y="10340281"/>
            <a:ext cx="3991951" cy="2245180"/>
          </a:xfrm>
          <a:custGeom>
            <a:avLst/>
            <a:gdLst>
              <a:gd name="connsiteX0" fmla="*/ 0 w 3991951"/>
              <a:gd name="connsiteY0" fmla="*/ 0 h 2245180"/>
              <a:gd name="connsiteX1" fmla="*/ 3991951 w 3991951"/>
              <a:gd name="connsiteY1" fmla="*/ 0 h 2245180"/>
              <a:gd name="connsiteX2" fmla="*/ 3991951 w 3991951"/>
              <a:gd name="connsiteY2" fmla="*/ 2245180 h 2245180"/>
              <a:gd name="connsiteX3" fmla="*/ 0 w 3991951"/>
              <a:gd name="connsiteY3" fmla="*/ 2245180 h 224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951" h="2245180">
                <a:moveTo>
                  <a:pt x="0" y="0"/>
                </a:moveTo>
                <a:lnTo>
                  <a:pt x="3991951" y="0"/>
                </a:lnTo>
                <a:lnTo>
                  <a:pt x="3991951" y="2245180"/>
                </a:lnTo>
                <a:lnTo>
                  <a:pt x="0" y="224518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5AD58F5-2ECB-43D8-994C-B84B1B33D3E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14593" y="2082203"/>
            <a:ext cx="3991951" cy="2245180"/>
          </a:xfrm>
          <a:custGeom>
            <a:avLst/>
            <a:gdLst>
              <a:gd name="connsiteX0" fmla="*/ 0 w 3991951"/>
              <a:gd name="connsiteY0" fmla="*/ 0 h 2245180"/>
              <a:gd name="connsiteX1" fmla="*/ 3991951 w 3991951"/>
              <a:gd name="connsiteY1" fmla="*/ 0 h 2245180"/>
              <a:gd name="connsiteX2" fmla="*/ 3991951 w 3991951"/>
              <a:gd name="connsiteY2" fmla="*/ 2245180 h 2245180"/>
              <a:gd name="connsiteX3" fmla="*/ 0 w 3991951"/>
              <a:gd name="connsiteY3" fmla="*/ 2245180 h 224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951" h="2245180">
                <a:moveTo>
                  <a:pt x="0" y="0"/>
                </a:moveTo>
                <a:lnTo>
                  <a:pt x="3991951" y="0"/>
                </a:lnTo>
                <a:lnTo>
                  <a:pt x="3991951" y="2245180"/>
                </a:lnTo>
                <a:lnTo>
                  <a:pt x="0" y="224518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D9641E-A634-4742-98B2-F131FBB94E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48308" y="7216592"/>
            <a:ext cx="3991951" cy="2721879"/>
          </a:xfrm>
          <a:custGeom>
            <a:avLst/>
            <a:gdLst>
              <a:gd name="connsiteX0" fmla="*/ 0 w 3991951"/>
              <a:gd name="connsiteY0" fmla="*/ 0 h 2721879"/>
              <a:gd name="connsiteX1" fmla="*/ 3991951 w 3991951"/>
              <a:gd name="connsiteY1" fmla="*/ 0 h 2721879"/>
              <a:gd name="connsiteX2" fmla="*/ 3991951 w 3991951"/>
              <a:gd name="connsiteY2" fmla="*/ 2721879 h 2721879"/>
              <a:gd name="connsiteX3" fmla="*/ 0 w 3991951"/>
              <a:gd name="connsiteY3" fmla="*/ 2721879 h 27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951" h="2721879">
                <a:moveTo>
                  <a:pt x="0" y="0"/>
                </a:moveTo>
                <a:lnTo>
                  <a:pt x="3991951" y="0"/>
                </a:lnTo>
                <a:lnTo>
                  <a:pt x="3991951" y="2721879"/>
                </a:lnTo>
                <a:lnTo>
                  <a:pt x="0" y="272187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E7950C93-CBCD-40C9-9F9E-4B5673CC74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23776" y="2364286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60594C5E-0C9A-45A6-9F61-CACF42FC18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05995" y="2364286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1D302998-AECE-4217-8C7F-562D445DCB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888215" y="2364286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84ADD14-A3D7-4F67-A4EB-9B2FE588C9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3776" y="5447494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E41521E-C06E-4D0E-A3A6-45A879C7DBC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5995" y="5447494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D675A9D-DF1E-4EF0-900D-AD3085ECFC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88215" y="5447494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A3268EE-6C21-4469-92FC-AB5A5F1BFC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23776" y="8530702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EF1324C-2C93-4135-83A3-1B6933A0E92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805995" y="8530702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6172CA72-A160-4F89-B462-9B005CF14B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888215" y="8530702"/>
            <a:ext cx="2821013" cy="2821013"/>
          </a:xfrm>
          <a:custGeom>
            <a:avLst/>
            <a:gdLst>
              <a:gd name="connsiteX0" fmla="*/ 0 w 2821013"/>
              <a:gd name="connsiteY0" fmla="*/ 0 h 2821013"/>
              <a:gd name="connsiteX1" fmla="*/ 2821013 w 2821013"/>
              <a:gd name="connsiteY1" fmla="*/ 0 h 2821013"/>
              <a:gd name="connsiteX2" fmla="*/ 2821013 w 2821013"/>
              <a:gd name="connsiteY2" fmla="*/ 2821013 h 2821013"/>
              <a:gd name="connsiteX3" fmla="*/ 0 w 2821013"/>
              <a:gd name="connsiteY3" fmla="*/ 2821013 h 282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013" h="2821013">
                <a:moveTo>
                  <a:pt x="0" y="0"/>
                </a:moveTo>
                <a:lnTo>
                  <a:pt x="2821013" y="0"/>
                </a:lnTo>
                <a:lnTo>
                  <a:pt x="2821013" y="2821013"/>
                </a:lnTo>
                <a:lnTo>
                  <a:pt x="0" y="28210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C964FCC-9482-4CD6-9BC7-9F91C695B6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63687" y="1659343"/>
            <a:ext cx="5578984" cy="3351309"/>
          </a:xfrm>
          <a:custGeom>
            <a:avLst/>
            <a:gdLst>
              <a:gd name="connsiteX0" fmla="*/ 0 w 5578984"/>
              <a:gd name="connsiteY0" fmla="*/ 0 h 3351309"/>
              <a:gd name="connsiteX1" fmla="*/ 5578984 w 5578984"/>
              <a:gd name="connsiteY1" fmla="*/ 0 h 3351309"/>
              <a:gd name="connsiteX2" fmla="*/ 5578984 w 5578984"/>
              <a:gd name="connsiteY2" fmla="*/ 3351309 h 3351309"/>
              <a:gd name="connsiteX3" fmla="*/ 0 w 5578984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8984" h="3351309">
                <a:moveTo>
                  <a:pt x="0" y="0"/>
                </a:moveTo>
                <a:lnTo>
                  <a:pt x="5578984" y="0"/>
                </a:lnTo>
                <a:lnTo>
                  <a:pt x="5578984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BBC5325-AF23-4B38-A560-00A7930EDB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4366" y="1659343"/>
            <a:ext cx="4879221" cy="3351309"/>
          </a:xfrm>
          <a:custGeom>
            <a:avLst/>
            <a:gdLst>
              <a:gd name="connsiteX0" fmla="*/ 0 w 4879221"/>
              <a:gd name="connsiteY0" fmla="*/ 0 h 3351309"/>
              <a:gd name="connsiteX1" fmla="*/ 4879221 w 4879221"/>
              <a:gd name="connsiteY1" fmla="*/ 0 h 3351309"/>
              <a:gd name="connsiteX2" fmla="*/ 4879221 w 4879221"/>
              <a:gd name="connsiteY2" fmla="*/ 3351309 h 3351309"/>
              <a:gd name="connsiteX3" fmla="*/ 0 w 4879221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9221" h="3351309">
                <a:moveTo>
                  <a:pt x="0" y="0"/>
                </a:moveTo>
                <a:lnTo>
                  <a:pt x="4879221" y="0"/>
                </a:lnTo>
                <a:lnTo>
                  <a:pt x="4879221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DC358AC-17FC-4CBD-B3CD-A852A5E274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63688" y="5182346"/>
            <a:ext cx="3434394" cy="3351309"/>
          </a:xfrm>
          <a:custGeom>
            <a:avLst/>
            <a:gdLst>
              <a:gd name="connsiteX0" fmla="*/ 0 w 3434394"/>
              <a:gd name="connsiteY0" fmla="*/ 0 h 3351309"/>
              <a:gd name="connsiteX1" fmla="*/ 3434394 w 3434394"/>
              <a:gd name="connsiteY1" fmla="*/ 0 h 3351309"/>
              <a:gd name="connsiteX2" fmla="*/ 3434394 w 3434394"/>
              <a:gd name="connsiteY2" fmla="*/ 3351309 h 3351309"/>
              <a:gd name="connsiteX3" fmla="*/ 0 w 3434394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4394" h="3351309">
                <a:moveTo>
                  <a:pt x="0" y="0"/>
                </a:moveTo>
                <a:lnTo>
                  <a:pt x="3434394" y="0"/>
                </a:lnTo>
                <a:lnTo>
                  <a:pt x="3434394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BBF81E2-3DF4-4B6A-9014-5C226F2AD0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69777" y="5182346"/>
            <a:ext cx="9253589" cy="3351309"/>
          </a:xfrm>
          <a:custGeom>
            <a:avLst/>
            <a:gdLst>
              <a:gd name="connsiteX0" fmla="*/ 0 w 9253589"/>
              <a:gd name="connsiteY0" fmla="*/ 0 h 3351309"/>
              <a:gd name="connsiteX1" fmla="*/ 9253589 w 9253589"/>
              <a:gd name="connsiteY1" fmla="*/ 0 h 3351309"/>
              <a:gd name="connsiteX2" fmla="*/ 9253589 w 9253589"/>
              <a:gd name="connsiteY2" fmla="*/ 3351309 h 3351309"/>
              <a:gd name="connsiteX3" fmla="*/ 0 w 9253589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53589" h="3351309">
                <a:moveTo>
                  <a:pt x="0" y="0"/>
                </a:moveTo>
                <a:lnTo>
                  <a:pt x="9253589" y="0"/>
                </a:lnTo>
                <a:lnTo>
                  <a:pt x="9253589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241E551-A7EA-48E4-907C-5968FE7D03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3688" y="8705349"/>
            <a:ext cx="6407119" cy="3351309"/>
          </a:xfrm>
          <a:custGeom>
            <a:avLst/>
            <a:gdLst>
              <a:gd name="connsiteX0" fmla="*/ 0 w 6407119"/>
              <a:gd name="connsiteY0" fmla="*/ 0 h 3351309"/>
              <a:gd name="connsiteX1" fmla="*/ 6407119 w 6407119"/>
              <a:gd name="connsiteY1" fmla="*/ 0 h 3351309"/>
              <a:gd name="connsiteX2" fmla="*/ 6407119 w 6407119"/>
              <a:gd name="connsiteY2" fmla="*/ 3351309 h 3351309"/>
              <a:gd name="connsiteX3" fmla="*/ 0 w 6407119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7119" h="3351309">
                <a:moveTo>
                  <a:pt x="0" y="0"/>
                </a:moveTo>
                <a:lnTo>
                  <a:pt x="6407119" y="0"/>
                </a:lnTo>
                <a:lnTo>
                  <a:pt x="6407119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8C7694D-D583-4662-A6EE-9C378074EC7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42501" y="8705349"/>
            <a:ext cx="5590752" cy="3351309"/>
          </a:xfrm>
          <a:custGeom>
            <a:avLst/>
            <a:gdLst>
              <a:gd name="connsiteX0" fmla="*/ 0 w 5590752"/>
              <a:gd name="connsiteY0" fmla="*/ 0 h 3351309"/>
              <a:gd name="connsiteX1" fmla="*/ 5590752 w 5590752"/>
              <a:gd name="connsiteY1" fmla="*/ 0 h 3351309"/>
              <a:gd name="connsiteX2" fmla="*/ 5590752 w 5590752"/>
              <a:gd name="connsiteY2" fmla="*/ 3351309 h 3351309"/>
              <a:gd name="connsiteX3" fmla="*/ 0 w 5590752"/>
              <a:gd name="connsiteY3" fmla="*/ 3351309 h 33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0752" h="3351309">
                <a:moveTo>
                  <a:pt x="0" y="0"/>
                </a:moveTo>
                <a:lnTo>
                  <a:pt x="5590752" y="0"/>
                </a:lnTo>
                <a:lnTo>
                  <a:pt x="5590752" y="3351309"/>
                </a:lnTo>
                <a:lnTo>
                  <a:pt x="0" y="33513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3AB130C-3DB9-4FBF-8630-48711C9281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01009" y="1732721"/>
            <a:ext cx="20397784" cy="10174356"/>
          </a:xfrm>
          <a:custGeom>
            <a:avLst/>
            <a:gdLst>
              <a:gd name="connsiteX0" fmla="*/ 0 w 20397784"/>
              <a:gd name="connsiteY0" fmla="*/ 0 h 10174356"/>
              <a:gd name="connsiteX1" fmla="*/ 20397784 w 20397784"/>
              <a:gd name="connsiteY1" fmla="*/ 0 h 10174356"/>
              <a:gd name="connsiteX2" fmla="*/ 20397784 w 20397784"/>
              <a:gd name="connsiteY2" fmla="*/ 10174356 h 10174356"/>
              <a:gd name="connsiteX3" fmla="*/ 0 w 20397784"/>
              <a:gd name="connsiteY3" fmla="*/ 10174356 h 1017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97784" h="10174356">
                <a:moveTo>
                  <a:pt x="0" y="0"/>
                </a:moveTo>
                <a:lnTo>
                  <a:pt x="20397784" y="0"/>
                </a:lnTo>
                <a:lnTo>
                  <a:pt x="20397784" y="10174356"/>
                </a:lnTo>
                <a:lnTo>
                  <a:pt x="0" y="1017435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BBDB4A-483C-4989-9ED8-EA5117AB57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493" y="2212450"/>
            <a:ext cx="2932925" cy="2932925"/>
          </a:xfrm>
          <a:custGeom>
            <a:avLst/>
            <a:gdLst>
              <a:gd name="connsiteX0" fmla="*/ 0 w 2932925"/>
              <a:gd name="connsiteY0" fmla="*/ 0 h 2932925"/>
              <a:gd name="connsiteX1" fmla="*/ 2932925 w 2932925"/>
              <a:gd name="connsiteY1" fmla="*/ 0 h 2932925"/>
              <a:gd name="connsiteX2" fmla="*/ 2932925 w 2932925"/>
              <a:gd name="connsiteY2" fmla="*/ 2932925 h 2932925"/>
              <a:gd name="connsiteX3" fmla="*/ 0 w 2932925"/>
              <a:gd name="connsiteY3" fmla="*/ 2932925 h 29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2925" h="2932925">
                <a:moveTo>
                  <a:pt x="0" y="0"/>
                </a:moveTo>
                <a:lnTo>
                  <a:pt x="2932925" y="0"/>
                </a:lnTo>
                <a:lnTo>
                  <a:pt x="2932925" y="2932925"/>
                </a:lnTo>
                <a:lnTo>
                  <a:pt x="0" y="29329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AAC7545-D14D-484F-9522-255A26B40D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7581" y="2212449"/>
            <a:ext cx="9291099" cy="9291100"/>
          </a:xfrm>
          <a:custGeom>
            <a:avLst/>
            <a:gdLst>
              <a:gd name="connsiteX0" fmla="*/ 0 w 9291099"/>
              <a:gd name="connsiteY0" fmla="*/ 0 h 9291100"/>
              <a:gd name="connsiteX1" fmla="*/ 9291099 w 9291099"/>
              <a:gd name="connsiteY1" fmla="*/ 0 h 9291100"/>
              <a:gd name="connsiteX2" fmla="*/ 9291099 w 9291099"/>
              <a:gd name="connsiteY2" fmla="*/ 9291100 h 9291100"/>
              <a:gd name="connsiteX3" fmla="*/ 0 w 9291099"/>
              <a:gd name="connsiteY3" fmla="*/ 9291100 h 92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1099" h="9291100">
                <a:moveTo>
                  <a:pt x="0" y="0"/>
                </a:moveTo>
                <a:lnTo>
                  <a:pt x="9291099" y="0"/>
                </a:lnTo>
                <a:lnTo>
                  <a:pt x="9291099" y="9291100"/>
                </a:lnTo>
                <a:lnTo>
                  <a:pt x="0" y="92911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494124D-FD87-4119-B1B9-8E7EFC900F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58493" y="5391537"/>
            <a:ext cx="2932925" cy="2932925"/>
          </a:xfrm>
          <a:custGeom>
            <a:avLst/>
            <a:gdLst>
              <a:gd name="connsiteX0" fmla="*/ 0 w 2932925"/>
              <a:gd name="connsiteY0" fmla="*/ 0 h 2932925"/>
              <a:gd name="connsiteX1" fmla="*/ 2932925 w 2932925"/>
              <a:gd name="connsiteY1" fmla="*/ 0 h 2932925"/>
              <a:gd name="connsiteX2" fmla="*/ 2932925 w 2932925"/>
              <a:gd name="connsiteY2" fmla="*/ 2932925 h 2932925"/>
              <a:gd name="connsiteX3" fmla="*/ 0 w 2932925"/>
              <a:gd name="connsiteY3" fmla="*/ 2932925 h 29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2925" h="2932925">
                <a:moveTo>
                  <a:pt x="0" y="0"/>
                </a:moveTo>
                <a:lnTo>
                  <a:pt x="2932925" y="0"/>
                </a:lnTo>
                <a:lnTo>
                  <a:pt x="2932925" y="2932925"/>
                </a:lnTo>
                <a:lnTo>
                  <a:pt x="0" y="29329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6726AAF-BDA2-456F-9D59-49772F219C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58493" y="8570625"/>
            <a:ext cx="2932925" cy="2932925"/>
          </a:xfrm>
          <a:custGeom>
            <a:avLst/>
            <a:gdLst>
              <a:gd name="connsiteX0" fmla="*/ 0 w 2932925"/>
              <a:gd name="connsiteY0" fmla="*/ 0 h 2932925"/>
              <a:gd name="connsiteX1" fmla="*/ 2932925 w 2932925"/>
              <a:gd name="connsiteY1" fmla="*/ 0 h 2932925"/>
              <a:gd name="connsiteX2" fmla="*/ 2932925 w 2932925"/>
              <a:gd name="connsiteY2" fmla="*/ 2932925 h 2932925"/>
              <a:gd name="connsiteX3" fmla="*/ 0 w 2932925"/>
              <a:gd name="connsiteY3" fmla="*/ 2932925 h 29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2925" h="2932925">
                <a:moveTo>
                  <a:pt x="0" y="0"/>
                </a:moveTo>
                <a:lnTo>
                  <a:pt x="2932925" y="0"/>
                </a:lnTo>
                <a:lnTo>
                  <a:pt x="2932925" y="2932925"/>
                </a:lnTo>
                <a:lnTo>
                  <a:pt x="0" y="293292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3" grpId="0" animBg="1"/>
      <p:bldP spid="14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C836778-F5B4-482E-B688-2B6F61D483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07168" y="1603512"/>
            <a:ext cx="4813540" cy="4176185"/>
          </a:xfrm>
          <a:custGeom>
            <a:avLst/>
            <a:gdLst>
              <a:gd name="connsiteX0" fmla="*/ 0 w 4813540"/>
              <a:gd name="connsiteY0" fmla="*/ 0 h 4176185"/>
              <a:gd name="connsiteX1" fmla="*/ 4813540 w 4813540"/>
              <a:gd name="connsiteY1" fmla="*/ 0 h 4176185"/>
              <a:gd name="connsiteX2" fmla="*/ 4813540 w 4813540"/>
              <a:gd name="connsiteY2" fmla="*/ 4176185 h 4176185"/>
              <a:gd name="connsiteX3" fmla="*/ 0 w 4813540"/>
              <a:gd name="connsiteY3" fmla="*/ 4176185 h 417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3540" h="4176185">
                <a:moveTo>
                  <a:pt x="0" y="0"/>
                </a:moveTo>
                <a:lnTo>
                  <a:pt x="4813540" y="0"/>
                </a:lnTo>
                <a:lnTo>
                  <a:pt x="4813540" y="4176185"/>
                </a:lnTo>
                <a:lnTo>
                  <a:pt x="0" y="417618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0BD9A33-1BDD-4FEE-B101-544716CE74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08786" y="1603513"/>
            <a:ext cx="4813540" cy="8290985"/>
          </a:xfrm>
          <a:custGeom>
            <a:avLst/>
            <a:gdLst>
              <a:gd name="connsiteX0" fmla="*/ 0 w 4813540"/>
              <a:gd name="connsiteY0" fmla="*/ 0 h 8290985"/>
              <a:gd name="connsiteX1" fmla="*/ 4813540 w 4813540"/>
              <a:gd name="connsiteY1" fmla="*/ 0 h 8290985"/>
              <a:gd name="connsiteX2" fmla="*/ 4813540 w 4813540"/>
              <a:gd name="connsiteY2" fmla="*/ 8290985 h 8290985"/>
              <a:gd name="connsiteX3" fmla="*/ 0 w 4813540"/>
              <a:gd name="connsiteY3" fmla="*/ 8290985 h 829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3540" h="8290985">
                <a:moveTo>
                  <a:pt x="0" y="0"/>
                </a:moveTo>
                <a:lnTo>
                  <a:pt x="4813540" y="0"/>
                </a:lnTo>
                <a:lnTo>
                  <a:pt x="4813540" y="8290985"/>
                </a:lnTo>
                <a:lnTo>
                  <a:pt x="0" y="829098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2D30366-BBE9-4324-9DCA-ECC26BF463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07168" y="7061114"/>
            <a:ext cx="4813540" cy="4038494"/>
          </a:xfrm>
          <a:custGeom>
            <a:avLst/>
            <a:gdLst>
              <a:gd name="connsiteX0" fmla="*/ 0 w 4813540"/>
              <a:gd name="connsiteY0" fmla="*/ 0 h 4038494"/>
              <a:gd name="connsiteX1" fmla="*/ 4813540 w 4813540"/>
              <a:gd name="connsiteY1" fmla="*/ 0 h 4038494"/>
              <a:gd name="connsiteX2" fmla="*/ 4813540 w 4813540"/>
              <a:gd name="connsiteY2" fmla="*/ 4038494 h 4038494"/>
              <a:gd name="connsiteX3" fmla="*/ 0 w 4813540"/>
              <a:gd name="connsiteY3" fmla="*/ 4038494 h 403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3540" h="4038494">
                <a:moveTo>
                  <a:pt x="0" y="0"/>
                </a:moveTo>
                <a:lnTo>
                  <a:pt x="4813540" y="0"/>
                </a:lnTo>
                <a:lnTo>
                  <a:pt x="4813540" y="4038494"/>
                </a:lnTo>
                <a:lnTo>
                  <a:pt x="0" y="4038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9E74CA1-C9C6-441D-949D-CF6B7CD47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29403" y="2122098"/>
            <a:ext cx="8678173" cy="9264770"/>
          </a:xfrm>
          <a:custGeom>
            <a:avLst/>
            <a:gdLst>
              <a:gd name="connsiteX0" fmla="*/ 0 w 9389427"/>
              <a:gd name="connsiteY0" fmla="*/ 0 h 8534400"/>
              <a:gd name="connsiteX1" fmla="*/ 9389427 w 9389427"/>
              <a:gd name="connsiteY1" fmla="*/ 0 h 8534400"/>
              <a:gd name="connsiteX2" fmla="*/ 9389427 w 9389427"/>
              <a:gd name="connsiteY2" fmla="*/ 8534400 h 8534400"/>
              <a:gd name="connsiteX3" fmla="*/ 0 w 9389427"/>
              <a:gd name="connsiteY3" fmla="*/ 8534400 h 85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9427" h="8534400">
                <a:moveTo>
                  <a:pt x="0" y="0"/>
                </a:moveTo>
                <a:lnTo>
                  <a:pt x="9389427" y="0"/>
                </a:lnTo>
                <a:lnTo>
                  <a:pt x="9389427" y="8534400"/>
                </a:lnTo>
                <a:lnTo>
                  <a:pt x="0" y="8534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9E74CA1-C9C6-441D-949D-CF6B7CD47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03643" y="2122098"/>
            <a:ext cx="8678173" cy="9264770"/>
          </a:xfrm>
          <a:custGeom>
            <a:avLst/>
            <a:gdLst>
              <a:gd name="connsiteX0" fmla="*/ 0 w 9389427"/>
              <a:gd name="connsiteY0" fmla="*/ 0 h 8534400"/>
              <a:gd name="connsiteX1" fmla="*/ 9389427 w 9389427"/>
              <a:gd name="connsiteY1" fmla="*/ 0 h 8534400"/>
              <a:gd name="connsiteX2" fmla="*/ 9389427 w 9389427"/>
              <a:gd name="connsiteY2" fmla="*/ 8534400 h 8534400"/>
              <a:gd name="connsiteX3" fmla="*/ 0 w 9389427"/>
              <a:gd name="connsiteY3" fmla="*/ 8534400 h 85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9427" h="8534400">
                <a:moveTo>
                  <a:pt x="0" y="0"/>
                </a:moveTo>
                <a:lnTo>
                  <a:pt x="9389427" y="0"/>
                </a:lnTo>
                <a:lnTo>
                  <a:pt x="9389427" y="8534400"/>
                </a:lnTo>
                <a:lnTo>
                  <a:pt x="0" y="8534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2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46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51F579-D711-42D1-88E3-599E003793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611818" y="2238301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CDC450F-D971-47A6-A2A1-D4F35D3401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46006" y="2238301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D8E9911-0431-44B1-8B46-0EC0E0A4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611818" y="6972489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FF98D4-C8EF-4BC0-96B5-C588DF33D5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46006" y="6972489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51F579-D711-42D1-88E3-599E003793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32648" y="2238301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D8E9911-0431-44B1-8B46-0EC0E0A4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32648" y="6972489"/>
            <a:ext cx="4505211" cy="4505211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3141BE1-615B-405F-9064-C58E41F368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66836" y="2238301"/>
            <a:ext cx="4505211" cy="9239399"/>
          </a:xfrm>
          <a:custGeom>
            <a:avLst/>
            <a:gdLst>
              <a:gd name="connsiteX0" fmla="*/ 0 w 4505211"/>
              <a:gd name="connsiteY0" fmla="*/ 0 h 9239399"/>
              <a:gd name="connsiteX1" fmla="*/ 4505211 w 4505211"/>
              <a:gd name="connsiteY1" fmla="*/ 0 h 9239399"/>
              <a:gd name="connsiteX2" fmla="*/ 4505211 w 4505211"/>
              <a:gd name="connsiteY2" fmla="*/ 4266016 h 9239399"/>
              <a:gd name="connsiteX3" fmla="*/ 4505211 w 4505211"/>
              <a:gd name="connsiteY3" fmla="*/ 4505211 h 9239399"/>
              <a:gd name="connsiteX4" fmla="*/ 4505211 w 4505211"/>
              <a:gd name="connsiteY4" fmla="*/ 9239399 h 9239399"/>
              <a:gd name="connsiteX5" fmla="*/ 0 w 4505211"/>
              <a:gd name="connsiteY5" fmla="*/ 9239399 h 9239399"/>
              <a:gd name="connsiteX6" fmla="*/ 0 w 4505211"/>
              <a:gd name="connsiteY6" fmla="*/ 4505211 h 9239399"/>
              <a:gd name="connsiteX7" fmla="*/ 0 w 4505211"/>
              <a:gd name="connsiteY7" fmla="*/ 4266016 h 923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5211" h="9239399">
                <a:moveTo>
                  <a:pt x="0" y="0"/>
                </a:moveTo>
                <a:lnTo>
                  <a:pt x="4505211" y="0"/>
                </a:lnTo>
                <a:lnTo>
                  <a:pt x="4505211" y="4266016"/>
                </a:lnTo>
                <a:lnTo>
                  <a:pt x="4505211" y="4505211"/>
                </a:lnTo>
                <a:lnTo>
                  <a:pt x="4505211" y="9239399"/>
                </a:lnTo>
                <a:lnTo>
                  <a:pt x="0" y="9239399"/>
                </a:lnTo>
                <a:lnTo>
                  <a:pt x="0" y="4505211"/>
                </a:lnTo>
                <a:lnTo>
                  <a:pt x="0" y="426601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6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33018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0193969-EFD4-496D-8B9E-5E88D86D87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35790" y="1503219"/>
            <a:ext cx="4554747" cy="5580161"/>
          </a:xfrm>
          <a:custGeom>
            <a:avLst/>
            <a:gdLst>
              <a:gd name="connsiteX0" fmla="*/ 0 w 4554747"/>
              <a:gd name="connsiteY0" fmla="*/ 0 h 5580161"/>
              <a:gd name="connsiteX1" fmla="*/ 4554747 w 4554747"/>
              <a:gd name="connsiteY1" fmla="*/ 0 h 5580161"/>
              <a:gd name="connsiteX2" fmla="*/ 4554747 w 4554747"/>
              <a:gd name="connsiteY2" fmla="*/ 5580161 h 5580161"/>
              <a:gd name="connsiteX3" fmla="*/ 0 w 4554747"/>
              <a:gd name="connsiteY3" fmla="*/ 5580161 h 558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7" h="5580161">
                <a:moveTo>
                  <a:pt x="0" y="0"/>
                </a:moveTo>
                <a:lnTo>
                  <a:pt x="4554747" y="0"/>
                </a:lnTo>
                <a:lnTo>
                  <a:pt x="4554747" y="5580161"/>
                </a:lnTo>
                <a:lnTo>
                  <a:pt x="0" y="55801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C89588F-47B5-4EA9-84D2-BB4714817C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98355" y="1503219"/>
            <a:ext cx="4554748" cy="6636229"/>
          </a:xfrm>
          <a:custGeom>
            <a:avLst/>
            <a:gdLst>
              <a:gd name="connsiteX0" fmla="*/ 0 w 4554748"/>
              <a:gd name="connsiteY0" fmla="*/ 0 h 6636229"/>
              <a:gd name="connsiteX1" fmla="*/ 4554748 w 4554748"/>
              <a:gd name="connsiteY1" fmla="*/ 0 h 6636229"/>
              <a:gd name="connsiteX2" fmla="*/ 4554748 w 4554748"/>
              <a:gd name="connsiteY2" fmla="*/ 6636229 h 6636229"/>
              <a:gd name="connsiteX3" fmla="*/ 0 w 4554748"/>
              <a:gd name="connsiteY3" fmla="*/ 6636229 h 663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8" h="6636229">
                <a:moveTo>
                  <a:pt x="0" y="0"/>
                </a:moveTo>
                <a:lnTo>
                  <a:pt x="4554748" y="0"/>
                </a:lnTo>
                <a:lnTo>
                  <a:pt x="4554748" y="6636229"/>
                </a:lnTo>
                <a:lnTo>
                  <a:pt x="0" y="663622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E6CF97D-0650-4B56-AB14-E0121CF1C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060921" y="1503219"/>
            <a:ext cx="4554746" cy="5391509"/>
          </a:xfrm>
          <a:custGeom>
            <a:avLst/>
            <a:gdLst>
              <a:gd name="connsiteX0" fmla="*/ 0 w 4554746"/>
              <a:gd name="connsiteY0" fmla="*/ 0 h 5391509"/>
              <a:gd name="connsiteX1" fmla="*/ 4554746 w 4554746"/>
              <a:gd name="connsiteY1" fmla="*/ 0 h 5391509"/>
              <a:gd name="connsiteX2" fmla="*/ 4554746 w 4554746"/>
              <a:gd name="connsiteY2" fmla="*/ 5391509 h 5391509"/>
              <a:gd name="connsiteX3" fmla="*/ 0 w 4554746"/>
              <a:gd name="connsiteY3" fmla="*/ 5391509 h 539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6" h="5391509">
                <a:moveTo>
                  <a:pt x="0" y="0"/>
                </a:moveTo>
                <a:lnTo>
                  <a:pt x="4554746" y="0"/>
                </a:lnTo>
                <a:lnTo>
                  <a:pt x="4554746" y="5391509"/>
                </a:lnTo>
                <a:lnTo>
                  <a:pt x="0" y="539150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6BFA811-ED69-455B-96D0-37D354F87F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060921" y="7102547"/>
            <a:ext cx="4554746" cy="5034033"/>
          </a:xfrm>
          <a:custGeom>
            <a:avLst/>
            <a:gdLst>
              <a:gd name="connsiteX0" fmla="*/ 0 w 4554746"/>
              <a:gd name="connsiteY0" fmla="*/ 0 h 5034033"/>
              <a:gd name="connsiteX1" fmla="*/ 4554746 w 4554746"/>
              <a:gd name="connsiteY1" fmla="*/ 0 h 5034033"/>
              <a:gd name="connsiteX2" fmla="*/ 4554746 w 4554746"/>
              <a:gd name="connsiteY2" fmla="*/ 5034033 h 5034033"/>
              <a:gd name="connsiteX3" fmla="*/ 0 w 4554746"/>
              <a:gd name="connsiteY3" fmla="*/ 5034033 h 503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6" h="5034033">
                <a:moveTo>
                  <a:pt x="0" y="0"/>
                </a:moveTo>
                <a:lnTo>
                  <a:pt x="4554746" y="0"/>
                </a:lnTo>
                <a:lnTo>
                  <a:pt x="4554746" y="5034033"/>
                </a:lnTo>
                <a:lnTo>
                  <a:pt x="0" y="503403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7D914E-F4E6-43AB-B3A5-B2689E3F93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298355" y="8347267"/>
            <a:ext cx="4554747" cy="3789313"/>
          </a:xfrm>
          <a:custGeom>
            <a:avLst/>
            <a:gdLst>
              <a:gd name="connsiteX0" fmla="*/ 0 w 4554747"/>
              <a:gd name="connsiteY0" fmla="*/ 0 h 3789313"/>
              <a:gd name="connsiteX1" fmla="*/ 4554747 w 4554747"/>
              <a:gd name="connsiteY1" fmla="*/ 0 h 3789313"/>
              <a:gd name="connsiteX2" fmla="*/ 4554747 w 4554747"/>
              <a:gd name="connsiteY2" fmla="*/ 3789313 h 3789313"/>
              <a:gd name="connsiteX3" fmla="*/ 0 w 4554747"/>
              <a:gd name="connsiteY3" fmla="*/ 3789313 h 378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7" h="3789313">
                <a:moveTo>
                  <a:pt x="0" y="0"/>
                </a:moveTo>
                <a:lnTo>
                  <a:pt x="4554747" y="0"/>
                </a:lnTo>
                <a:lnTo>
                  <a:pt x="4554747" y="3789313"/>
                </a:lnTo>
                <a:lnTo>
                  <a:pt x="0" y="378931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CA5BFD2-4568-4D70-8E22-082F80275A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35790" y="7291199"/>
            <a:ext cx="4554747" cy="4845381"/>
          </a:xfrm>
          <a:custGeom>
            <a:avLst/>
            <a:gdLst>
              <a:gd name="connsiteX0" fmla="*/ 0 w 4554747"/>
              <a:gd name="connsiteY0" fmla="*/ 0 h 4845381"/>
              <a:gd name="connsiteX1" fmla="*/ 4554747 w 4554747"/>
              <a:gd name="connsiteY1" fmla="*/ 0 h 4845381"/>
              <a:gd name="connsiteX2" fmla="*/ 4554747 w 4554747"/>
              <a:gd name="connsiteY2" fmla="*/ 4845381 h 4845381"/>
              <a:gd name="connsiteX3" fmla="*/ 0 w 4554747"/>
              <a:gd name="connsiteY3" fmla="*/ 4845381 h 484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747" h="4845381">
                <a:moveTo>
                  <a:pt x="0" y="0"/>
                </a:moveTo>
                <a:lnTo>
                  <a:pt x="4554747" y="0"/>
                </a:lnTo>
                <a:lnTo>
                  <a:pt x="4554747" y="4845381"/>
                </a:lnTo>
                <a:lnTo>
                  <a:pt x="0" y="484538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7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0" grpId="0" animBg="1"/>
      <p:bldP spid="19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0BEBEC-4602-490C-BDCC-808640865DA5}"/>
              </a:ext>
            </a:extLst>
          </p:cNvPr>
          <p:cNvSpPr/>
          <p:nvPr/>
        </p:nvSpPr>
        <p:spPr>
          <a:xfrm>
            <a:off x="1414731" y="1173191"/>
            <a:ext cx="21540159" cy="1133511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4A78E4F-330F-43B1-8E8D-634D7E2524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63687" y="1295399"/>
            <a:ext cx="21259800" cy="11049000"/>
          </a:xfrm>
          <a:custGeom>
            <a:avLst/>
            <a:gdLst>
              <a:gd name="connsiteX0" fmla="*/ 21259796 w 21259800"/>
              <a:gd name="connsiteY0" fmla="*/ 3549667 h 11049000"/>
              <a:gd name="connsiteX1" fmla="*/ 19246864 w 21259800"/>
              <a:gd name="connsiteY1" fmla="*/ 5562600 h 11049000"/>
              <a:gd name="connsiteX2" fmla="*/ 21259798 w 21259800"/>
              <a:gd name="connsiteY2" fmla="*/ 7575533 h 11049000"/>
              <a:gd name="connsiteX3" fmla="*/ 0 w 21259800"/>
              <a:gd name="connsiteY3" fmla="*/ 0 h 11049000"/>
              <a:gd name="connsiteX4" fmla="*/ 21259800 w 21259800"/>
              <a:gd name="connsiteY4" fmla="*/ 0 h 11049000"/>
              <a:gd name="connsiteX5" fmla="*/ 21259800 w 21259800"/>
              <a:gd name="connsiteY5" fmla="*/ 11049000 h 11049000"/>
              <a:gd name="connsiteX6" fmla="*/ 0 w 21259800"/>
              <a:gd name="connsiteY6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0" h="11049000">
                <a:moveTo>
                  <a:pt x="21259796" y="3549667"/>
                </a:moveTo>
                <a:lnTo>
                  <a:pt x="19246864" y="5562600"/>
                </a:lnTo>
                <a:lnTo>
                  <a:pt x="21259798" y="7575533"/>
                </a:lnTo>
                <a:close/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0BEBEC-4602-490C-BDCC-808640865DA5}"/>
              </a:ext>
            </a:extLst>
          </p:cNvPr>
          <p:cNvSpPr/>
          <p:nvPr/>
        </p:nvSpPr>
        <p:spPr>
          <a:xfrm>
            <a:off x="1414731" y="1173191"/>
            <a:ext cx="21540159" cy="1133511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66670D1-8893-47E2-92FC-474C4574E2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63685" y="1295397"/>
            <a:ext cx="21259803" cy="11049000"/>
          </a:xfrm>
          <a:custGeom>
            <a:avLst/>
            <a:gdLst>
              <a:gd name="connsiteX0" fmla="*/ 0 w 21259803"/>
              <a:gd name="connsiteY0" fmla="*/ 3579586 h 11049000"/>
              <a:gd name="connsiteX1" fmla="*/ 1 w 21259803"/>
              <a:gd name="connsiteY1" fmla="*/ 3579587 h 11049000"/>
              <a:gd name="connsiteX2" fmla="*/ 1 w 21259803"/>
              <a:gd name="connsiteY2" fmla="*/ 7589810 h 11049000"/>
              <a:gd name="connsiteX3" fmla="*/ 1 w 21259803"/>
              <a:gd name="connsiteY3" fmla="*/ 7589810 h 11049000"/>
              <a:gd name="connsiteX4" fmla="*/ 21259803 w 21259803"/>
              <a:gd name="connsiteY4" fmla="*/ 0 h 11049000"/>
              <a:gd name="connsiteX5" fmla="*/ 21259801 w 21259803"/>
              <a:gd name="connsiteY5" fmla="*/ 2724510 h 11049000"/>
              <a:gd name="connsiteX6" fmla="*/ 21259801 w 21259803"/>
              <a:gd name="connsiteY6" fmla="*/ 8141898 h 11049000"/>
              <a:gd name="connsiteX7" fmla="*/ 21259803 w 21259803"/>
              <a:gd name="connsiteY7" fmla="*/ 11049000 h 11049000"/>
              <a:gd name="connsiteX8" fmla="*/ 1 w 21259803"/>
              <a:gd name="connsiteY8" fmla="*/ 11048999 h 11049000"/>
              <a:gd name="connsiteX9" fmla="*/ 1 w 21259803"/>
              <a:gd name="connsiteY9" fmla="*/ 7589810 h 11049000"/>
              <a:gd name="connsiteX10" fmla="*/ 2005112 w 21259803"/>
              <a:gd name="connsiteY10" fmla="*/ 5584698 h 11049000"/>
              <a:gd name="connsiteX11" fmla="*/ 1 w 21259803"/>
              <a:gd name="connsiteY11" fmla="*/ 3579587 h 11049000"/>
              <a:gd name="connsiteX12" fmla="*/ 1 w 21259803"/>
              <a:gd name="connsiteY12" fmla="*/ 1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59803" h="11049000">
                <a:moveTo>
                  <a:pt x="0" y="3579586"/>
                </a:moveTo>
                <a:lnTo>
                  <a:pt x="1" y="3579587"/>
                </a:lnTo>
                <a:lnTo>
                  <a:pt x="1" y="7589810"/>
                </a:lnTo>
                <a:lnTo>
                  <a:pt x="1" y="7589810"/>
                </a:lnTo>
                <a:close/>
                <a:moveTo>
                  <a:pt x="21259803" y="0"/>
                </a:moveTo>
                <a:lnTo>
                  <a:pt x="21259801" y="2724510"/>
                </a:lnTo>
                <a:lnTo>
                  <a:pt x="21259801" y="8141898"/>
                </a:lnTo>
                <a:lnTo>
                  <a:pt x="21259803" y="11049000"/>
                </a:lnTo>
                <a:lnTo>
                  <a:pt x="1" y="11048999"/>
                </a:lnTo>
                <a:lnTo>
                  <a:pt x="1" y="7589810"/>
                </a:lnTo>
                <a:lnTo>
                  <a:pt x="2005112" y="5584698"/>
                </a:lnTo>
                <a:lnTo>
                  <a:pt x="1" y="3579587"/>
                </a:lnTo>
                <a:lnTo>
                  <a:pt x="1" y="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45A193-946A-476B-8F64-305BA1FA6AF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14121" y="1295399"/>
            <a:ext cx="4479235" cy="11049000"/>
          </a:xfrm>
          <a:custGeom>
            <a:avLst/>
            <a:gdLst>
              <a:gd name="connsiteX0" fmla="*/ 0 w 4479235"/>
              <a:gd name="connsiteY0" fmla="*/ 0 h 11049000"/>
              <a:gd name="connsiteX1" fmla="*/ 4479235 w 4479235"/>
              <a:gd name="connsiteY1" fmla="*/ 0 h 11049000"/>
              <a:gd name="connsiteX2" fmla="*/ 4479235 w 4479235"/>
              <a:gd name="connsiteY2" fmla="*/ 11049000 h 11049000"/>
              <a:gd name="connsiteX3" fmla="*/ 0 w 4479235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9235" h="11049000">
                <a:moveTo>
                  <a:pt x="0" y="0"/>
                </a:moveTo>
                <a:lnTo>
                  <a:pt x="4479235" y="0"/>
                </a:lnTo>
                <a:lnTo>
                  <a:pt x="4479235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2C4729B-341C-4AE9-81FD-6CBFA6263B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20323" y="1295399"/>
            <a:ext cx="4479235" cy="5423452"/>
          </a:xfrm>
          <a:custGeom>
            <a:avLst/>
            <a:gdLst>
              <a:gd name="connsiteX0" fmla="*/ 0 w 4479235"/>
              <a:gd name="connsiteY0" fmla="*/ 0 h 5423452"/>
              <a:gd name="connsiteX1" fmla="*/ 4479235 w 4479235"/>
              <a:gd name="connsiteY1" fmla="*/ 0 h 5423452"/>
              <a:gd name="connsiteX2" fmla="*/ 4479235 w 4479235"/>
              <a:gd name="connsiteY2" fmla="*/ 5423452 h 5423452"/>
              <a:gd name="connsiteX3" fmla="*/ 0 w 4479235"/>
              <a:gd name="connsiteY3" fmla="*/ 5423452 h 542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9235" h="5423452">
                <a:moveTo>
                  <a:pt x="0" y="0"/>
                </a:moveTo>
                <a:lnTo>
                  <a:pt x="4479235" y="0"/>
                </a:lnTo>
                <a:lnTo>
                  <a:pt x="4479235" y="5423452"/>
                </a:lnTo>
                <a:lnTo>
                  <a:pt x="0" y="542345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3C9A88A-638C-43BA-9C93-31A56E47AD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20323" y="6907695"/>
            <a:ext cx="4479235" cy="5423452"/>
          </a:xfrm>
          <a:custGeom>
            <a:avLst/>
            <a:gdLst>
              <a:gd name="connsiteX0" fmla="*/ 0 w 4479235"/>
              <a:gd name="connsiteY0" fmla="*/ 0 h 5423452"/>
              <a:gd name="connsiteX1" fmla="*/ 4479235 w 4479235"/>
              <a:gd name="connsiteY1" fmla="*/ 0 h 5423452"/>
              <a:gd name="connsiteX2" fmla="*/ 4479235 w 4479235"/>
              <a:gd name="connsiteY2" fmla="*/ 5423452 h 5423452"/>
              <a:gd name="connsiteX3" fmla="*/ 0 w 4479235"/>
              <a:gd name="connsiteY3" fmla="*/ 5423452 h 542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9235" h="5423452">
                <a:moveTo>
                  <a:pt x="0" y="0"/>
                </a:moveTo>
                <a:lnTo>
                  <a:pt x="4479235" y="0"/>
                </a:lnTo>
                <a:lnTo>
                  <a:pt x="4479235" y="5423452"/>
                </a:lnTo>
                <a:lnTo>
                  <a:pt x="0" y="542345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7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56B7E-4AD2-4409-947D-18DECC0E2602}"/>
              </a:ext>
            </a:extLst>
          </p:cNvPr>
          <p:cNvSpPr/>
          <p:nvPr/>
        </p:nvSpPr>
        <p:spPr>
          <a:xfrm>
            <a:off x="1563687" y="1333500"/>
            <a:ext cx="21259800" cy="11049000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3808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66A4359F-16C4-442E-949E-B1CBE5348C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2940" y="1295400"/>
            <a:ext cx="14050548" cy="11049000"/>
          </a:xfrm>
          <a:custGeom>
            <a:avLst/>
            <a:gdLst>
              <a:gd name="connsiteX0" fmla="*/ 0 w 2320541"/>
              <a:gd name="connsiteY0" fmla="*/ 0 h 1743457"/>
              <a:gd name="connsiteX1" fmla="*/ 2320541 w 2320541"/>
              <a:gd name="connsiteY1" fmla="*/ 0 h 1743457"/>
              <a:gd name="connsiteX2" fmla="*/ 2320541 w 2320541"/>
              <a:gd name="connsiteY2" fmla="*/ 1743457 h 1743457"/>
              <a:gd name="connsiteX3" fmla="*/ 0 w 2320541"/>
              <a:gd name="connsiteY3" fmla="*/ 1743457 h 1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541" h="1743457">
                <a:moveTo>
                  <a:pt x="0" y="0"/>
                </a:moveTo>
                <a:lnTo>
                  <a:pt x="2320541" y="0"/>
                </a:lnTo>
                <a:lnTo>
                  <a:pt x="2320541" y="1743457"/>
                </a:lnTo>
                <a:lnTo>
                  <a:pt x="0" y="174345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D8EDEBD-17D3-4DF2-AA7E-AA113622C4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59487" y="3436112"/>
            <a:ext cx="2320541" cy="1743457"/>
          </a:xfrm>
          <a:custGeom>
            <a:avLst/>
            <a:gdLst>
              <a:gd name="connsiteX0" fmla="*/ 0 w 2320541"/>
              <a:gd name="connsiteY0" fmla="*/ 0 h 1743457"/>
              <a:gd name="connsiteX1" fmla="*/ 2320541 w 2320541"/>
              <a:gd name="connsiteY1" fmla="*/ 0 h 1743457"/>
              <a:gd name="connsiteX2" fmla="*/ 2320541 w 2320541"/>
              <a:gd name="connsiteY2" fmla="*/ 1743457 h 1743457"/>
              <a:gd name="connsiteX3" fmla="*/ 0 w 2320541"/>
              <a:gd name="connsiteY3" fmla="*/ 1743457 h 1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541" h="1743457">
                <a:moveTo>
                  <a:pt x="0" y="0"/>
                </a:moveTo>
                <a:lnTo>
                  <a:pt x="2320541" y="0"/>
                </a:lnTo>
                <a:lnTo>
                  <a:pt x="2320541" y="1743457"/>
                </a:lnTo>
                <a:lnTo>
                  <a:pt x="0" y="174345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881EA14-3A57-4B11-A9FF-1616AF937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81016" y="3436112"/>
            <a:ext cx="2320541" cy="1743457"/>
          </a:xfrm>
          <a:custGeom>
            <a:avLst/>
            <a:gdLst>
              <a:gd name="connsiteX0" fmla="*/ 0 w 2320541"/>
              <a:gd name="connsiteY0" fmla="*/ 0 h 1743457"/>
              <a:gd name="connsiteX1" fmla="*/ 2320541 w 2320541"/>
              <a:gd name="connsiteY1" fmla="*/ 0 h 1743457"/>
              <a:gd name="connsiteX2" fmla="*/ 2320541 w 2320541"/>
              <a:gd name="connsiteY2" fmla="*/ 1743457 h 1743457"/>
              <a:gd name="connsiteX3" fmla="*/ 0 w 2320541"/>
              <a:gd name="connsiteY3" fmla="*/ 1743457 h 1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541" h="1743457">
                <a:moveTo>
                  <a:pt x="0" y="0"/>
                </a:moveTo>
                <a:lnTo>
                  <a:pt x="2320541" y="0"/>
                </a:lnTo>
                <a:lnTo>
                  <a:pt x="2320541" y="1743457"/>
                </a:lnTo>
                <a:lnTo>
                  <a:pt x="0" y="174345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2109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52C489-EA6E-4BC5-9850-D8537E86C9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63688" y="1295400"/>
            <a:ext cx="7086600" cy="5562600"/>
          </a:xfrm>
          <a:custGeom>
            <a:avLst/>
            <a:gdLst>
              <a:gd name="connsiteX0" fmla="*/ 0 w 7086600"/>
              <a:gd name="connsiteY0" fmla="*/ 0 h 5562600"/>
              <a:gd name="connsiteX1" fmla="*/ 7086600 w 7086600"/>
              <a:gd name="connsiteY1" fmla="*/ 0 h 5562600"/>
              <a:gd name="connsiteX2" fmla="*/ 7086600 w 7086600"/>
              <a:gd name="connsiteY2" fmla="*/ 5562600 h 5562600"/>
              <a:gd name="connsiteX3" fmla="*/ 0 w 7086600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600" h="5562600">
                <a:moveTo>
                  <a:pt x="0" y="0"/>
                </a:moveTo>
                <a:lnTo>
                  <a:pt x="7086600" y="0"/>
                </a:lnTo>
                <a:lnTo>
                  <a:pt x="7086600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9F50EE-1872-42E1-8F57-3DB9C267B31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50288" y="1295400"/>
            <a:ext cx="7086600" cy="5562600"/>
          </a:xfrm>
          <a:custGeom>
            <a:avLst/>
            <a:gdLst>
              <a:gd name="connsiteX0" fmla="*/ 0 w 7086600"/>
              <a:gd name="connsiteY0" fmla="*/ 0 h 5562600"/>
              <a:gd name="connsiteX1" fmla="*/ 7086600 w 7086600"/>
              <a:gd name="connsiteY1" fmla="*/ 0 h 5562600"/>
              <a:gd name="connsiteX2" fmla="*/ 7086600 w 7086600"/>
              <a:gd name="connsiteY2" fmla="*/ 5562600 h 5562600"/>
              <a:gd name="connsiteX3" fmla="*/ 0 w 7086600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600" h="5562600">
                <a:moveTo>
                  <a:pt x="0" y="0"/>
                </a:moveTo>
                <a:lnTo>
                  <a:pt x="7086600" y="0"/>
                </a:lnTo>
                <a:lnTo>
                  <a:pt x="7086600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3BA0F6-5D4B-47F5-9DA5-B602829E29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736888" y="1295400"/>
            <a:ext cx="7086600" cy="5562600"/>
          </a:xfrm>
          <a:custGeom>
            <a:avLst/>
            <a:gdLst>
              <a:gd name="connsiteX0" fmla="*/ 0 w 7086600"/>
              <a:gd name="connsiteY0" fmla="*/ 0 h 5562600"/>
              <a:gd name="connsiteX1" fmla="*/ 7086600 w 7086600"/>
              <a:gd name="connsiteY1" fmla="*/ 0 h 5562600"/>
              <a:gd name="connsiteX2" fmla="*/ 7086600 w 7086600"/>
              <a:gd name="connsiteY2" fmla="*/ 5562600 h 5562600"/>
              <a:gd name="connsiteX3" fmla="*/ 0 w 7086600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6600" h="5562600">
                <a:moveTo>
                  <a:pt x="0" y="0"/>
                </a:moveTo>
                <a:lnTo>
                  <a:pt x="7086600" y="0"/>
                </a:lnTo>
                <a:lnTo>
                  <a:pt x="7086600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24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2693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ght Blue">
            <a:extLst>
              <a:ext uri="{FF2B5EF4-FFF2-40B4-BE49-F238E27FC236}">
                <a16:creationId xmlns:a16="http://schemas.microsoft.com/office/drawing/2014/main" id="{737C1824-F0F8-4696-B834-5E2D2D66B4B5}"/>
              </a:ext>
            </a:extLst>
          </p:cNvPr>
          <p:cNvSpPr/>
          <p:nvPr/>
        </p:nvSpPr>
        <p:spPr>
          <a:xfrm rot="11700000">
            <a:off x="-9089865" y="167822"/>
            <a:ext cx="31922598" cy="21416690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7000">
                <a:schemeClr val="accent2"/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Pink Purple">
            <a:extLst>
              <a:ext uri="{FF2B5EF4-FFF2-40B4-BE49-F238E27FC236}">
                <a16:creationId xmlns:a16="http://schemas.microsoft.com/office/drawing/2014/main" id="{500985AA-642B-4D7B-8B9E-2F84B87877A6}"/>
              </a:ext>
            </a:extLst>
          </p:cNvPr>
          <p:cNvSpPr/>
          <p:nvPr/>
        </p:nvSpPr>
        <p:spPr>
          <a:xfrm rot="900000">
            <a:off x="-4017610" y="-8193034"/>
            <a:ext cx="21010204" cy="18788207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1000">
                <a:schemeClr val="accent2"/>
              </a:gs>
              <a:gs pos="40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Purple">
            <a:extLst>
              <a:ext uri="{FF2B5EF4-FFF2-40B4-BE49-F238E27FC236}">
                <a16:creationId xmlns:a16="http://schemas.microsoft.com/office/drawing/2014/main" id="{448C279F-10E9-4C46-A814-3EAAE49164DB}"/>
              </a:ext>
            </a:extLst>
          </p:cNvPr>
          <p:cNvSpPr/>
          <p:nvPr/>
        </p:nvSpPr>
        <p:spPr>
          <a:xfrm rot="15300000">
            <a:off x="2416400" y="-9343195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3000">
                <a:schemeClr val="accent2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Pink">
            <a:extLst>
              <a:ext uri="{FF2B5EF4-FFF2-40B4-BE49-F238E27FC236}">
                <a16:creationId xmlns:a16="http://schemas.microsoft.com/office/drawing/2014/main" id="{B4D9EABA-F71C-441A-8842-306D0D635336}"/>
              </a:ext>
            </a:extLst>
          </p:cNvPr>
          <p:cNvSpPr/>
          <p:nvPr/>
        </p:nvSpPr>
        <p:spPr>
          <a:xfrm rot="9000000">
            <a:off x="570497" y="-5092368"/>
            <a:ext cx="17079431" cy="15273145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Light Blue">
            <a:extLst>
              <a:ext uri="{FF2B5EF4-FFF2-40B4-BE49-F238E27FC236}">
                <a16:creationId xmlns:a16="http://schemas.microsoft.com/office/drawing/2014/main" id="{DAAA02BD-934D-45D9-8BEE-7910C910F060}"/>
              </a:ext>
            </a:extLst>
          </p:cNvPr>
          <p:cNvSpPr/>
          <p:nvPr/>
        </p:nvSpPr>
        <p:spPr>
          <a:xfrm rot="15300000">
            <a:off x="7329252" y="-6563623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80000">
                <a:schemeClr val="accent2">
                  <a:alpha val="32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1D954-382A-4932-A144-A60611423025}"/>
              </a:ext>
            </a:extLst>
          </p:cNvPr>
          <p:cNvSpPr txBox="1"/>
          <p:nvPr/>
        </p:nvSpPr>
        <p:spPr>
          <a:xfrm rot="16200000">
            <a:off x="-1412698" y="6473280"/>
            <a:ext cx="4387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E22C8D-264D-45DD-9727-631727A95C16}"/>
              </a:ext>
            </a:extLst>
          </p:cNvPr>
          <p:cNvSpPr/>
          <p:nvPr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441EEE-8DEB-47CE-89B8-E9A1AFC49771}"/>
              </a:ext>
            </a:extLst>
          </p:cNvPr>
          <p:cNvSpPr/>
          <p:nvPr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95E79-7464-461B-BAB4-E9EA0ED82658}"/>
              </a:ext>
            </a:extLst>
          </p:cNvPr>
          <p:cNvSpPr/>
          <p:nvPr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5A810-B35F-40B2-B3E2-7125E4E901D6}"/>
              </a:ext>
            </a:extLst>
          </p:cNvPr>
          <p:cNvSpPr txBox="1"/>
          <p:nvPr/>
        </p:nvSpPr>
        <p:spPr>
          <a:xfrm rot="16200000">
            <a:off x="21192101" y="5902011"/>
            <a:ext cx="48280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2000">
                <a:solidFill>
                  <a:schemeClr val="bg1"/>
                </a:solidFill>
              </a:rPr>
              <a:t> presentation to </a:t>
            </a:r>
            <a:r>
              <a:rPr lang="en-US" sz="2000" b="0">
                <a:solidFill>
                  <a:schemeClr val="bg1"/>
                </a:solidFill>
              </a:rPr>
              <a:t>DesignBall</a:t>
            </a:r>
            <a:r>
              <a:rPr lang="en-US" sz="200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A402281-A71B-4254-9374-C33A92A607A8}"/>
              </a:ext>
            </a:extLst>
          </p:cNvPr>
          <p:cNvSpPr txBox="1">
            <a:spLocks/>
          </p:cNvSpPr>
          <p:nvPr/>
        </p:nvSpPr>
        <p:spPr>
          <a:xfrm>
            <a:off x="23408916" y="8877743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bg1"/>
                </a:solidFill>
                <a:latin typeface="+mj-lt"/>
              </a:rPr>
              <a:pPr algn="ctr"/>
              <a:t>‹Nr.›</a:t>
            </a:fld>
            <a:endParaRPr lang="en-US" sz="1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4EFB6-50AA-4D38-9D48-7BD5B45DDFBB}"/>
              </a:ext>
            </a:extLst>
          </p:cNvPr>
          <p:cNvSpPr/>
          <p:nvPr/>
        </p:nvSpPr>
        <p:spPr>
          <a:xfrm>
            <a:off x="519440" y="1200025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FBF3C-CB21-415F-B45D-959770BDF22A}"/>
              </a:ext>
            </a:extLst>
          </p:cNvPr>
          <p:cNvSpPr/>
          <p:nvPr/>
        </p:nvSpPr>
        <p:spPr>
          <a:xfrm>
            <a:off x="519440" y="11364852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BAE8D9-87AB-46BC-92A4-F4E9D7AC0FBA}"/>
              </a:ext>
            </a:extLst>
          </p:cNvPr>
          <p:cNvSpPr/>
          <p:nvPr/>
        </p:nvSpPr>
        <p:spPr>
          <a:xfrm>
            <a:off x="519441" y="12635657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17" name="Rectangle 16">
            <a:hlinkClick r:id="rId2"/>
            <a:extLst>
              <a:ext uri="{FF2B5EF4-FFF2-40B4-BE49-F238E27FC236}">
                <a16:creationId xmlns:a16="http://schemas.microsoft.com/office/drawing/2014/main" id="{24E0D936-A358-44A0-8799-2857E707915C}"/>
              </a:ext>
            </a:extLst>
          </p:cNvPr>
          <p:cNvSpPr/>
          <p:nvPr/>
        </p:nvSpPr>
        <p:spPr>
          <a:xfrm>
            <a:off x="650477" y="1207529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8" name="Rectangle 17">
            <a:hlinkClick r:id="rId3"/>
            <a:extLst>
              <a:ext uri="{FF2B5EF4-FFF2-40B4-BE49-F238E27FC236}">
                <a16:creationId xmlns:a16="http://schemas.microsoft.com/office/drawing/2014/main" id="{FB9CC360-65F7-47B8-821F-29626B4BC244}"/>
              </a:ext>
            </a:extLst>
          </p:cNvPr>
          <p:cNvSpPr/>
          <p:nvPr/>
        </p:nvSpPr>
        <p:spPr>
          <a:xfrm>
            <a:off x="650477" y="1144452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9" name="Rectangle 18">
            <a:hlinkClick r:id="rId4"/>
            <a:extLst>
              <a:ext uri="{FF2B5EF4-FFF2-40B4-BE49-F238E27FC236}">
                <a16:creationId xmlns:a16="http://schemas.microsoft.com/office/drawing/2014/main" id="{E141DB3D-31D6-4A50-8649-C600099A9539}"/>
              </a:ext>
            </a:extLst>
          </p:cNvPr>
          <p:cNvSpPr/>
          <p:nvPr/>
        </p:nvSpPr>
        <p:spPr>
          <a:xfrm>
            <a:off x="650477" y="1270607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8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6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9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3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13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94092BF-1AD3-4EED-B795-F06DF62CC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00056" y="4678018"/>
            <a:ext cx="5281636" cy="6361043"/>
          </a:xfrm>
          <a:custGeom>
            <a:avLst/>
            <a:gdLst>
              <a:gd name="connsiteX0" fmla="*/ 0 w 5281636"/>
              <a:gd name="connsiteY0" fmla="*/ 0 h 6361043"/>
              <a:gd name="connsiteX1" fmla="*/ 5281636 w 5281636"/>
              <a:gd name="connsiteY1" fmla="*/ 0 h 6361043"/>
              <a:gd name="connsiteX2" fmla="*/ 5281636 w 5281636"/>
              <a:gd name="connsiteY2" fmla="*/ 6361043 h 6361043"/>
              <a:gd name="connsiteX3" fmla="*/ 0 w 5281636"/>
              <a:gd name="connsiteY3" fmla="*/ 6361043 h 6361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1636" h="6361043">
                <a:moveTo>
                  <a:pt x="0" y="0"/>
                </a:moveTo>
                <a:lnTo>
                  <a:pt x="5281636" y="0"/>
                </a:lnTo>
                <a:lnTo>
                  <a:pt x="5281636" y="6361043"/>
                </a:lnTo>
                <a:lnTo>
                  <a:pt x="0" y="636104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06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B769ED-0865-45A5-ABE8-9D05C196F6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4755" y="3882340"/>
            <a:ext cx="3519577" cy="5856265"/>
          </a:xfrm>
          <a:custGeom>
            <a:avLst/>
            <a:gdLst>
              <a:gd name="connsiteX0" fmla="*/ 0 w 3519577"/>
              <a:gd name="connsiteY0" fmla="*/ 0 h 5856265"/>
              <a:gd name="connsiteX1" fmla="*/ 3519577 w 3519577"/>
              <a:gd name="connsiteY1" fmla="*/ 0 h 5856265"/>
              <a:gd name="connsiteX2" fmla="*/ 3519577 w 3519577"/>
              <a:gd name="connsiteY2" fmla="*/ 5856265 h 5856265"/>
              <a:gd name="connsiteX3" fmla="*/ 0 w 3519577"/>
              <a:gd name="connsiteY3" fmla="*/ 5856265 h 585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577" h="5856265">
                <a:moveTo>
                  <a:pt x="0" y="0"/>
                </a:moveTo>
                <a:lnTo>
                  <a:pt x="3519577" y="0"/>
                </a:lnTo>
                <a:lnTo>
                  <a:pt x="3519577" y="5856265"/>
                </a:lnTo>
                <a:lnTo>
                  <a:pt x="0" y="585626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3978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3F1F1D-6D2E-4F08-A2CD-2E7961E092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8121" y="7815531"/>
            <a:ext cx="2907664" cy="1949570"/>
          </a:xfrm>
          <a:custGeom>
            <a:avLst/>
            <a:gdLst>
              <a:gd name="connsiteX0" fmla="*/ 0 w 2907664"/>
              <a:gd name="connsiteY0" fmla="*/ 0 h 1949570"/>
              <a:gd name="connsiteX1" fmla="*/ 2907664 w 2907664"/>
              <a:gd name="connsiteY1" fmla="*/ 0 h 1949570"/>
              <a:gd name="connsiteX2" fmla="*/ 2907664 w 2907664"/>
              <a:gd name="connsiteY2" fmla="*/ 1949570 h 1949570"/>
              <a:gd name="connsiteX3" fmla="*/ 0 w 2907664"/>
              <a:gd name="connsiteY3" fmla="*/ 194957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7664" h="1949570">
                <a:moveTo>
                  <a:pt x="0" y="0"/>
                </a:moveTo>
                <a:lnTo>
                  <a:pt x="2907664" y="0"/>
                </a:lnTo>
                <a:lnTo>
                  <a:pt x="2907664" y="1949570"/>
                </a:lnTo>
                <a:lnTo>
                  <a:pt x="0" y="19495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94D55A-ADF5-4403-B482-3A8AFE2E6A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67678" y="7815531"/>
            <a:ext cx="2907664" cy="1949570"/>
          </a:xfrm>
          <a:custGeom>
            <a:avLst/>
            <a:gdLst>
              <a:gd name="connsiteX0" fmla="*/ 0 w 2907664"/>
              <a:gd name="connsiteY0" fmla="*/ 0 h 1949570"/>
              <a:gd name="connsiteX1" fmla="*/ 2907664 w 2907664"/>
              <a:gd name="connsiteY1" fmla="*/ 0 h 1949570"/>
              <a:gd name="connsiteX2" fmla="*/ 2907664 w 2907664"/>
              <a:gd name="connsiteY2" fmla="*/ 1949570 h 1949570"/>
              <a:gd name="connsiteX3" fmla="*/ 0 w 2907664"/>
              <a:gd name="connsiteY3" fmla="*/ 194957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7664" h="1949570">
                <a:moveTo>
                  <a:pt x="0" y="0"/>
                </a:moveTo>
                <a:lnTo>
                  <a:pt x="2907664" y="0"/>
                </a:lnTo>
                <a:lnTo>
                  <a:pt x="2907664" y="1949570"/>
                </a:lnTo>
                <a:lnTo>
                  <a:pt x="0" y="19495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ED939F3-6A44-4BC2-8AC8-68C3030AC0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977235" y="7815531"/>
            <a:ext cx="2907665" cy="1949570"/>
          </a:xfrm>
          <a:custGeom>
            <a:avLst/>
            <a:gdLst>
              <a:gd name="connsiteX0" fmla="*/ 0 w 2907665"/>
              <a:gd name="connsiteY0" fmla="*/ 0 h 1949570"/>
              <a:gd name="connsiteX1" fmla="*/ 2907665 w 2907665"/>
              <a:gd name="connsiteY1" fmla="*/ 0 h 1949570"/>
              <a:gd name="connsiteX2" fmla="*/ 2907665 w 2907665"/>
              <a:gd name="connsiteY2" fmla="*/ 1949570 h 1949570"/>
              <a:gd name="connsiteX3" fmla="*/ 0 w 2907665"/>
              <a:gd name="connsiteY3" fmla="*/ 194957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7665" h="1949570">
                <a:moveTo>
                  <a:pt x="0" y="0"/>
                </a:moveTo>
                <a:lnTo>
                  <a:pt x="2907665" y="0"/>
                </a:lnTo>
                <a:lnTo>
                  <a:pt x="2907665" y="1949570"/>
                </a:lnTo>
                <a:lnTo>
                  <a:pt x="0" y="19495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C3BE5DC-575D-458A-A462-CB182A3126E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186792" y="7815531"/>
            <a:ext cx="2907664" cy="1949570"/>
          </a:xfrm>
          <a:custGeom>
            <a:avLst/>
            <a:gdLst>
              <a:gd name="connsiteX0" fmla="*/ 0 w 2907664"/>
              <a:gd name="connsiteY0" fmla="*/ 0 h 1949570"/>
              <a:gd name="connsiteX1" fmla="*/ 2907664 w 2907664"/>
              <a:gd name="connsiteY1" fmla="*/ 0 h 1949570"/>
              <a:gd name="connsiteX2" fmla="*/ 2907664 w 2907664"/>
              <a:gd name="connsiteY2" fmla="*/ 1949570 h 1949570"/>
              <a:gd name="connsiteX3" fmla="*/ 0 w 2907664"/>
              <a:gd name="connsiteY3" fmla="*/ 194957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7664" h="1949570">
                <a:moveTo>
                  <a:pt x="0" y="0"/>
                </a:moveTo>
                <a:lnTo>
                  <a:pt x="2907664" y="0"/>
                </a:lnTo>
                <a:lnTo>
                  <a:pt x="2907664" y="1949570"/>
                </a:lnTo>
                <a:lnTo>
                  <a:pt x="0" y="194957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4653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F41E6CD-D98C-45A9-B075-D3EFA6065F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14978" y="3771900"/>
            <a:ext cx="2986087" cy="2986087"/>
          </a:xfrm>
          <a:custGeom>
            <a:avLst/>
            <a:gdLst>
              <a:gd name="connsiteX0" fmla="*/ 0 w 2986087"/>
              <a:gd name="connsiteY0" fmla="*/ 0 h 2986087"/>
              <a:gd name="connsiteX1" fmla="*/ 2986087 w 2986087"/>
              <a:gd name="connsiteY1" fmla="*/ 0 h 2986087"/>
              <a:gd name="connsiteX2" fmla="*/ 2986087 w 2986087"/>
              <a:gd name="connsiteY2" fmla="*/ 2986087 h 2986087"/>
              <a:gd name="connsiteX3" fmla="*/ 0 w 2986087"/>
              <a:gd name="connsiteY3" fmla="*/ 2986087 h 298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087" h="2986087">
                <a:moveTo>
                  <a:pt x="0" y="0"/>
                </a:moveTo>
                <a:lnTo>
                  <a:pt x="2986087" y="0"/>
                </a:lnTo>
                <a:lnTo>
                  <a:pt x="2986087" y="2986087"/>
                </a:lnTo>
                <a:lnTo>
                  <a:pt x="0" y="29860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DC06CD3-0560-4D25-A9DC-880346B68C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70993" y="3771900"/>
            <a:ext cx="2986087" cy="2986087"/>
          </a:xfrm>
          <a:custGeom>
            <a:avLst/>
            <a:gdLst>
              <a:gd name="connsiteX0" fmla="*/ 0 w 2986087"/>
              <a:gd name="connsiteY0" fmla="*/ 0 h 2986087"/>
              <a:gd name="connsiteX1" fmla="*/ 2986087 w 2986087"/>
              <a:gd name="connsiteY1" fmla="*/ 0 h 2986087"/>
              <a:gd name="connsiteX2" fmla="*/ 2986087 w 2986087"/>
              <a:gd name="connsiteY2" fmla="*/ 2986087 h 2986087"/>
              <a:gd name="connsiteX3" fmla="*/ 0 w 2986087"/>
              <a:gd name="connsiteY3" fmla="*/ 2986087 h 298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087" h="2986087">
                <a:moveTo>
                  <a:pt x="0" y="0"/>
                </a:moveTo>
                <a:lnTo>
                  <a:pt x="2986087" y="0"/>
                </a:lnTo>
                <a:lnTo>
                  <a:pt x="2986087" y="2986087"/>
                </a:lnTo>
                <a:lnTo>
                  <a:pt x="0" y="29860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7195AAD-4B74-4C98-9F16-45CCBCB6B4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14978" y="7072318"/>
            <a:ext cx="2986087" cy="2986087"/>
          </a:xfrm>
          <a:custGeom>
            <a:avLst/>
            <a:gdLst>
              <a:gd name="connsiteX0" fmla="*/ 0 w 2986087"/>
              <a:gd name="connsiteY0" fmla="*/ 0 h 2986087"/>
              <a:gd name="connsiteX1" fmla="*/ 2986087 w 2986087"/>
              <a:gd name="connsiteY1" fmla="*/ 0 h 2986087"/>
              <a:gd name="connsiteX2" fmla="*/ 2986087 w 2986087"/>
              <a:gd name="connsiteY2" fmla="*/ 2986087 h 2986087"/>
              <a:gd name="connsiteX3" fmla="*/ 0 w 2986087"/>
              <a:gd name="connsiteY3" fmla="*/ 2986087 h 298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087" h="2986087">
                <a:moveTo>
                  <a:pt x="0" y="0"/>
                </a:moveTo>
                <a:lnTo>
                  <a:pt x="2986087" y="0"/>
                </a:lnTo>
                <a:lnTo>
                  <a:pt x="2986087" y="2986087"/>
                </a:lnTo>
                <a:lnTo>
                  <a:pt x="0" y="29860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8F48BFD-378F-4EB9-A268-62E8E22DA9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0993" y="7072318"/>
            <a:ext cx="2986087" cy="2986087"/>
          </a:xfrm>
          <a:custGeom>
            <a:avLst/>
            <a:gdLst>
              <a:gd name="connsiteX0" fmla="*/ 0 w 2986087"/>
              <a:gd name="connsiteY0" fmla="*/ 0 h 2986087"/>
              <a:gd name="connsiteX1" fmla="*/ 2986087 w 2986087"/>
              <a:gd name="connsiteY1" fmla="*/ 0 h 2986087"/>
              <a:gd name="connsiteX2" fmla="*/ 2986087 w 2986087"/>
              <a:gd name="connsiteY2" fmla="*/ 2986087 h 2986087"/>
              <a:gd name="connsiteX3" fmla="*/ 0 w 2986087"/>
              <a:gd name="connsiteY3" fmla="*/ 2986087 h 298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087" h="2986087">
                <a:moveTo>
                  <a:pt x="0" y="0"/>
                </a:moveTo>
                <a:lnTo>
                  <a:pt x="2986087" y="0"/>
                </a:lnTo>
                <a:lnTo>
                  <a:pt x="2986087" y="2986087"/>
                </a:lnTo>
                <a:lnTo>
                  <a:pt x="0" y="2986087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17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6066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984625-FC00-409A-89CA-74509D2E0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99673" y="6991954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A64EF6-6AAD-4A8E-A2BA-D31872C0F1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99673" y="155257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B58EF59-6144-4377-881E-7F3DA3CB93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442445" y="1552575"/>
            <a:ext cx="10345056" cy="10610851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9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8A1CA22-A2E7-46D9-8A5B-5A4B32A365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6368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662144D-BFFA-4B4C-BD9A-DDB9AD2576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7863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8DCF79-7C12-4EE4-B377-E5D1CE3631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BA5F7F-E14B-4487-8788-8F182B3309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508537" y="1295399"/>
            <a:ext cx="5314950" cy="110490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84B905-8BF0-4A76-9E10-57BE3387F891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0A452D-DFE3-48E8-956D-B964AE99D0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73285" y="2114549"/>
            <a:ext cx="9410700" cy="9410700"/>
          </a:xfrm>
          <a:custGeom>
            <a:avLst/>
            <a:gdLst>
              <a:gd name="connsiteX0" fmla="*/ 0 w 9410700"/>
              <a:gd name="connsiteY0" fmla="*/ 0 h 9410700"/>
              <a:gd name="connsiteX1" fmla="*/ 9410700 w 9410700"/>
              <a:gd name="connsiteY1" fmla="*/ 0 h 9410700"/>
              <a:gd name="connsiteX2" fmla="*/ 9410700 w 9410700"/>
              <a:gd name="connsiteY2" fmla="*/ 9410700 h 9410700"/>
              <a:gd name="connsiteX3" fmla="*/ 0 w 9410700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700" h="9410700">
                <a:moveTo>
                  <a:pt x="0" y="0"/>
                </a:moveTo>
                <a:lnTo>
                  <a:pt x="9410700" y="0"/>
                </a:lnTo>
                <a:lnTo>
                  <a:pt x="9410700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1D63369-5C3A-4822-ACB3-46071185D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3185" y="2114549"/>
            <a:ext cx="9410699" cy="9410700"/>
          </a:xfrm>
          <a:custGeom>
            <a:avLst/>
            <a:gdLst>
              <a:gd name="connsiteX0" fmla="*/ 0 w 9410699"/>
              <a:gd name="connsiteY0" fmla="*/ 0 h 9410700"/>
              <a:gd name="connsiteX1" fmla="*/ 9410699 w 9410699"/>
              <a:gd name="connsiteY1" fmla="*/ 0 h 9410700"/>
              <a:gd name="connsiteX2" fmla="*/ 9410699 w 9410699"/>
              <a:gd name="connsiteY2" fmla="*/ 9410700 h 9410700"/>
              <a:gd name="connsiteX3" fmla="*/ 0 w 9410699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699" h="9410700">
                <a:moveTo>
                  <a:pt x="0" y="0"/>
                </a:moveTo>
                <a:lnTo>
                  <a:pt x="9410699" y="0"/>
                </a:lnTo>
                <a:lnTo>
                  <a:pt x="9410699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2C1527C-1238-4997-83A0-B93C0C1A11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03068" y="155257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2C28264-6FA4-467B-BDE9-EC8733C2D7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442448" y="1552574"/>
            <a:ext cx="10381040" cy="10629899"/>
          </a:xfrm>
          <a:custGeom>
            <a:avLst/>
            <a:gdLst>
              <a:gd name="connsiteX0" fmla="*/ 0 w 10381040"/>
              <a:gd name="connsiteY0" fmla="*/ 0 h 10629899"/>
              <a:gd name="connsiteX1" fmla="*/ 10381040 w 10381040"/>
              <a:gd name="connsiteY1" fmla="*/ 0 h 10629899"/>
              <a:gd name="connsiteX2" fmla="*/ 10381040 w 10381040"/>
              <a:gd name="connsiteY2" fmla="*/ 10629899 h 10629899"/>
              <a:gd name="connsiteX3" fmla="*/ 0 w 10381040"/>
              <a:gd name="connsiteY3" fmla="*/ 10629899 h 106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1040" h="10629899">
                <a:moveTo>
                  <a:pt x="0" y="0"/>
                </a:moveTo>
                <a:lnTo>
                  <a:pt x="10381040" y="0"/>
                </a:lnTo>
                <a:lnTo>
                  <a:pt x="10381040" y="10629899"/>
                </a:lnTo>
                <a:lnTo>
                  <a:pt x="0" y="106298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3876E8-A094-40A5-860F-FA8679BF44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03068" y="699195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560AE-CEDB-48AC-B2BF-85B52DE0F1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3688" y="6991955"/>
            <a:ext cx="5190519" cy="5190519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6" grpId="0" animBg="1"/>
      <p:bldP spid="17" grpId="0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653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3321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3F5516-0B38-4D10-8A01-707E02BE06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7" y="-16887824"/>
            <a:ext cx="21259801" cy="29232224"/>
          </a:xfrm>
          <a:custGeom>
            <a:avLst/>
            <a:gdLst>
              <a:gd name="connsiteX0" fmla="*/ 0 w 21259801"/>
              <a:gd name="connsiteY0" fmla="*/ 0 h 29232224"/>
              <a:gd name="connsiteX1" fmla="*/ 21259801 w 21259801"/>
              <a:gd name="connsiteY1" fmla="*/ 0 h 29232224"/>
              <a:gd name="connsiteX2" fmla="*/ 21259801 w 21259801"/>
              <a:gd name="connsiteY2" fmla="*/ 2133600 h 29232224"/>
              <a:gd name="connsiteX3" fmla="*/ 21259801 w 21259801"/>
              <a:gd name="connsiteY3" fmla="*/ 10972800 h 29232224"/>
              <a:gd name="connsiteX4" fmla="*/ 21259801 w 21259801"/>
              <a:gd name="connsiteY4" fmla="*/ 29232224 h 29232224"/>
              <a:gd name="connsiteX5" fmla="*/ 0 w 21259801"/>
              <a:gd name="connsiteY5" fmla="*/ 29232224 h 29232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59801" h="29232224">
                <a:moveTo>
                  <a:pt x="0" y="0"/>
                </a:moveTo>
                <a:lnTo>
                  <a:pt x="21259801" y="0"/>
                </a:lnTo>
                <a:lnTo>
                  <a:pt x="21259801" y="2133600"/>
                </a:lnTo>
                <a:lnTo>
                  <a:pt x="21259801" y="10972800"/>
                </a:lnTo>
                <a:lnTo>
                  <a:pt x="21259801" y="29232224"/>
                </a:lnTo>
                <a:lnTo>
                  <a:pt x="0" y="2923222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5E-6 L 5.55112E-17 1.32119 " pathEditMode="relative" rAng="0" ptsTypes="AA">
                                      <p:cBhvr>
                                        <p:cTn id="6" dur="1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0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3335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2263DCA-1DEE-49D2-80CB-CF9032EF06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28950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743896C4-BC14-436C-ADB0-09DC41D72F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9859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A1AA56A-4341-4938-9A18-9B4699C88FD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330768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AF6D4B1-9881-4261-92C1-B717CE6B51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481676" y="18668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E6DD8C9-03BB-49E3-A9B8-A0EFEABFBD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28950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FAB2594-68AE-46A3-9D9A-148C9A705C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79859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5DF9FA7A-DB60-4682-8CAB-2AC84C80FA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330768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6669351-C444-4EC3-976D-DAFD767ED96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481676" y="7429499"/>
            <a:ext cx="2876550" cy="3143250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BD3B56C-6673-4097-B43C-40AB7C20EE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5150" y="2386353"/>
            <a:ext cx="4950165" cy="4143375"/>
          </a:xfrm>
          <a:custGeom>
            <a:avLst/>
            <a:gdLst>
              <a:gd name="connsiteX0" fmla="*/ 0 w 4950165"/>
              <a:gd name="connsiteY0" fmla="*/ 0 h 4143375"/>
              <a:gd name="connsiteX1" fmla="*/ 4950165 w 4950165"/>
              <a:gd name="connsiteY1" fmla="*/ 0 h 4143375"/>
              <a:gd name="connsiteX2" fmla="*/ 4950165 w 4950165"/>
              <a:gd name="connsiteY2" fmla="*/ 4143375 h 4143375"/>
              <a:gd name="connsiteX3" fmla="*/ 0 w 4950165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5" h="4143375">
                <a:moveTo>
                  <a:pt x="0" y="0"/>
                </a:moveTo>
                <a:lnTo>
                  <a:pt x="4950165" y="0"/>
                </a:lnTo>
                <a:lnTo>
                  <a:pt x="4950165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AD6E42-B8ED-45FE-80BA-270BE28BE3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521859" y="2386353"/>
            <a:ext cx="4950164" cy="4143375"/>
          </a:xfrm>
          <a:custGeom>
            <a:avLst/>
            <a:gdLst>
              <a:gd name="connsiteX0" fmla="*/ 0 w 4950164"/>
              <a:gd name="connsiteY0" fmla="*/ 0 h 4143375"/>
              <a:gd name="connsiteX1" fmla="*/ 4950164 w 4950164"/>
              <a:gd name="connsiteY1" fmla="*/ 0 h 4143375"/>
              <a:gd name="connsiteX2" fmla="*/ 4950164 w 4950164"/>
              <a:gd name="connsiteY2" fmla="*/ 4143375 h 4143375"/>
              <a:gd name="connsiteX3" fmla="*/ 0 w 4950164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4" h="4143375">
                <a:moveTo>
                  <a:pt x="0" y="0"/>
                </a:moveTo>
                <a:lnTo>
                  <a:pt x="4950164" y="0"/>
                </a:lnTo>
                <a:lnTo>
                  <a:pt x="4950164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B2CF020-4972-4FDF-8E27-E1B874D064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15150" y="7186273"/>
            <a:ext cx="4950165" cy="4143375"/>
          </a:xfrm>
          <a:custGeom>
            <a:avLst/>
            <a:gdLst>
              <a:gd name="connsiteX0" fmla="*/ 0 w 4950165"/>
              <a:gd name="connsiteY0" fmla="*/ 0 h 4143375"/>
              <a:gd name="connsiteX1" fmla="*/ 4950165 w 4950165"/>
              <a:gd name="connsiteY1" fmla="*/ 0 h 4143375"/>
              <a:gd name="connsiteX2" fmla="*/ 4950165 w 4950165"/>
              <a:gd name="connsiteY2" fmla="*/ 4143375 h 4143375"/>
              <a:gd name="connsiteX3" fmla="*/ 0 w 4950165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5" h="4143375">
                <a:moveTo>
                  <a:pt x="0" y="0"/>
                </a:moveTo>
                <a:lnTo>
                  <a:pt x="4950165" y="0"/>
                </a:lnTo>
                <a:lnTo>
                  <a:pt x="4950165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EDE4E0-4295-4EC1-B674-5609175C4D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521859" y="7186273"/>
            <a:ext cx="4950164" cy="4143375"/>
          </a:xfrm>
          <a:custGeom>
            <a:avLst/>
            <a:gdLst>
              <a:gd name="connsiteX0" fmla="*/ 0 w 4950164"/>
              <a:gd name="connsiteY0" fmla="*/ 0 h 4143375"/>
              <a:gd name="connsiteX1" fmla="*/ 4950164 w 4950164"/>
              <a:gd name="connsiteY1" fmla="*/ 0 h 4143375"/>
              <a:gd name="connsiteX2" fmla="*/ 4950164 w 4950164"/>
              <a:gd name="connsiteY2" fmla="*/ 4143375 h 4143375"/>
              <a:gd name="connsiteX3" fmla="*/ 0 w 4950164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4" h="4143375">
                <a:moveTo>
                  <a:pt x="0" y="0"/>
                </a:moveTo>
                <a:lnTo>
                  <a:pt x="4950164" y="0"/>
                </a:lnTo>
                <a:lnTo>
                  <a:pt x="4950164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21259800" cy="11049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2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21259800" cy="11049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EC47BBF-5081-44C2-A39B-5B7D55A2C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10629899" cy="110490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9F983A-E9C3-445F-A7F1-45E2008FDC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3589" y="6858000"/>
            <a:ext cx="5278295" cy="5486400"/>
          </a:xfrm>
          <a:custGeom>
            <a:avLst/>
            <a:gdLst>
              <a:gd name="connsiteX0" fmla="*/ 0 w 5278295"/>
              <a:gd name="connsiteY0" fmla="*/ 0 h 5486400"/>
              <a:gd name="connsiteX1" fmla="*/ 5278295 w 5278295"/>
              <a:gd name="connsiteY1" fmla="*/ 0 h 5486400"/>
              <a:gd name="connsiteX2" fmla="*/ 5278295 w 5278295"/>
              <a:gd name="connsiteY2" fmla="*/ 5486400 h 5486400"/>
              <a:gd name="connsiteX3" fmla="*/ 0 w 5278295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8295" h="5486400">
                <a:moveTo>
                  <a:pt x="0" y="0"/>
                </a:moveTo>
                <a:lnTo>
                  <a:pt x="5278295" y="0"/>
                </a:lnTo>
                <a:lnTo>
                  <a:pt x="5278295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DE4FB34-EA53-468B-BEDD-E3F16B8A78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471884" y="1295400"/>
            <a:ext cx="5351604" cy="5562600"/>
          </a:xfrm>
          <a:custGeom>
            <a:avLst/>
            <a:gdLst>
              <a:gd name="connsiteX0" fmla="*/ 0 w 5351604"/>
              <a:gd name="connsiteY0" fmla="*/ 0 h 5562600"/>
              <a:gd name="connsiteX1" fmla="*/ 5351604 w 5351604"/>
              <a:gd name="connsiteY1" fmla="*/ 0 h 5562600"/>
              <a:gd name="connsiteX2" fmla="*/ 5351604 w 5351604"/>
              <a:gd name="connsiteY2" fmla="*/ 5562600 h 5562600"/>
              <a:gd name="connsiteX3" fmla="*/ 0 w 5351604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1604" h="5562600">
                <a:moveTo>
                  <a:pt x="0" y="0"/>
                </a:moveTo>
                <a:lnTo>
                  <a:pt x="5351604" y="0"/>
                </a:lnTo>
                <a:lnTo>
                  <a:pt x="5351604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0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" TargetMode="External"/><Relationship Id="rId5" Type="http://schemas.openxmlformats.org/officeDocument/2006/relationships/hyperlink" Target="https://www.facebook.com/" TargetMode="Externa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6" Type="http://schemas.openxmlformats.org/officeDocument/2006/relationships/hyperlink" Target="https://twitter.com/" TargetMode="Externa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hyperlink" Target="https://www.linkedin.com/" TargetMode="Externa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hyperlink" Target="https://www.facebook.com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" TargetMode="External"/><Relationship Id="rId5" Type="http://schemas.openxmlformats.org/officeDocument/2006/relationships/hyperlink" Target="https://www.facebook.com/" TargetMode="Externa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witter.com/" TargetMode="External"/><Relationship Id="rId4" Type="http://schemas.openxmlformats.org/officeDocument/2006/relationships/hyperlink" Target="https://www.linkedin.com/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" TargetMode="External"/><Relationship Id="rId3" Type="http://schemas.openxmlformats.org/officeDocument/2006/relationships/slideLayout" Target="../slideLayouts/slideLayout10.xml"/><Relationship Id="rId7" Type="http://schemas.openxmlformats.org/officeDocument/2006/relationships/hyperlink" Target="https://www.linkedin.com/" TargetMode="Externa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facebook.com/" TargetMode="Externa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linkedin.com/" TargetMode="External"/><Relationship Id="rId5" Type="http://schemas.openxmlformats.org/officeDocument/2006/relationships/hyperlink" Target="https://www.facebook.com/" TargetMode="Externa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hyperlink" Target="https://www.linkedin.com/" TargetMode="Externa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hyperlink" Target="https://twitter.com/" TargetMode="Externa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34.xml"/><Relationship Id="rId16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hyperlink" Target="https://www.facebook.com/" TargetMode="Externa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hyperlink" Target="https://www.linkedin.com/" TargetMode="Externa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hyperlink" Target="https://www.facebook.com/" TargetMode="Externa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" TargetMode="External"/><Relationship Id="rId3" Type="http://schemas.openxmlformats.org/officeDocument/2006/relationships/slideLayout" Target="../slideLayouts/slideLayout82.xml"/><Relationship Id="rId7" Type="http://schemas.openxmlformats.org/officeDocument/2006/relationships/hyperlink" Target="https://www.linkedin.com/" TargetMode="Externa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hyperlink" Target="https://www.facebook.com/" TargetMode="Externa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1972804" y="5913174"/>
            <a:ext cx="5507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Metanet</a:t>
            </a:r>
            <a:r>
              <a:rPr lang="en-US" sz="4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Society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D0F637-39BC-413B-92B5-921A8A832E4F}"/>
              </a:ext>
            </a:extLst>
          </p:cNvPr>
          <p:cNvSpPr/>
          <p:nvPr userDrawn="1"/>
        </p:nvSpPr>
        <p:spPr>
          <a:xfrm>
            <a:off x="519440" y="1200025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5B773D-D380-4D28-842C-CAEB2EA06CFE}"/>
              </a:ext>
            </a:extLst>
          </p:cNvPr>
          <p:cNvSpPr/>
          <p:nvPr userDrawn="1"/>
        </p:nvSpPr>
        <p:spPr>
          <a:xfrm>
            <a:off x="519440" y="11364852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06F911-4D41-42F8-A22A-93B4C580A4FA}"/>
              </a:ext>
            </a:extLst>
          </p:cNvPr>
          <p:cNvSpPr/>
          <p:nvPr userDrawn="1"/>
        </p:nvSpPr>
        <p:spPr>
          <a:xfrm>
            <a:off x="519441" y="12635657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C1A05CED-D825-4423-B437-E98239752205}"/>
              </a:ext>
            </a:extLst>
          </p:cNvPr>
          <p:cNvSpPr/>
          <p:nvPr userDrawn="1"/>
        </p:nvSpPr>
        <p:spPr>
          <a:xfrm>
            <a:off x="650477" y="1207529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6"/>
            <a:extLst>
              <a:ext uri="{FF2B5EF4-FFF2-40B4-BE49-F238E27FC236}">
                <a16:creationId xmlns:a16="http://schemas.microsoft.com/office/drawing/2014/main" id="{C3BFFE27-40D7-4368-A3B4-782C986B1372}"/>
              </a:ext>
            </a:extLst>
          </p:cNvPr>
          <p:cNvSpPr/>
          <p:nvPr userDrawn="1"/>
        </p:nvSpPr>
        <p:spPr>
          <a:xfrm>
            <a:off x="650477" y="1144452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7"/>
            <a:extLst>
              <a:ext uri="{FF2B5EF4-FFF2-40B4-BE49-F238E27FC236}">
                <a16:creationId xmlns:a16="http://schemas.microsoft.com/office/drawing/2014/main" id="{3EC3E93D-FF4A-45D0-B764-196D70240EE1}"/>
              </a:ext>
            </a:extLst>
          </p:cNvPr>
          <p:cNvSpPr/>
          <p:nvPr userDrawn="1"/>
        </p:nvSpPr>
        <p:spPr>
          <a:xfrm>
            <a:off x="650477" y="1270607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4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20" r:id="rId2"/>
    <p:sldLayoutId id="2147483819" r:id="rId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 userDrawn="1"/>
        </p:nvSpPr>
        <p:spPr>
          <a:xfrm rot="16200000">
            <a:off x="-1797981" y="6087997"/>
            <a:ext cx="5158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Metanet</a:t>
            </a:r>
            <a:r>
              <a:rPr lang="en-US" sz="4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Society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 userDrawn="1"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 userDrawn="1"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 userDrawn="1"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 userDrawn="1"/>
        </p:nvSpPr>
        <p:spPr>
          <a:xfrm>
            <a:off x="23408916" y="8877743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‹Nr.›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D12CBD-AE23-42E3-A693-B2EF35D875E5}"/>
              </a:ext>
            </a:extLst>
          </p:cNvPr>
          <p:cNvSpPr/>
          <p:nvPr userDrawn="1"/>
        </p:nvSpPr>
        <p:spPr>
          <a:xfrm>
            <a:off x="519440" y="1200025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2C1E5A-BA23-4E06-8945-CECE0EDC0275}"/>
              </a:ext>
            </a:extLst>
          </p:cNvPr>
          <p:cNvSpPr/>
          <p:nvPr userDrawn="1"/>
        </p:nvSpPr>
        <p:spPr>
          <a:xfrm>
            <a:off x="519440" y="11364852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E5CB14-A4B1-4412-A7C5-F126381AC96E}"/>
              </a:ext>
            </a:extLst>
          </p:cNvPr>
          <p:cNvSpPr/>
          <p:nvPr userDrawn="1"/>
        </p:nvSpPr>
        <p:spPr>
          <a:xfrm>
            <a:off x="519441" y="12635657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14"/>
            <a:extLst>
              <a:ext uri="{FF2B5EF4-FFF2-40B4-BE49-F238E27FC236}">
                <a16:creationId xmlns:a16="http://schemas.microsoft.com/office/drawing/2014/main" id="{499E01FB-D287-4682-B5B4-43BC2B8ACE72}"/>
              </a:ext>
            </a:extLst>
          </p:cNvPr>
          <p:cNvSpPr/>
          <p:nvPr userDrawn="1"/>
        </p:nvSpPr>
        <p:spPr>
          <a:xfrm>
            <a:off x="650477" y="1207529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15"/>
            <a:extLst>
              <a:ext uri="{FF2B5EF4-FFF2-40B4-BE49-F238E27FC236}">
                <a16:creationId xmlns:a16="http://schemas.microsoft.com/office/drawing/2014/main" id="{3076B77D-FD27-46C2-9D6C-C351DCF6BB9C}"/>
              </a:ext>
            </a:extLst>
          </p:cNvPr>
          <p:cNvSpPr/>
          <p:nvPr userDrawn="1"/>
        </p:nvSpPr>
        <p:spPr>
          <a:xfrm>
            <a:off x="650477" y="1144452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16"/>
            <a:extLst>
              <a:ext uri="{FF2B5EF4-FFF2-40B4-BE49-F238E27FC236}">
                <a16:creationId xmlns:a16="http://schemas.microsoft.com/office/drawing/2014/main" id="{A52BADA1-F809-489E-810F-DA6F2F3BFE7B}"/>
              </a:ext>
            </a:extLst>
          </p:cNvPr>
          <p:cNvSpPr/>
          <p:nvPr userDrawn="1"/>
        </p:nvSpPr>
        <p:spPr>
          <a:xfrm>
            <a:off x="650477" y="1270607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1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 userDrawn="1"/>
        </p:nvSpPr>
        <p:spPr>
          <a:xfrm>
            <a:off x="23429501" y="12734126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‹Nr.›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69C2D56-633C-446F-A686-A486196BFAD9}"/>
              </a:ext>
            </a:extLst>
          </p:cNvPr>
          <p:cNvSpPr txBox="1"/>
          <p:nvPr userDrawn="1"/>
        </p:nvSpPr>
        <p:spPr>
          <a:xfrm>
            <a:off x="9999839" y="12640786"/>
            <a:ext cx="5791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Metanet</a:t>
            </a:r>
            <a:r>
              <a:rPr lang="en-US" sz="4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Society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377304C-9DD4-4699-B378-674485569779}"/>
              </a:ext>
            </a:extLst>
          </p:cNvPr>
          <p:cNvGrpSpPr/>
          <p:nvPr userDrawn="1"/>
        </p:nvGrpSpPr>
        <p:grpSpPr>
          <a:xfrm rot="5400000">
            <a:off x="765545" y="336048"/>
            <a:ext cx="102824" cy="698136"/>
            <a:chOff x="729638" y="739163"/>
            <a:chExt cx="102824" cy="698136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49B4F256-E5E5-4514-8124-346326987216}"/>
                </a:ext>
              </a:extLst>
            </p:cNvPr>
            <p:cNvSpPr/>
            <p:nvPr userDrawn="1"/>
          </p:nvSpPr>
          <p:spPr>
            <a:xfrm>
              <a:off x="729638" y="739163"/>
              <a:ext cx="102824" cy="10282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30C5FF0-DC40-4A68-B3DD-90F08B400541}"/>
                </a:ext>
              </a:extLst>
            </p:cNvPr>
            <p:cNvSpPr/>
            <p:nvPr userDrawn="1"/>
          </p:nvSpPr>
          <p:spPr>
            <a:xfrm>
              <a:off x="729638" y="1036819"/>
              <a:ext cx="102824" cy="10282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B42FAED1-C994-470E-BF49-B9FD43CAE860}"/>
                </a:ext>
              </a:extLst>
            </p:cNvPr>
            <p:cNvSpPr/>
            <p:nvPr userDrawn="1"/>
          </p:nvSpPr>
          <p:spPr>
            <a:xfrm>
              <a:off x="729638" y="1334475"/>
              <a:ext cx="102824" cy="10282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D6EF99-2261-4A33-BFDC-F85D8018D105}"/>
              </a:ext>
            </a:extLst>
          </p:cNvPr>
          <p:cNvGrpSpPr/>
          <p:nvPr userDrawn="1"/>
        </p:nvGrpSpPr>
        <p:grpSpPr>
          <a:xfrm>
            <a:off x="520326" y="12789912"/>
            <a:ext cx="1949785" cy="584775"/>
            <a:chOff x="381362" y="12499958"/>
            <a:chExt cx="2854681" cy="8561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BE2B59-8B4A-4E5D-9555-3FC89304D852}"/>
                </a:ext>
              </a:extLst>
            </p:cNvPr>
            <p:cNvGrpSpPr/>
            <p:nvPr userDrawn="1"/>
          </p:nvGrpSpPr>
          <p:grpSpPr>
            <a:xfrm>
              <a:off x="1373107" y="12499958"/>
              <a:ext cx="871192" cy="856170"/>
              <a:chOff x="381361" y="11864556"/>
              <a:chExt cx="871192" cy="85617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FF78A7-4851-488C-8636-F46434A7D00C}"/>
                  </a:ext>
                </a:extLst>
              </p:cNvPr>
              <p:cNvSpPr/>
              <p:nvPr userDrawn="1"/>
            </p:nvSpPr>
            <p:spPr>
              <a:xfrm>
                <a:off x="381361" y="11864556"/>
                <a:ext cx="871192" cy="85617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3200">
                    <a:solidFill>
                      <a:schemeClr val="tx1">
                        <a:lumMod val="25000"/>
                        <a:lumOff val="75000"/>
                      </a:schemeClr>
                    </a:solidFill>
                    <a:latin typeface="Designball-Social-01" pitchFamily="2" charset="0"/>
                  </a:rPr>
                  <a:t>b</a:t>
                </a:r>
              </a:p>
            </p:txBody>
          </p:sp>
          <p:sp>
            <p:nvSpPr>
              <p:cNvPr id="18" name="Rectangle 17">
                <a:hlinkClick r:id="rId5"/>
                <a:extLst>
                  <a:ext uri="{FF2B5EF4-FFF2-40B4-BE49-F238E27FC236}">
                    <a16:creationId xmlns:a16="http://schemas.microsoft.com/office/drawing/2014/main" id="{FB2E8F8A-90DB-4F91-8F4F-B8DEB8A1B15E}"/>
                  </a:ext>
                </a:extLst>
              </p:cNvPr>
              <p:cNvSpPr/>
              <p:nvPr userDrawn="1"/>
            </p:nvSpPr>
            <p:spPr>
              <a:xfrm>
                <a:off x="650477" y="12075298"/>
                <a:ext cx="332961" cy="443947"/>
              </a:xfrm>
              <a:prstGeom prst="rect">
                <a:avLst/>
              </a:prstGeom>
              <a:solidFill>
                <a:schemeClr val="bg2">
                  <a:alpha val="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>
                      <a:lumMod val="25000"/>
                      <a:lumOff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61E27D6-044C-4076-8195-DA9025F4A7B1}"/>
                </a:ext>
              </a:extLst>
            </p:cNvPr>
            <p:cNvGrpSpPr/>
            <p:nvPr userDrawn="1"/>
          </p:nvGrpSpPr>
          <p:grpSpPr>
            <a:xfrm>
              <a:off x="2364851" y="12499958"/>
              <a:ext cx="871192" cy="856170"/>
              <a:chOff x="381361" y="11229154"/>
              <a:chExt cx="871192" cy="85617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80ADE3C-7418-43C2-BA3C-6E4E35968B67}"/>
                  </a:ext>
                </a:extLst>
              </p:cNvPr>
              <p:cNvSpPr/>
              <p:nvPr userDrawn="1"/>
            </p:nvSpPr>
            <p:spPr>
              <a:xfrm>
                <a:off x="381361" y="11229154"/>
                <a:ext cx="871192" cy="85617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3200">
                    <a:solidFill>
                      <a:schemeClr val="tx1">
                        <a:lumMod val="25000"/>
                        <a:lumOff val="75000"/>
                      </a:schemeClr>
                    </a:solidFill>
                    <a:latin typeface="Designball-Social-01" pitchFamily="2" charset="0"/>
                  </a:rPr>
                  <a:t>C</a:t>
                </a:r>
              </a:p>
            </p:txBody>
          </p:sp>
          <p:sp>
            <p:nvSpPr>
              <p:cNvPr id="19" name="Rectangle 18">
                <a:hlinkClick r:id="rId6"/>
                <a:extLst>
                  <a:ext uri="{FF2B5EF4-FFF2-40B4-BE49-F238E27FC236}">
                    <a16:creationId xmlns:a16="http://schemas.microsoft.com/office/drawing/2014/main" id="{84ED7DF4-489F-425D-A6A4-5197C912843C}"/>
                  </a:ext>
                </a:extLst>
              </p:cNvPr>
              <p:cNvSpPr/>
              <p:nvPr userDrawn="1"/>
            </p:nvSpPr>
            <p:spPr>
              <a:xfrm>
                <a:off x="650477" y="11444528"/>
                <a:ext cx="332961" cy="443947"/>
              </a:xfrm>
              <a:prstGeom prst="rect">
                <a:avLst/>
              </a:prstGeom>
              <a:solidFill>
                <a:schemeClr val="bg2">
                  <a:alpha val="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>
                      <a:lumMod val="25000"/>
                      <a:lumOff val="75000"/>
                    </a:schemeClr>
                  </a:solidFill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BC24665-6714-4317-BBEC-C0E62FD3FDE3}"/>
                </a:ext>
              </a:extLst>
            </p:cNvPr>
            <p:cNvGrpSpPr/>
            <p:nvPr userDrawn="1"/>
          </p:nvGrpSpPr>
          <p:grpSpPr>
            <a:xfrm>
              <a:off x="381362" y="12499958"/>
              <a:ext cx="871192" cy="856170"/>
              <a:chOff x="381362" y="12499959"/>
              <a:chExt cx="871192" cy="85617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5DFFED-3D42-43F3-9722-028625CC3B3B}"/>
                  </a:ext>
                </a:extLst>
              </p:cNvPr>
              <p:cNvSpPr/>
              <p:nvPr userDrawn="1"/>
            </p:nvSpPr>
            <p:spPr>
              <a:xfrm>
                <a:off x="381362" y="12499959"/>
                <a:ext cx="871192" cy="85617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3200">
                    <a:solidFill>
                      <a:schemeClr val="tx1">
                        <a:lumMod val="25000"/>
                        <a:lumOff val="75000"/>
                      </a:schemeClr>
                    </a:solidFill>
                    <a:latin typeface="Designball-Social-01" pitchFamily="2" charset="0"/>
                  </a:rPr>
                  <a:t>c</a:t>
                </a:r>
              </a:p>
            </p:txBody>
          </p:sp>
          <p:sp>
            <p:nvSpPr>
              <p:cNvPr id="20" name="Rectangle 19">
                <a:hlinkClick r:id="rId7"/>
                <a:extLst>
                  <a:ext uri="{FF2B5EF4-FFF2-40B4-BE49-F238E27FC236}">
                    <a16:creationId xmlns:a16="http://schemas.microsoft.com/office/drawing/2014/main" id="{21293EB2-A110-4B89-B307-ADCAD1938FBD}"/>
                  </a:ext>
                </a:extLst>
              </p:cNvPr>
              <p:cNvSpPr/>
              <p:nvPr userDrawn="1"/>
            </p:nvSpPr>
            <p:spPr>
              <a:xfrm>
                <a:off x="650477" y="12706070"/>
                <a:ext cx="332961" cy="443947"/>
              </a:xfrm>
              <a:prstGeom prst="rect">
                <a:avLst/>
              </a:prstGeom>
              <a:solidFill>
                <a:schemeClr val="bg2">
                  <a:alpha val="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>
                      <a:lumMod val="25000"/>
                      <a:lumOff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101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26" r:id="rId2"/>
    <p:sldLayoutId id="2147483827" r:id="rId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 userDrawn="1"/>
        </p:nvSpPr>
        <p:spPr>
          <a:xfrm>
            <a:off x="23429501" y="396352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‹Nr.›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377304C-9DD4-4699-B378-674485569779}"/>
              </a:ext>
            </a:extLst>
          </p:cNvPr>
          <p:cNvGrpSpPr/>
          <p:nvPr userDrawn="1"/>
        </p:nvGrpSpPr>
        <p:grpSpPr>
          <a:xfrm rot="5400000">
            <a:off x="765545" y="12647318"/>
            <a:ext cx="102824" cy="698136"/>
            <a:chOff x="729638" y="739163"/>
            <a:chExt cx="102824" cy="698136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49B4F256-E5E5-4514-8124-346326987216}"/>
                </a:ext>
              </a:extLst>
            </p:cNvPr>
            <p:cNvSpPr/>
            <p:nvPr userDrawn="1"/>
          </p:nvSpPr>
          <p:spPr>
            <a:xfrm>
              <a:off x="729638" y="739163"/>
              <a:ext cx="102824" cy="10282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30C5FF0-DC40-4A68-B3DD-90F08B400541}"/>
                </a:ext>
              </a:extLst>
            </p:cNvPr>
            <p:cNvSpPr/>
            <p:nvPr userDrawn="1"/>
          </p:nvSpPr>
          <p:spPr>
            <a:xfrm>
              <a:off x="729638" y="1036819"/>
              <a:ext cx="102824" cy="10282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B42FAED1-C994-470E-BF49-B9FD43CAE860}"/>
                </a:ext>
              </a:extLst>
            </p:cNvPr>
            <p:cNvSpPr/>
            <p:nvPr userDrawn="1"/>
          </p:nvSpPr>
          <p:spPr>
            <a:xfrm>
              <a:off x="729638" y="1334475"/>
              <a:ext cx="102824" cy="10282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B57D73C-8126-4C12-BB06-B52704C1E4DD}"/>
              </a:ext>
            </a:extLst>
          </p:cNvPr>
          <p:cNvSpPr/>
          <p:nvPr userDrawn="1"/>
        </p:nvSpPr>
        <p:spPr>
          <a:xfrm>
            <a:off x="1197701" y="37581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5" name="Rectangle 24">
            <a:hlinkClick r:id="rId3"/>
            <a:extLst>
              <a:ext uri="{FF2B5EF4-FFF2-40B4-BE49-F238E27FC236}">
                <a16:creationId xmlns:a16="http://schemas.microsoft.com/office/drawing/2014/main" id="{14EA5636-0136-41F0-9397-EDDDA9C1874F}"/>
              </a:ext>
            </a:extLst>
          </p:cNvPr>
          <p:cNvSpPr/>
          <p:nvPr userDrawn="1"/>
        </p:nvSpPr>
        <p:spPr>
          <a:xfrm>
            <a:off x="1381511" y="519754"/>
            <a:ext cx="227417" cy="303221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C7863F-8B0A-4FAF-87BC-9CA2BC0E52DB}"/>
              </a:ext>
            </a:extLst>
          </p:cNvPr>
          <p:cNvSpPr/>
          <p:nvPr userDrawn="1"/>
        </p:nvSpPr>
        <p:spPr>
          <a:xfrm>
            <a:off x="1875075" y="37581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4"/>
            <a:extLst>
              <a:ext uri="{FF2B5EF4-FFF2-40B4-BE49-F238E27FC236}">
                <a16:creationId xmlns:a16="http://schemas.microsoft.com/office/drawing/2014/main" id="{D5626DBA-ED92-4F93-9D61-1DD1166A99CA}"/>
              </a:ext>
            </a:extLst>
          </p:cNvPr>
          <p:cNvSpPr/>
          <p:nvPr userDrawn="1"/>
        </p:nvSpPr>
        <p:spPr>
          <a:xfrm>
            <a:off x="2058885" y="522917"/>
            <a:ext cx="227417" cy="303221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C61CFF-AF94-4C15-B324-D8B0FC590A61}"/>
              </a:ext>
            </a:extLst>
          </p:cNvPr>
          <p:cNvSpPr/>
          <p:nvPr userDrawn="1"/>
        </p:nvSpPr>
        <p:spPr>
          <a:xfrm>
            <a:off x="520326" y="37581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0" name="Rectangle 19">
            <a:hlinkClick r:id="rId5"/>
            <a:extLst>
              <a:ext uri="{FF2B5EF4-FFF2-40B4-BE49-F238E27FC236}">
                <a16:creationId xmlns:a16="http://schemas.microsoft.com/office/drawing/2014/main" id="{5D08FE61-6B88-4939-88E2-484AD9D101F7}"/>
              </a:ext>
            </a:extLst>
          </p:cNvPr>
          <p:cNvSpPr/>
          <p:nvPr userDrawn="1"/>
        </p:nvSpPr>
        <p:spPr>
          <a:xfrm>
            <a:off x="704135" y="516590"/>
            <a:ext cx="227417" cy="303221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6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1900805" y="5985173"/>
            <a:ext cx="5363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Metanet</a:t>
            </a:r>
            <a:r>
              <a:rPr lang="en-US" sz="4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Society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/>
        </p:nvSpPr>
        <p:spPr>
          <a:xfrm>
            <a:off x="23408916" y="8877743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‹Nr.›</a:t>
            </a:fld>
            <a:endParaRPr lang="en-US" sz="1400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E62E27-1EE7-46EB-8658-697E45DDED28}"/>
              </a:ext>
            </a:extLst>
          </p:cNvPr>
          <p:cNvSpPr/>
          <p:nvPr userDrawn="1"/>
        </p:nvSpPr>
        <p:spPr>
          <a:xfrm>
            <a:off x="519440" y="1200025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1C6D63-4CBB-46D1-A2BF-67C4FB93FD9E}"/>
              </a:ext>
            </a:extLst>
          </p:cNvPr>
          <p:cNvSpPr/>
          <p:nvPr userDrawn="1"/>
        </p:nvSpPr>
        <p:spPr>
          <a:xfrm>
            <a:off x="519440" y="11364852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B1C264-B6AF-4599-9E79-44476CB296DC}"/>
              </a:ext>
            </a:extLst>
          </p:cNvPr>
          <p:cNvSpPr/>
          <p:nvPr userDrawn="1"/>
        </p:nvSpPr>
        <p:spPr>
          <a:xfrm>
            <a:off x="519441" y="12635657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6"/>
            <a:extLst>
              <a:ext uri="{FF2B5EF4-FFF2-40B4-BE49-F238E27FC236}">
                <a16:creationId xmlns:a16="http://schemas.microsoft.com/office/drawing/2014/main" id="{11F06F7A-CC92-4E47-B5AB-1F05826A7131}"/>
              </a:ext>
            </a:extLst>
          </p:cNvPr>
          <p:cNvSpPr/>
          <p:nvPr userDrawn="1"/>
        </p:nvSpPr>
        <p:spPr>
          <a:xfrm>
            <a:off x="650477" y="1207529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7"/>
            <a:extLst>
              <a:ext uri="{FF2B5EF4-FFF2-40B4-BE49-F238E27FC236}">
                <a16:creationId xmlns:a16="http://schemas.microsoft.com/office/drawing/2014/main" id="{D5F34549-D713-482A-B0E4-C964E4BDB659}"/>
              </a:ext>
            </a:extLst>
          </p:cNvPr>
          <p:cNvSpPr/>
          <p:nvPr userDrawn="1"/>
        </p:nvSpPr>
        <p:spPr>
          <a:xfrm>
            <a:off x="650477" y="1144452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8"/>
            <a:extLst>
              <a:ext uri="{FF2B5EF4-FFF2-40B4-BE49-F238E27FC236}">
                <a16:creationId xmlns:a16="http://schemas.microsoft.com/office/drawing/2014/main" id="{3834A304-8DB7-4267-BED2-2A07941AF697}"/>
              </a:ext>
            </a:extLst>
          </p:cNvPr>
          <p:cNvSpPr/>
          <p:nvPr userDrawn="1"/>
        </p:nvSpPr>
        <p:spPr>
          <a:xfrm>
            <a:off x="650477" y="1270607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 userDrawn="1"/>
        </p:nvSpPr>
        <p:spPr>
          <a:xfrm>
            <a:off x="17995435" y="12825451"/>
            <a:ext cx="48280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2000">
                <a:solidFill>
                  <a:schemeClr val="tx1"/>
                </a:solidFill>
              </a:rPr>
              <a:t> presentation to </a:t>
            </a:r>
            <a:r>
              <a:rPr lang="en-US" sz="2000" b="0">
                <a:solidFill>
                  <a:schemeClr val="tx1"/>
                </a:solidFill>
              </a:rPr>
              <a:t>DesignBall</a:t>
            </a:r>
            <a:r>
              <a:rPr lang="en-US" sz="2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 userDrawn="1"/>
        </p:nvSpPr>
        <p:spPr>
          <a:xfrm>
            <a:off x="23429501" y="12734126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‹Nr.›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69C2D56-633C-446F-A686-A486196BFAD9}"/>
              </a:ext>
            </a:extLst>
          </p:cNvPr>
          <p:cNvSpPr txBox="1"/>
          <p:nvPr userDrawn="1"/>
        </p:nvSpPr>
        <p:spPr>
          <a:xfrm>
            <a:off x="9999839" y="12640786"/>
            <a:ext cx="4387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Massive X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377304C-9DD4-4699-B378-674485569779}"/>
              </a:ext>
            </a:extLst>
          </p:cNvPr>
          <p:cNvGrpSpPr/>
          <p:nvPr userDrawn="1"/>
        </p:nvGrpSpPr>
        <p:grpSpPr>
          <a:xfrm rot="5400000">
            <a:off x="765545" y="336048"/>
            <a:ext cx="102824" cy="698136"/>
            <a:chOff x="729638" y="739163"/>
            <a:chExt cx="102824" cy="698136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49B4F256-E5E5-4514-8124-346326987216}"/>
                </a:ext>
              </a:extLst>
            </p:cNvPr>
            <p:cNvSpPr/>
            <p:nvPr userDrawn="1"/>
          </p:nvSpPr>
          <p:spPr>
            <a:xfrm>
              <a:off x="729638" y="739163"/>
              <a:ext cx="102824" cy="10282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30C5FF0-DC40-4A68-B3DD-90F08B400541}"/>
                </a:ext>
              </a:extLst>
            </p:cNvPr>
            <p:cNvSpPr/>
            <p:nvPr userDrawn="1"/>
          </p:nvSpPr>
          <p:spPr>
            <a:xfrm>
              <a:off x="729638" y="1036819"/>
              <a:ext cx="102824" cy="10282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B42FAED1-C994-470E-BF49-B9FD43CAE860}"/>
                </a:ext>
              </a:extLst>
            </p:cNvPr>
            <p:cNvSpPr/>
            <p:nvPr userDrawn="1"/>
          </p:nvSpPr>
          <p:spPr>
            <a:xfrm>
              <a:off x="729638" y="1334475"/>
              <a:ext cx="102824" cy="102824"/>
            </a:xfrm>
            <a:prstGeom prst="ellipse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45BD269-8B51-468B-8DF8-F86913E36ED9}"/>
              </a:ext>
            </a:extLst>
          </p:cNvPr>
          <p:cNvSpPr/>
          <p:nvPr userDrawn="1"/>
        </p:nvSpPr>
        <p:spPr>
          <a:xfrm>
            <a:off x="1197701" y="12789908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16" name="Rectangle 15">
            <a:hlinkClick r:id="rId5"/>
            <a:extLst>
              <a:ext uri="{FF2B5EF4-FFF2-40B4-BE49-F238E27FC236}">
                <a16:creationId xmlns:a16="http://schemas.microsoft.com/office/drawing/2014/main" id="{99CAC161-49A1-4752-9751-7CCA2D801BC2}"/>
              </a:ext>
            </a:extLst>
          </p:cNvPr>
          <p:cNvSpPr/>
          <p:nvPr userDrawn="1"/>
        </p:nvSpPr>
        <p:spPr>
          <a:xfrm>
            <a:off x="1381511" y="12933848"/>
            <a:ext cx="227417" cy="303221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CA2F0-EC69-4BFF-8884-C9A313C138D7}"/>
              </a:ext>
            </a:extLst>
          </p:cNvPr>
          <p:cNvSpPr/>
          <p:nvPr userDrawn="1"/>
        </p:nvSpPr>
        <p:spPr>
          <a:xfrm>
            <a:off x="1875075" y="12789908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18" name="Rectangle 17">
            <a:hlinkClick r:id="rId6"/>
            <a:extLst>
              <a:ext uri="{FF2B5EF4-FFF2-40B4-BE49-F238E27FC236}">
                <a16:creationId xmlns:a16="http://schemas.microsoft.com/office/drawing/2014/main" id="{8E6A95BB-E8EC-4884-A779-447FDD2E8A7A}"/>
              </a:ext>
            </a:extLst>
          </p:cNvPr>
          <p:cNvSpPr/>
          <p:nvPr userDrawn="1"/>
        </p:nvSpPr>
        <p:spPr>
          <a:xfrm>
            <a:off x="2058885" y="12937011"/>
            <a:ext cx="227417" cy="303221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D5E6AD-B7F0-41C2-BB6B-B5C21E2AFEBC}"/>
              </a:ext>
            </a:extLst>
          </p:cNvPr>
          <p:cNvSpPr/>
          <p:nvPr userDrawn="1"/>
        </p:nvSpPr>
        <p:spPr>
          <a:xfrm>
            <a:off x="520326" y="12789908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0" name="Rectangle 19">
            <a:hlinkClick r:id="rId7"/>
            <a:extLst>
              <a:ext uri="{FF2B5EF4-FFF2-40B4-BE49-F238E27FC236}">
                <a16:creationId xmlns:a16="http://schemas.microsoft.com/office/drawing/2014/main" id="{C7752912-03EE-41B9-AE87-EBC831094AD1}"/>
              </a:ext>
            </a:extLst>
          </p:cNvPr>
          <p:cNvSpPr/>
          <p:nvPr userDrawn="1"/>
        </p:nvSpPr>
        <p:spPr>
          <a:xfrm>
            <a:off x="704135" y="12930684"/>
            <a:ext cx="227417" cy="303221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8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 userDrawn="1"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 userDrawn="1"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 userDrawn="1"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 userDrawn="1"/>
        </p:nvSpPr>
        <p:spPr>
          <a:xfrm>
            <a:off x="23408916" y="8877743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‹Nr.›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380AAD-F2FA-45C0-8E9A-7EB16B1B4A98}"/>
              </a:ext>
            </a:extLst>
          </p:cNvPr>
          <p:cNvSpPr/>
          <p:nvPr userDrawn="1"/>
        </p:nvSpPr>
        <p:spPr>
          <a:xfrm>
            <a:off x="519440" y="1200025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E36DE-0EA9-473F-94B8-3B3465E3D61C}"/>
              </a:ext>
            </a:extLst>
          </p:cNvPr>
          <p:cNvSpPr/>
          <p:nvPr userDrawn="1"/>
        </p:nvSpPr>
        <p:spPr>
          <a:xfrm>
            <a:off x="519440" y="11364852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186FDB-D6AF-440D-A40E-CCF5CADEF9E6}"/>
              </a:ext>
            </a:extLst>
          </p:cNvPr>
          <p:cNvSpPr/>
          <p:nvPr userDrawn="1"/>
        </p:nvSpPr>
        <p:spPr>
          <a:xfrm>
            <a:off x="519441" y="12635657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20"/>
            <a:extLst>
              <a:ext uri="{FF2B5EF4-FFF2-40B4-BE49-F238E27FC236}">
                <a16:creationId xmlns:a16="http://schemas.microsoft.com/office/drawing/2014/main" id="{021A4BD3-DB22-452B-AA16-E0FB725A3A15}"/>
              </a:ext>
            </a:extLst>
          </p:cNvPr>
          <p:cNvSpPr/>
          <p:nvPr userDrawn="1"/>
        </p:nvSpPr>
        <p:spPr>
          <a:xfrm>
            <a:off x="650477" y="1207529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21"/>
            <a:extLst>
              <a:ext uri="{FF2B5EF4-FFF2-40B4-BE49-F238E27FC236}">
                <a16:creationId xmlns:a16="http://schemas.microsoft.com/office/drawing/2014/main" id="{D59A1D9A-1868-436E-88A5-596BB8E90D15}"/>
              </a:ext>
            </a:extLst>
          </p:cNvPr>
          <p:cNvSpPr/>
          <p:nvPr userDrawn="1"/>
        </p:nvSpPr>
        <p:spPr>
          <a:xfrm>
            <a:off x="650477" y="1144452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22"/>
            <a:extLst>
              <a:ext uri="{FF2B5EF4-FFF2-40B4-BE49-F238E27FC236}">
                <a16:creationId xmlns:a16="http://schemas.microsoft.com/office/drawing/2014/main" id="{165F9169-AF2C-4EAF-B70B-7EF599DBD92E}"/>
              </a:ext>
            </a:extLst>
          </p:cNvPr>
          <p:cNvSpPr/>
          <p:nvPr userDrawn="1"/>
        </p:nvSpPr>
        <p:spPr>
          <a:xfrm>
            <a:off x="650477" y="1270607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3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57" r:id="rId2"/>
    <p:sldLayoutId id="2147483855" r:id="rId3"/>
    <p:sldLayoutId id="2147483856" r:id="rId4"/>
    <p:sldLayoutId id="2147483854" r:id="rId5"/>
    <p:sldLayoutId id="2147483853" r:id="rId6"/>
    <p:sldLayoutId id="2147483851" r:id="rId7"/>
    <p:sldLayoutId id="2147483852" r:id="rId8"/>
    <p:sldLayoutId id="2147483850" r:id="rId9"/>
    <p:sldLayoutId id="2147483849" r:id="rId10"/>
    <p:sldLayoutId id="2147483839" r:id="rId11"/>
    <p:sldLayoutId id="2147483840" r:id="rId12"/>
    <p:sldLayoutId id="2147483841" r:id="rId13"/>
    <p:sldLayoutId id="2147483842" r:id="rId14"/>
    <p:sldLayoutId id="2147483844" r:id="rId15"/>
    <p:sldLayoutId id="2147483845" r:id="rId16"/>
    <p:sldLayoutId id="2147483847" r:id="rId17"/>
    <p:sldLayoutId id="2147483848" r:id="rId18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 userDrawn="1"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 userDrawn="1"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 userDrawn="1"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 userDrawn="1"/>
        </p:nvSpPr>
        <p:spPr>
          <a:xfrm>
            <a:off x="23408916" y="8877743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‹Nr.›</a:t>
            </a:fld>
            <a:endParaRPr lang="en-US" sz="14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CD4B45-DE3A-4B59-B7B6-590FD82FF4A1}"/>
              </a:ext>
            </a:extLst>
          </p:cNvPr>
          <p:cNvSpPr/>
          <p:nvPr userDrawn="1"/>
        </p:nvSpPr>
        <p:spPr>
          <a:xfrm>
            <a:off x="519440" y="1200025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DBF76F-A5BF-4FE4-9E19-DA0FF8895EED}"/>
              </a:ext>
            </a:extLst>
          </p:cNvPr>
          <p:cNvSpPr/>
          <p:nvPr userDrawn="1"/>
        </p:nvSpPr>
        <p:spPr>
          <a:xfrm>
            <a:off x="519440" y="11364852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E2F99E-EA47-4EDD-93A2-372AC98AA753}"/>
              </a:ext>
            </a:extLst>
          </p:cNvPr>
          <p:cNvSpPr/>
          <p:nvPr userDrawn="1"/>
        </p:nvSpPr>
        <p:spPr>
          <a:xfrm>
            <a:off x="519441" y="12635657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15"/>
            <a:extLst>
              <a:ext uri="{FF2B5EF4-FFF2-40B4-BE49-F238E27FC236}">
                <a16:creationId xmlns:a16="http://schemas.microsoft.com/office/drawing/2014/main" id="{61879EAB-5510-45EA-94E8-D6702DDFAC68}"/>
              </a:ext>
            </a:extLst>
          </p:cNvPr>
          <p:cNvSpPr/>
          <p:nvPr userDrawn="1"/>
        </p:nvSpPr>
        <p:spPr>
          <a:xfrm>
            <a:off x="650477" y="1207529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16"/>
            <a:extLst>
              <a:ext uri="{FF2B5EF4-FFF2-40B4-BE49-F238E27FC236}">
                <a16:creationId xmlns:a16="http://schemas.microsoft.com/office/drawing/2014/main" id="{5F69DC0E-BECB-44BD-A20E-C6DB8AFECEC3}"/>
              </a:ext>
            </a:extLst>
          </p:cNvPr>
          <p:cNvSpPr/>
          <p:nvPr userDrawn="1"/>
        </p:nvSpPr>
        <p:spPr>
          <a:xfrm>
            <a:off x="650477" y="1144452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17"/>
            <a:extLst>
              <a:ext uri="{FF2B5EF4-FFF2-40B4-BE49-F238E27FC236}">
                <a16:creationId xmlns:a16="http://schemas.microsoft.com/office/drawing/2014/main" id="{2574C812-3D29-4BC5-AAD6-F4BB2A2EFDD2}"/>
              </a:ext>
            </a:extLst>
          </p:cNvPr>
          <p:cNvSpPr/>
          <p:nvPr userDrawn="1"/>
        </p:nvSpPr>
        <p:spPr>
          <a:xfrm>
            <a:off x="650477" y="1270607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0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997" r:id="rId1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ght Blue">
            <a:extLst>
              <a:ext uri="{FF2B5EF4-FFF2-40B4-BE49-F238E27FC236}">
                <a16:creationId xmlns:a16="http://schemas.microsoft.com/office/drawing/2014/main" id="{D388DFEE-482F-430F-8764-822541B3C711}"/>
              </a:ext>
            </a:extLst>
          </p:cNvPr>
          <p:cNvSpPr/>
          <p:nvPr/>
        </p:nvSpPr>
        <p:spPr>
          <a:xfrm rot="11700000">
            <a:off x="-9089865" y="167822"/>
            <a:ext cx="31922598" cy="21416690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7000">
                <a:schemeClr val="accent2"/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Pink Purple">
            <a:extLst>
              <a:ext uri="{FF2B5EF4-FFF2-40B4-BE49-F238E27FC236}">
                <a16:creationId xmlns:a16="http://schemas.microsoft.com/office/drawing/2014/main" id="{FBBAE8E4-5822-4697-9CB0-416C2285D412}"/>
              </a:ext>
            </a:extLst>
          </p:cNvPr>
          <p:cNvSpPr/>
          <p:nvPr/>
        </p:nvSpPr>
        <p:spPr>
          <a:xfrm rot="900000">
            <a:off x="-4017610" y="-8193034"/>
            <a:ext cx="21010204" cy="18788207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1000">
                <a:schemeClr val="accent2"/>
              </a:gs>
              <a:gs pos="40000">
                <a:schemeClr val="accent3">
                  <a:lumMod val="75000"/>
                </a:schemeClr>
              </a:gs>
              <a:gs pos="0">
                <a:schemeClr val="accent3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Purple">
            <a:extLst>
              <a:ext uri="{FF2B5EF4-FFF2-40B4-BE49-F238E27FC236}">
                <a16:creationId xmlns:a16="http://schemas.microsoft.com/office/drawing/2014/main" id="{BE8684E9-46AD-4F7B-B7A2-C0E291C667C5}"/>
              </a:ext>
            </a:extLst>
          </p:cNvPr>
          <p:cNvSpPr/>
          <p:nvPr/>
        </p:nvSpPr>
        <p:spPr>
          <a:xfrm rot="15300000">
            <a:off x="2416400" y="-9343195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3000">
                <a:schemeClr val="accent2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Pink">
            <a:extLst>
              <a:ext uri="{FF2B5EF4-FFF2-40B4-BE49-F238E27FC236}">
                <a16:creationId xmlns:a16="http://schemas.microsoft.com/office/drawing/2014/main" id="{A0C126FD-D78B-4C2F-97BE-020A3C75E44A}"/>
              </a:ext>
            </a:extLst>
          </p:cNvPr>
          <p:cNvSpPr/>
          <p:nvPr/>
        </p:nvSpPr>
        <p:spPr>
          <a:xfrm rot="9000000">
            <a:off x="570497" y="-5092368"/>
            <a:ext cx="17079431" cy="15273145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70000">
                <a:schemeClr val="accent3">
                  <a:lumMod val="75000"/>
                </a:schemeClr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Light Blue">
            <a:extLst>
              <a:ext uri="{FF2B5EF4-FFF2-40B4-BE49-F238E27FC236}">
                <a16:creationId xmlns:a16="http://schemas.microsoft.com/office/drawing/2014/main" id="{251649C5-3386-4361-95CE-44792724EF40}"/>
              </a:ext>
            </a:extLst>
          </p:cNvPr>
          <p:cNvSpPr/>
          <p:nvPr/>
        </p:nvSpPr>
        <p:spPr>
          <a:xfrm rot="15300000">
            <a:off x="7329252" y="-6563623"/>
            <a:ext cx="30017871" cy="26843243"/>
          </a:xfrm>
          <a:custGeom>
            <a:avLst/>
            <a:gdLst>
              <a:gd name="connsiteX0" fmla="*/ 7866683 w 8105775"/>
              <a:gd name="connsiteY0" fmla="*/ 3469179 h 7248525"/>
              <a:gd name="connsiteX1" fmla="*/ 6844650 w 8105775"/>
              <a:gd name="connsiteY1" fmla="*/ 1416541 h 7248525"/>
              <a:gd name="connsiteX2" fmla="*/ 5800711 w 8105775"/>
              <a:gd name="connsiteY2" fmla="*/ 430704 h 7248525"/>
              <a:gd name="connsiteX3" fmla="*/ 1604948 w 8105775"/>
              <a:gd name="connsiteY3" fmla="*/ 1225089 h 7248525"/>
              <a:gd name="connsiteX4" fmla="*/ 8558 w 8105775"/>
              <a:gd name="connsiteY4" fmla="*/ 4330239 h 7248525"/>
              <a:gd name="connsiteX5" fmla="*/ 1055355 w 8105775"/>
              <a:gd name="connsiteY5" fmla="*/ 6109509 h 7248525"/>
              <a:gd name="connsiteX6" fmla="*/ 2590785 w 8105775"/>
              <a:gd name="connsiteY6" fmla="*/ 6781022 h 7248525"/>
              <a:gd name="connsiteX7" fmla="*/ 4990133 w 8105775"/>
              <a:gd name="connsiteY7" fmla="*/ 7234412 h 7248525"/>
              <a:gd name="connsiteX8" fmla="*/ 6442696 w 8105775"/>
              <a:gd name="connsiteY8" fmla="*/ 7103919 h 7248525"/>
              <a:gd name="connsiteX9" fmla="*/ 7065631 w 8105775"/>
              <a:gd name="connsiteY9" fmla="*/ 6813406 h 7248525"/>
              <a:gd name="connsiteX10" fmla="*/ 7575218 w 8105775"/>
              <a:gd name="connsiteY10" fmla="*/ 6330489 h 7248525"/>
              <a:gd name="connsiteX11" fmla="*/ 8074328 w 8105775"/>
              <a:gd name="connsiteY11" fmla="*/ 5337031 h 7248525"/>
              <a:gd name="connsiteX12" fmla="*/ 8036228 w 8105775"/>
              <a:gd name="connsiteY12" fmla="*/ 4195937 h 7248525"/>
              <a:gd name="connsiteX13" fmla="*/ 7866683 w 8105775"/>
              <a:gd name="connsiteY13" fmla="*/ 3469179 h 724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05775" h="7248525">
                <a:moveTo>
                  <a:pt x="7866683" y="3469179"/>
                </a:moveTo>
                <a:cubicBezTo>
                  <a:pt x="7655228" y="2729086"/>
                  <a:pt x="7324711" y="2029951"/>
                  <a:pt x="6844650" y="1416541"/>
                </a:cubicBezTo>
                <a:cubicBezTo>
                  <a:pt x="6549375" y="1038399"/>
                  <a:pt x="6199808" y="699309"/>
                  <a:pt x="5800711" y="430704"/>
                </a:cubicBezTo>
                <a:cubicBezTo>
                  <a:pt x="4204321" y="-641811"/>
                  <a:pt x="2276460" y="544051"/>
                  <a:pt x="1604948" y="1225089"/>
                </a:cubicBezTo>
                <a:cubicBezTo>
                  <a:pt x="933435" y="1906126"/>
                  <a:pt x="-104790" y="3310111"/>
                  <a:pt x="8558" y="4330239"/>
                </a:cubicBezTo>
                <a:cubicBezTo>
                  <a:pt x="121905" y="5350367"/>
                  <a:pt x="583868" y="5796137"/>
                  <a:pt x="1055355" y="6109509"/>
                </a:cubicBezTo>
                <a:cubicBezTo>
                  <a:pt x="1526843" y="6423834"/>
                  <a:pt x="2328848" y="6711489"/>
                  <a:pt x="2590785" y="6781022"/>
                </a:cubicBezTo>
                <a:cubicBezTo>
                  <a:pt x="2852723" y="6850554"/>
                  <a:pt x="4212893" y="7164879"/>
                  <a:pt x="4990133" y="7234412"/>
                </a:cubicBezTo>
                <a:cubicBezTo>
                  <a:pt x="5474003" y="7278226"/>
                  <a:pt x="5975971" y="7243937"/>
                  <a:pt x="6442696" y="7103919"/>
                </a:cubicBezTo>
                <a:cubicBezTo>
                  <a:pt x="6659866" y="7039149"/>
                  <a:pt x="6885608" y="6952472"/>
                  <a:pt x="7065631" y="6813406"/>
                </a:cubicBezTo>
                <a:cubicBezTo>
                  <a:pt x="7251368" y="6670531"/>
                  <a:pt x="7423771" y="6509559"/>
                  <a:pt x="7575218" y="6330489"/>
                </a:cubicBezTo>
                <a:cubicBezTo>
                  <a:pt x="7816200" y="6043787"/>
                  <a:pt x="8001938" y="5706601"/>
                  <a:pt x="8074328" y="5337031"/>
                </a:cubicBezTo>
                <a:cubicBezTo>
                  <a:pt x="8147671" y="4960794"/>
                  <a:pt x="8104808" y="4572174"/>
                  <a:pt x="8036228" y="4195937"/>
                </a:cubicBezTo>
                <a:cubicBezTo>
                  <a:pt x="7990508" y="3951144"/>
                  <a:pt x="7935263" y="3708256"/>
                  <a:pt x="7866683" y="3469179"/>
                </a:cubicBezTo>
                <a:close/>
              </a:path>
            </a:pathLst>
          </a:custGeom>
          <a:gradFill>
            <a:gsLst>
              <a:gs pos="80000">
                <a:schemeClr val="accent2">
                  <a:alpha val="32000"/>
                </a:schemeClr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  <a:effectLst>
            <a:softEdge rad="12700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9C493A-C0C5-433E-B0C9-73E5F353A3AD}"/>
              </a:ext>
            </a:extLst>
          </p:cNvPr>
          <p:cNvSpPr/>
          <p:nvPr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5DFE2E-B2E5-466B-B1CC-C85DE1401518}"/>
              </a:ext>
            </a:extLst>
          </p:cNvPr>
          <p:cNvSpPr/>
          <p:nvPr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E24D81-6663-4CF8-857E-F1F0413B3577}"/>
              </a:ext>
            </a:extLst>
          </p:cNvPr>
          <p:cNvSpPr/>
          <p:nvPr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DDEAE338-FF37-4E7C-8B4D-BAA7F448833A}"/>
              </a:ext>
            </a:extLst>
          </p:cNvPr>
          <p:cNvSpPr txBox="1">
            <a:spLocks/>
          </p:cNvSpPr>
          <p:nvPr/>
        </p:nvSpPr>
        <p:spPr>
          <a:xfrm>
            <a:off x="23408916" y="8877743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bg1"/>
                </a:solidFill>
                <a:latin typeface="+mj-lt"/>
              </a:rPr>
              <a:pPr algn="ctr"/>
              <a:t>‹Nr.›</a:t>
            </a:fld>
            <a:endParaRPr lang="en-US" sz="1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6A69E-53AD-46AF-A042-1385A0A2C7C9}"/>
              </a:ext>
            </a:extLst>
          </p:cNvPr>
          <p:cNvSpPr/>
          <p:nvPr/>
        </p:nvSpPr>
        <p:spPr>
          <a:xfrm>
            <a:off x="519440" y="1200025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1F6FD3-046A-46E9-806A-982491CEF97B}"/>
              </a:ext>
            </a:extLst>
          </p:cNvPr>
          <p:cNvSpPr/>
          <p:nvPr/>
        </p:nvSpPr>
        <p:spPr>
          <a:xfrm>
            <a:off x="519440" y="11364852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B572A6-8252-4362-A92A-A5914D19083C}"/>
              </a:ext>
            </a:extLst>
          </p:cNvPr>
          <p:cNvSpPr/>
          <p:nvPr/>
        </p:nvSpPr>
        <p:spPr>
          <a:xfrm>
            <a:off x="519441" y="12635657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5" name="Rectangle 34">
            <a:hlinkClick r:id="rId36"/>
            <a:extLst>
              <a:ext uri="{FF2B5EF4-FFF2-40B4-BE49-F238E27FC236}">
                <a16:creationId xmlns:a16="http://schemas.microsoft.com/office/drawing/2014/main" id="{23516ED8-C2E9-4940-9CD5-0E0111C5BDA5}"/>
              </a:ext>
            </a:extLst>
          </p:cNvPr>
          <p:cNvSpPr/>
          <p:nvPr/>
        </p:nvSpPr>
        <p:spPr>
          <a:xfrm>
            <a:off x="650477" y="1207529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6" name="Rectangle 35">
            <a:hlinkClick r:id="rId37"/>
            <a:extLst>
              <a:ext uri="{FF2B5EF4-FFF2-40B4-BE49-F238E27FC236}">
                <a16:creationId xmlns:a16="http://schemas.microsoft.com/office/drawing/2014/main" id="{0C0F2FE4-6CE1-4165-A993-7F1137B30860}"/>
              </a:ext>
            </a:extLst>
          </p:cNvPr>
          <p:cNvSpPr/>
          <p:nvPr/>
        </p:nvSpPr>
        <p:spPr>
          <a:xfrm>
            <a:off x="650477" y="1144452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7" name="Rectangle 36">
            <a:hlinkClick r:id="rId38"/>
            <a:extLst>
              <a:ext uri="{FF2B5EF4-FFF2-40B4-BE49-F238E27FC236}">
                <a16:creationId xmlns:a16="http://schemas.microsoft.com/office/drawing/2014/main" id="{5156BAD8-9280-44B5-9AAB-5A16557A4546}"/>
              </a:ext>
            </a:extLst>
          </p:cNvPr>
          <p:cNvSpPr/>
          <p:nvPr/>
        </p:nvSpPr>
        <p:spPr>
          <a:xfrm>
            <a:off x="650477" y="1270607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8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924" r:id="rId2"/>
    <p:sldLayoutId id="2147483925" r:id="rId3"/>
    <p:sldLayoutId id="2147483935" r:id="rId4"/>
    <p:sldLayoutId id="2147483933" r:id="rId5"/>
    <p:sldLayoutId id="2147483934" r:id="rId6"/>
    <p:sldLayoutId id="2147483932" r:id="rId7"/>
    <p:sldLayoutId id="2147483931" r:id="rId8"/>
    <p:sldLayoutId id="2147483930" r:id="rId9"/>
    <p:sldLayoutId id="2147483929" r:id="rId10"/>
    <p:sldLayoutId id="2147483928" r:id="rId11"/>
    <p:sldLayoutId id="2147483927" r:id="rId12"/>
    <p:sldLayoutId id="2147483926" r:id="rId13"/>
    <p:sldLayoutId id="2147483923" r:id="rId14"/>
    <p:sldLayoutId id="2147483922" r:id="rId15"/>
    <p:sldLayoutId id="2147483921" r:id="rId16"/>
    <p:sldLayoutId id="2147483920" r:id="rId17"/>
    <p:sldLayoutId id="2147483919" r:id="rId18"/>
    <p:sldLayoutId id="2147483918" r:id="rId19"/>
    <p:sldLayoutId id="2147483886" r:id="rId20"/>
    <p:sldLayoutId id="2147483887" r:id="rId21"/>
    <p:sldLayoutId id="2147483888" r:id="rId22"/>
    <p:sldLayoutId id="2147483916" r:id="rId23"/>
    <p:sldLayoutId id="2147483917" r:id="rId24"/>
    <p:sldLayoutId id="2147483915" r:id="rId25"/>
    <p:sldLayoutId id="2147483912" r:id="rId26"/>
    <p:sldLayoutId id="2147483913" r:id="rId27"/>
    <p:sldLayoutId id="2147483911" r:id="rId28"/>
    <p:sldLayoutId id="2147483909" r:id="rId29"/>
    <p:sldLayoutId id="2147483910" r:id="rId30"/>
    <p:sldLayoutId id="2147483890" r:id="rId31"/>
    <p:sldLayoutId id="2147483889" r:id="rId32"/>
    <p:sldLayoutId id="2147483885" r:id="rId33"/>
    <p:sldLayoutId id="2147483996" r:id="rId34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>
          <p15:clr>
            <a:srgbClr val="000000"/>
          </p15:clr>
        </p15:guide>
        <p15:guide id="2" pos="7681">
          <p15:clr>
            <a:srgbClr val="000000"/>
          </p15:clr>
        </p15:guide>
        <p15:guide id="3" orient="horz" pos="816">
          <p15:clr>
            <a:srgbClr val="000000"/>
          </p15:clr>
        </p15:guide>
        <p15:guide id="4" orient="horz" pos="7776">
          <p15:clr>
            <a:srgbClr val="000000"/>
          </p15:clr>
        </p15:guide>
        <p15:guide id="5" pos="14377">
          <p15:clr>
            <a:srgbClr val="000000"/>
          </p15:clr>
        </p15:guide>
        <p15:guide id="6" pos="985">
          <p15:clr>
            <a:srgbClr val="000000"/>
          </p15:clr>
        </p15:guide>
        <p15:guide id="7">
          <p15:clr>
            <a:srgbClr val="FFFFFF"/>
          </p15:clr>
        </p15:guide>
        <p15:guide id="8" pos="15362">
          <p15:clr>
            <a:srgbClr val="FFFFFF"/>
          </p15:clr>
        </p15:guide>
        <p15:guide id="9" orient="horz">
          <p15:clr>
            <a:srgbClr val="FFFFFF"/>
          </p15:clr>
        </p15:guide>
        <p15:guide id="10" orient="horz" pos="8640">
          <p15:clr>
            <a:srgbClr val="FFFFFF"/>
          </p15:clr>
        </p15:guide>
        <p15:guide id="11" pos="4321">
          <p15:clr>
            <a:srgbClr val="F26B43"/>
          </p15:clr>
        </p15:guide>
        <p15:guide id="12" pos="1104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53E8B302-B017-444A-B3D5-F4C8628543FA}"/>
              </a:ext>
            </a:extLst>
          </p:cNvPr>
          <p:cNvSpPr/>
          <p:nvPr userDrawn="1"/>
        </p:nvSpPr>
        <p:spPr>
          <a:xfrm>
            <a:off x="2536165" y="-5045016"/>
            <a:ext cx="23446598" cy="23446598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98000"/>
                  <a:lumMod val="100000"/>
                </a:schemeClr>
              </a:gs>
              <a:gs pos="100000">
                <a:schemeClr val="accent3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7EE743-E8C9-4463-A5FC-98F1272297C3}"/>
              </a:ext>
            </a:extLst>
          </p:cNvPr>
          <p:cNvSpPr/>
          <p:nvPr userDrawn="1"/>
        </p:nvSpPr>
        <p:spPr>
          <a:xfrm>
            <a:off x="5952228" y="1295400"/>
            <a:ext cx="10765766" cy="10765766"/>
          </a:xfrm>
          <a:prstGeom prst="ellipse">
            <a:avLst/>
          </a:prstGeom>
          <a:gradFill flip="none" rotWithShape="1">
            <a:gsLst>
              <a:gs pos="3000">
                <a:schemeClr val="accent2">
                  <a:alpha val="54000"/>
                  <a:lumMod val="36000"/>
                </a:schemeClr>
              </a:gs>
              <a:gs pos="100000">
                <a:schemeClr val="accent2">
                  <a:lumMod val="7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5054C8-2FB0-4FEC-9C26-B91F11C9834F}"/>
              </a:ext>
            </a:extLst>
          </p:cNvPr>
          <p:cNvSpPr/>
          <p:nvPr userDrawn="1"/>
        </p:nvSpPr>
        <p:spPr>
          <a:xfrm>
            <a:off x="1155940" y="1502434"/>
            <a:ext cx="12922369" cy="12922369"/>
          </a:xfrm>
          <a:prstGeom prst="ellipse">
            <a:avLst/>
          </a:prstGeom>
          <a:gradFill flip="none" rotWithShape="1">
            <a:gsLst>
              <a:gs pos="0">
                <a:schemeClr val="accent3">
                  <a:alpha val="98000"/>
                  <a:lumMod val="100000"/>
                </a:schemeClr>
              </a:gs>
              <a:gs pos="100000">
                <a:schemeClr val="accent3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199E7C-02C1-4186-8D9C-F3C0EAA94370}"/>
              </a:ext>
            </a:extLst>
          </p:cNvPr>
          <p:cNvSpPr/>
          <p:nvPr userDrawn="1"/>
        </p:nvSpPr>
        <p:spPr>
          <a:xfrm>
            <a:off x="9825487" y="1994139"/>
            <a:ext cx="12430664" cy="12430664"/>
          </a:xfrm>
          <a:prstGeom prst="ellipse">
            <a:avLst/>
          </a:prstGeom>
          <a:gradFill flip="none" rotWithShape="1">
            <a:gsLst>
              <a:gs pos="3000">
                <a:schemeClr val="accent1">
                  <a:alpha val="54000"/>
                </a:schemeClr>
              </a:gs>
              <a:gs pos="59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580258-24DA-435B-90AF-A336B13988E2}"/>
              </a:ext>
            </a:extLst>
          </p:cNvPr>
          <p:cNvSpPr/>
          <p:nvPr userDrawn="1"/>
        </p:nvSpPr>
        <p:spPr>
          <a:xfrm>
            <a:off x="-4766095" y="-4423916"/>
            <a:ext cx="21729939" cy="21729939"/>
          </a:xfrm>
          <a:prstGeom prst="ellipse">
            <a:avLst/>
          </a:prstGeom>
          <a:gradFill flip="none" rotWithShape="1">
            <a:gsLst>
              <a:gs pos="3000">
                <a:schemeClr val="accent1">
                  <a:alpha val="54000"/>
                </a:schemeClr>
              </a:gs>
              <a:gs pos="59000">
                <a:schemeClr val="accent3">
                  <a:lumMod val="75000"/>
                  <a:alpha val="3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4A38E2-E1FF-4879-9C32-610C884B2151}"/>
              </a:ext>
            </a:extLst>
          </p:cNvPr>
          <p:cNvSpPr txBox="1"/>
          <p:nvPr userDrawn="1"/>
        </p:nvSpPr>
        <p:spPr>
          <a:xfrm rot="16200000">
            <a:off x="21192101" y="5902011"/>
            <a:ext cx="482805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2000">
                <a:solidFill>
                  <a:schemeClr val="bg1"/>
                </a:solidFill>
              </a:rPr>
              <a:t> presentation to </a:t>
            </a:r>
            <a:r>
              <a:rPr lang="en-US" sz="2000" b="0">
                <a:solidFill>
                  <a:schemeClr val="bg1"/>
                </a:solidFill>
              </a:rPr>
              <a:t>DesignBall</a:t>
            </a:r>
            <a:r>
              <a:rPr lang="en-US" sz="200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E5CC2B-ED72-45C7-BF0A-B092A979472E}"/>
              </a:ext>
            </a:extLst>
          </p:cNvPr>
          <p:cNvSpPr txBox="1"/>
          <p:nvPr userDrawn="1"/>
        </p:nvSpPr>
        <p:spPr>
          <a:xfrm rot="16200000">
            <a:off x="-1412698" y="6473280"/>
            <a:ext cx="4387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9C493A-C0C5-433E-B0C9-73E5F353A3AD}"/>
              </a:ext>
            </a:extLst>
          </p:cNvPr>
          <p:cNvSpPr/>
          <p:nvPr userDrawn="1"/>
        </p:nvSpPr>
        <p:spPr>
          <a:xfrm>
            <a:off x="729638" y="739163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5DFE2E-B2E5-466B-B1CC-C85DE1401518}"/>
              </a:ext>
            </a:extLst>
          </p:cNvPr>
          <p:cNvSpPr/>
          <p:nvPr userDrawn="1"/>
        </p:nvSpPr>
        <p:spPr>
          <a:xfrm>
            <a:off x="729638" y="1036819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E24D81-6663-4CF8-857E-F1F0413B3577}"/>
              </a:ext>
            </a:extLst>
          </p:cNvPr>
          <p:cNvSpPr/>
          <p:nvPr userDrawn="1"/>
        </p:nvSpPr>
        <p:spPr>
          <a:xfrm>
            <a:off x="729638" y="1334475"/>
            <a:ext cx="102824" cy="102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DDEAE338-FF37-4E7C-8B4D-BAA7F448833A}"/>
              </a:ext>
            </a:extLst>
          </p:cNvPr>
          <p:cNvSpPr txBox="1">
            <a:spLocks/>
          </p:cNvSpPr>
          <p:nvPr userDrawn="1"/>
        </p:nvSpPr>
        <p:spPr>
          <a:xfrm>
            <a:off x="23408916" y="8877743"/>
            <a:ext cx="324565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b="1" smtClean="0">
                <a:solidFill>
                  <a:schemeClr val="bg1"/>
                </a:solidFill>
                <a:latin typeface="+mj-lt"/>
              </a:rPr>
              <a:pPr algn="ctr"/>
              <a:t>‹Nr.›</a:t>
            </a:fld>
            <a:endParaRPr lang="en-US" sz="1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CF2EDF-3097-4F18-875A-24ED93F1F8F7}"/>
              </a:ext>
            </a:extLst>
          </p:cNvPr>
          <p:cNvSpPr/>
          <p:nvPr userDrawn="1"/>
        </p:nvSpPr>
        <p:spPr>
          <a:xfrm>
            <a:off x="519440" y="12000254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F9B149-4C49-4902-A6C0-A0377778D17E}"/>
              </a:ext>
            </a:extLst>
          </p:cNvPr>
          <p:cNvSpPr/>
          <p:nvPr userDrawn="1"/>
        </p:nvSpPr>
        <p:spPr>
          <a:xfrm>
            <a:off x="519440" y="11364852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3BBA1E-396F-493A-BFCD-61974646C78C}"/>
              </a:ext>
            </a:extLst>
          </p:cNvPr>
          <p:cNvSpPr/>
          <p:nvPr userDrawn="1"/>
        </p:nvSpPr>
        <p:spPr>
          <a:xfrm>
            <a:off x="519441" y="12635657"/>
            <a:ext cx="595036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9" name="Rectangle 38">
            <a:hlinkClick r:id="rId6"/>
            <a:extLst>
              <a:ext uri="{FF2B5EF4-FFF2-40B4-BE49-F238E27FC236}">
                <a16:creationId xmlns:a16="http://schemas.microsoft.com/office/drawing/2014/main" id="{D54BDED4-0EE4-42F8-BB4E-20830B8326BE}"/>
              </a:ext>
            </a:extLst>
          </p:cNvPr>
          <p:cNvSpPr/>
          <p:nvPr userDrawn="1"/>
        </p:nvSpPr>
        <p:spPr>
          <a:xfrm>
            <a:off x="650477" y="1207529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0" name="Rectangle 39">
            <a:hlinkClick r:id="rId7"/>
            <a:extLst>
              <a:ext uri="{FF2B5EF4-FFF2-40B4-BE49-F238E27FC236}">
                <a16:creationId xmlns:a16="http://schemas.microsoft.com/office/drawing/2014/main" id="{BA32EFD7-6328-4D67-9E82-B0AE173EA60B}"/>
              </a:ext>
            </a:extLst>
          </p:cNvPr>
          <p:cNvSpPr/>
          <p:nvPr userDrawn="1"/>
        </p:nvSpPr>
        <p:spPr>
          <a:xfrm>
            <a:off x="650477" y="11444528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8"/>
            <a:extLst>
              <a:ext uri="{FF2B5EF4-FFF2-40B4-BE49-F238E27FC236}">
                <a16:creationId xmlns:a16="http://schemas.microsoft.com/office/drawing/2014/main" id="{303FACB0-EF37-4261-BA59-7F6A1E3B7D4F}"/>
              </a:ext>
            </a:extLst>
          </p:cNvPr>
          <p:cNvSpPr/>
          <p:nvPr userDrawn="1"/>
        </p:nvSpPr>
        <p:spPr>
          <a:xfrm>
            <a:off x="650477" y="12706070"/>
            <a:ext cx="332961" cy="443947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4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29000" decel="4300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29000" decel="43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8" dur="375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ccel="29000" decel="43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29000" decel="43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" dur="3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ccel="29000" decel="4300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4" dur="405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33" grpId="1" animBg="1"/>
      <p:bldP spid="34" grpId="1" animBg="1"/>
      <p:bldP spid="35" grpId="1" animBg="1"/>
      <p:bldP spid="36" grpId="1" animBg="1"/>
    </p:bldLst>
  </p:timing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>
          <p15:clr>
            <a:srgbClr val="000000"/>
          </p15:clr>
        </p15:guide>
        <p15:guide id="2" pos="7681">
          <p15:clr>
            <a:srgbClr val="000000"/>
          </p15:clr>
        </p15:guide>
        <p15:guide id="3" orient="horz" pos="816">
          <p15:clr>
            <a:srgbClr val="000000"/>
          </p15:clr>
        </p15:guide>
        <p15:guide id="4" orient="horz" pos="7776">
          <p15:clr>
            <a:srgbClr val="000000"/>
          </p15:clr>
        </p15:guide>
        <p15:guide id="5" pos="14377">
          <p15:clr>
            <a:srgbClr val="000000"/>
          </p15:clr>
        </p15:guide>
        <p15:guide id="6" pos="985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bitdb.network/docs/intro_v3" TargetMode="Externa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bitdb.network/docs/intro_v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bitdb.network/docs/intro_v3" TargetMode="Externa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828160D-F432-4EEC-B533-E80716BD2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99" y="1981232"/>
            <a:ext cx="18088376" cy="975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8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ED988E6-194B-4406-8668-6E135E9F3D74}"/>
              </a:ext>
            </a:extLst>
          </p:cNvPr>
          <p:cNvSpPr/>
          <p:nvPr/>
        </p:nvSpPr>
        <p:spPr>
          <a:xfrm>
            <a:off x="0" y="0"/>
            <a:ext cx="24387175" cy="13716000"/>
          </a:xfrm>
          <a:prstGeom prst="rect">
            <a:avLst/>
          </a:prstGeom>
          <a:solidFill>
            <a:srgbClr val="2728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402799-C8F1-4E06-8F84-43FB144E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338" y="2061437"/>
            <a:ext cx="13188497" cy="11150720"/>
          </a:xfrm>
          <a:prstGeom prst="rect">
            <a:avLst/>
          </a:prstGeom>
        </p:spPr>
      </p:pic>
      <p:sp>
        <p:nvSpPr>
          <p:cNvPr id="7" name="TextBox 178">
            <a:extLst>
              <a:ext uri="{FF2B5EF4-FFF2-40B4-BE49-F238E27FC236}">
                <a16:creationId xmlns:a16="http://schemas.microsoft.com/office/drawing/2014/main" id="{B09CD859-0231-4BC8-9A3D-D58135564AB6}"/>
              </a:ext>
            </a:extLst>
          </p:cNvPr>
          <p:cNvSpPr txBox="1"/>
          <p:nvPr/>
        </p:nvSpPr>
        <p:spPr>
          <a:xfrm>
            <a:off x="7958450" y="503843"/>
            <a:ext cx="739737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noProof="0" dirty="0">
                <a:solidFill>
                  <a:schemeClr val="bg1"/>
                </a:solidFill>
                <a:latin typeface="Century Gothic"/>
              </a:rPr>
              <a:t>Real World Example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bg1"/>
                </a:solidFill>
                <a:latin typeface="Century Gothic"/>
              </a:rPr>
              <a:t>Data Query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705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ED988E6-194B-4406-8668-6E135E9F3D74}"/>
              </a:ext>
            </a:extLst>
          </p:cNvPr>
          <p:cNvSpPr/>
          <p:nvPr/>
        </p:nvSpPr>
        <p:spPr>
          <a:xfrm>
            <a:off x="0" y="0"/>
            <a:ext cx="24387175" cy="13716000"/>
          </a:xfrm>
          <a:prstGeom prst="rect">
            <a:avLst/>
          </a:prstGeom>
          <a:solidFill>
            <a:srgbClr val="2728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178">
            <a:extLst>
              <a:ext uri="{FF2B5EF4-FFF2-40B4-BE49-F238E27FC236}">
                <a16:creationId xmlns:a16="http://schemas.microsoft.com/office/drawing/2014/main" id="{B09CD859-0231-4BC8-9A3D-D58135564AB6}"/>
              </a:ext>
            </a:extLst>
          </p:cNvPr>
          <p:cNvSpPr txBox="1"/>
          <p:nvPr/>
        </p:nvSpPr>
        <p:spPr>
          <a:xfrm>
            <a:off x="7958450" y="503843"/>
            <a:ext cx="739737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noProof="0" dirty="0">
                <a:solidFill>
                  <a:schemeClr val="bg1"/>
                </a:solidFill>
                <a:latin typeface="Century Gothic"/>
              </a:rPr>
              <a:t>Real World Example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bg1"/>
                </a:solidFill>
                <a:latin typeface="Century Gothic"/>
              </a:rPr>
              <a:t>Data Upload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E656CA2-B5A0-4C02-A39D-B87B5A568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889" y="3741886"/>
            <a:ext cx="20361097" cy="86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4183227-17DE-4E7C-96E3-FCBE5BAD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79" y="5564280"/>
            <a:ext cx="11551069" cy="25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3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DE0277E9-44A5-4828-A687-18F0AC3B6CB5}"/>
              </a:ext>
            </a:extLst>
          </p:cNvPr>
          <p:cNvSpPr/>
          <p:nvPr/>
        </p:nvSpPr>
        <p:spPr>
          <a:xfrm>
            <a:off x="-2622782" y="2428788"/>
            <a:ext cx="16296839" cy="12517632"/>
          </a:xfrm>
          <a:custGeom>
            <a:avLst/>
            <a:gdLst>
              <a:gd name="connsiteX0" fmla="*/ 1807 w 4895637"/>
              <a:gd name="connsiteY0" fmla="*/ 455923 h 3760348"/>
              <a:gd name="connsiteX1" fmla="*/ 1299965 w 4895637"/>
              <a:gd name="connsiteY1" fmla="*/ 67913 h 3760348"/>
              <a:gd name="connsiteX2" fmla="*/ 2104728 w 4895637"/>
              <a:gd name="connsiteY2" fmla="*/ 1203203 h 3760348"/>
              <a:gd name="connsiteX3" fmla="*/ 3939394 w 4895637"/>
              <a:gd name="connsiteY3" fmla="*/ 1399603 h 3760348"/>
              <a:gd name="connsiteX4" fmla="*/ 4231600 w 4895637"/>
              <a:gd name="connsiteY4" fmla="*/ 2544473 h 3760348"/>
              <a:gd name="connsiteX5" fmla="*/ 4892655 w 4895637"/>
              <a:gd name="connsiteY5" fmla="*/ 3684553 h 3760348"/>
              <a:gd name="connsiteX6" fmla="*/ 4878284 w 4895637"/>
              <a:gd name="connsiteY6" fmla="*/ 3761197 h 3760348"/>
              <a:gd name="connsiteX7" fmla="*/ 1807 w 4895637"/>
              <a:gd name="connsiteY7" fmla="*/ 3761197 h 3760348"/>
              <a:gd name="connsiteX8" fmla="*/ 1807 w 4895637"/>
              <a:gd name="connsiteY8" fmla="*/ 455923 h 376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5637" h="3760348">
                <a:moveTo>
                  <a:pt x="1807" y="455923"/>
                </a:moveTo>
                <a:cubicBezTo>
                  <a:pt x="1807" y="455923"/>
                  <a:pt x="753876" y="-205132"/>
                  <a:pt x="1299965" y="67913"/>
                </a:cubicBezTo>
                <a:cubicBezTo>
                  <a:pt x="1846054" y="340957"/>
                  <a:pt x="1755039" y="1011592"/>
                  <a:pt x="2104728" y="1203203"/>
                </a:cubicBezTo>
                <a:cubicBezTo>
                  <a:pt x="2454416" y="1394813"/>
                  <a:pt x="3522642" y="1126558"/>
                  <a:pt x="3939394" y="1399603"/>
                </a:cubicBezTo>
                <a:cubicBezTo>
                  <a:pt x="4356146" y="1672647"/>
                  <a:pt x="3915443" y="2156463"/>
                  <a:pt x="4231600" y="2544473"/>
                </a:cubicBezTo>
                <a:cubicBezTo>
                  <a:pt x="4547756" y="2932484"/>
                  <a:pt x="4950138" y="3277382"/>
                  <a:pt x="4892655" y="3684553"/>
                </a:cubicBezTo>
                <a:lnTo>
                  <a:pt x="4878284" y="3761197"/>
                </a:lnTo>
                <a:lnTo>
                  <a:pt x="1807" y="3761197"/>
                </a:lnTo>
                <a:lnTo>
                  <a:pt x="1807" y="455923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479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FEC19723-C3D1-4CDC-B1FE-6BE5B85C044C}"/>
              </a:ext>
            </a:extLst>
          </p:cNvPr>
          <p:cNvSpPr/>
          <p:nvPr/>
        </p:nvSpPr>
        <p:spPr>
          <a:xfrm>
            <a:off x="-2995311" y="3447139"/>
            <a:ext cx="13022724" cy="10002778"/>
          </a:xfrm>
          <a:custGeom>
            <a:avLst/>
            <a:gdLst>
              <a:gd name="connsiteX0" fmla="*/ 1807 w 4895637"/>
              <a:gd name="connsiteY0" fmla="*/ 455923 h 3760348"/>
              <a:gd name="connsiteX1" fmla="*/ 1299965 w 4895637"/>
              <a:gd name="connsiteY1" fmla="*/ 67913 h 3760348"/>
              <a:gd name="connsiteX2" fmla="*/ 2104728 w 4895637"/>
              <a:gd name="connsiteY2" fmla="*/ 1203203 h 3760348"/>
              <a:gd name="connsiteX3" fmla="*/ 3939394 w 4895637"/>
              <a:gd name="connsiteY3" fmla="*/ 1399603 h 3760348"/>
              <a:gd name="connsiteX4" fmla="*/ 4231600 w 4895637"/>
              <a:gd name="connsiteY4" fmla="*/ 2544473 h 3760348"/>
              <a:gd name="connsiteX5" fmla="*/ 4892655 w 4895637"/>
              <a:gd name="connsiteY5" fmla="*/ 3684553 h 3760348"/>
              <a:gd name="connsiteX6" fmla="*/ 4878284 w 4895637"/>
              <a:gd name="connsiteY6" fmla="*/ 3761197 h 3760348"/>
              <a:gd name="connsiteX7" fmla="*/ 1807 w 4895637"/>
              <a:gd name="connsiteY7" fmla="*/ 3761197 h 3760348"/>
              <a:gd name="connsiteX8" fmla="*/ 1807 w 4895637"/>
              <a:gd name="connsiteY8" fmla="*/ 455923 h 376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5637" h="3760348">
                <a:moveTo>
                  <a:pt x="1807" y="455923"/>
                </a:moveTo>
                <a:cubicBezTo>
                  <a:pt x="1807" y="455923"/>
                  <a:pt x="753876" y="-205132"/>
                  <a:pt x="1299965" y="67913"/>
                </a:cubicBezTo>
                <a:cubicBezTo>
                  <a:pt x="1846054" y="340957"/>
                  <a:pt x="1755039" y="1011592"/>
                  <a:pt x="2104728" y="1203203"/>
                </a:cubicBezTo>
                <a:cubicBezTo>
                  <a:pt x="2454416" y="1394813"/>
                  <a:pt x="3522642" y="1126558"/>
                  <a:pt x="3939394" y="1399603"/>
                </a:cubicBezTo>
                <a:cubicBezTo>
                  <a:pt x="4356146" y="1672647"/>
                  <a:pt x="3915443" y="2156463"/>
                  <a:pt x="4231600" y="2544473"/>
                </a:cubicBezTo>
                <a:cubicBezTo>
                  <a:pt x="4547756" y="2932484"/>
                  <a:pt x="4950138" y="3277382"/>
                  <a:pt x="4892655" y="3684553"/>
                </a:cubicBezTo>
                <a:lnTo>
                  <a:pt x="4878284" y="3761197"/>
                </a:lnTo>
                <a:lnTo>
                  <a:pt x="1807" y="3761197"/>
                </a:lnTo>
                <a:lnTo>
                  <a:pt x="1807" y="455923"/>
                </a:lnTo>
                <a:close/>
              </a:path>
            </a:pathLst>
          </a:custGeom>
          <a:gradFill flip="none" rotWithShape="1">
            <a:gsLst>
              <a:gs pos="36000">
                <a:srgbClr val="172144"/>
              </a:gs>
              <a:gs pos="0">
                <a:srgbClr val="314792"/>
              </a:gs>
            </a:gsLst>
            <a:lin ang="2700000" scaled="1"/>
            <a:tileRect/>
          </a:gradFill>
          <a:ln w="4790" cap="flat">
            <a:noFill/>
            <a:prstDash val="solid"/>
            <a:miter/>
          </a:ln>
          <a:effectLst>
            <a:outerShdw blurRad="317500" dist="1143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BA38B3B2-954B-4EEE-9972-2D758A375DF0}"/>
              </a:ext>
            </a:extLst>
          </p:cNvPr>
          <p:cNvSpPr/>
          <p:nvPr/>
        </p:nvSpPr>
        <p:spPr>
          <a:xfrm>
            <a:off x="-1220307" y="4109743"/>
            <a:ext cx="13022724" cy="10002778"/>
          </a:xfrm>
          <a:custGeom>
            <a:avLst/>
            <a:gdLst>
              <a:gd name="connsiteX0" fmla="*/ 1807 w 4895637"/>
              <a:gd name="connsiteY0" fmla="*/ 455923 h 3760348"/>
              <a:gd name="connsiteX1" fmla="*/ 1299965 w 4895637"/>
              <a:gd name="connsiteY1" fmla="*/ 67913 h 3760348"/>
              <a:gd name="connsiteX2" fmla="*/ 2104728 w 4895637"/>
              <a:gd name="connsiteY2" fmla="*/ 1203203 h 3760348"/>
              <a:gd name="connsiteX3" fmla="*/ 3939394 w 4895637"/>
              <a:gd name="connsiteY3" fmla="*/ 1399603 h 3760348"/>
              <a:gd name="connsiteX4" fmla="*/ 4231600 w 4895637"/>
              <a:gd name="connsiteY4" fmla="*/ 2544473 h 3760348"/>
              <a:gd name="connsiteX5" fmla="*/ 4892655 w 4895637"/>
              <a:gd name="connsiteY5" fmla="*/ 3684553 h 3760348"/>
              <a:gd name="connsiteX6" fmla="*/ 4878284 w 4895637"/>
              <a:gd name="connsiteY6" fmla="*/ 3761197 h 3760348"/>
              <a:gd name="connsiteX7" fmla="*/ 1807 w 4895637"/>
              <a:gd name="connsiteY7" fmla="*/ 3761197 h 3760348"/>
              <a:gd name="connsiteX8" fmla="*/ 1807 w 4895637"/>
              <a:gd name="connsiteY8" fmla="*/ 455923 h 376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5637" h="3760348">
                <a:moveTo>
                  <a:pt x="1807" y="455923"/>
                </a:moveTo>
                <a:cubicBezTo>
                  <a:pt x="1807" y="455923"/>
                  <a:pt x="753876" y="-205132"/>
                  <a:pt x="1299965" y="67913"/>
                </a:cubicBezTo>
                <a:cubicBezTo>
                  <a:pt x="1846054" y="340957"/>
                  <a:pt x="1755039" y="1011592"/>
                  <a:pt x="2104728" y="1203203"/>
                </a:cubicBezTo>
                <a:cubicBezTo>
                  <a:pt x="2454416" y="1394813"/>
                  <a:pt x="3522642" y="1126558"/>
                  <a:pt x="3939394" y="1399603"/>
                </a:cubicBezTo>
                <a:cubicBezTo>
                  <a:pt x="4356146" y="1672647"/>
                  <a:pt x="3915443" y="2156463"/>
                  <a:pt x="4231600" y="2544473"/>
                </a:cubicBezTo>
                <a:cubicBezTo>
                  <a:pt x="4547756" y="2932484"/>
                  <a:pt x="4950138" y="3277382"/>
                  <a:pt x="4892655" y="3684553"/>
                </a:cubicBezTo>
                <a:lnTo>
                  <a:pt x="4878284" y="3761197"/>
                </a:lnTo>
                <a:lnTo>
                  <a:pt x="1807" y="3761197"/>
                </a:lnTo>
                <a:lnTo>
                  <a:pt x="1807" y="455923"/>
                </a:lnTo>
                <a:close/>
              </a:path>
            </a:pathLst>
          </a:custGeom>
          <a:gradFill flip="none" rotWithShape="1">
            <a:gsLst>
              <a:gs pos="0">
                <a:srgbClr val="172144"/>
              </a:gs>
              <a:gs pos="100000">
                <a:srgbClr val="314792"/>
              </a:gs>
            </a:gsLst>
            <a:lin ang="16200000" scaled="1"/>
            <a:tileRect/>
          </a:gradFill>
          <a:ln w="4790" cap="flat">
            <a:noFill/>
            <a:prstDash val="solid"/>
            <a:miter/>
          </a:ln>
          <a:effectLst>
            <a:outerShdw blurRad="317500" dist="1143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07819A1B-402D-44DB-86E7-FC159F176F9A}"/>
              </a:ext>
            </a:extLst>
          </p:cNvPr>
          <p:cNvSpPr/>
          <p:nvPr/>
        </p:nvSpPr>
        <p:spPr>
          <a:xfrm>
            <a:off x="-2745560" y="4109743"/>
            <a:ext cx="13022724" cy="10002778"/>
          </a:xfrm>
          <a:custGeom>
            <a:avLst/>
            <a:gdLst>
              <a:gd name="connsiteX0" fmla="*/ 1807 w 4895637"/>
              <a:gd name="connsiteY0" fmla="*/ 455923 h 3760348"/>
              <a:gd name="connsiteX1" fmla="*/ 1299965 w 4895637"/>
              <a:gd name="connsiteY1" fmla="*/ 67913 h 3760348"/>
              <a:gd name="connsiteX2" fmla="*/ 2104728 w 4895637"/>
              <a:gd name="connsiteY2" fmla="*/ 1203203 h 3760348"/>
              <a:gd name="connsiteX3" fmla="*/ 3939394 w 4895637"/>
              <a:gd name="connsiteY3" fmla="*/ 1399603 h 3760348"/>
              <a:gd name="connsiteX4" fmla="*/ 4231600 w 4895637"/>
              <a:gd name="connsiteY4" fmla="*/ 2544473 h 3760348"/>
              <a:gd name="connsiteX5" fmla="*/ 4892655 w 4895637"/>
              <a:gd name="connsiteY5" fmla="*/ 3684553 h 3760348"/>
              <a:gd name="connsiteX6" fmla="*/ 4878284 w 4895637"/>
              <a:gd name="connsiteY6" fmla="*/ 3761197 h 3760348"/>
              <a:gd name="connsiteX7" fmla="*/ 1807 w 4895637"/>
              <a:gd name="connsiteY7" fmla="*/ 3761197 h 3760348"/>
              <a:gd name="connsiteX8" fmla="*/ 1807 w 4895637"/>
              <a:gd name="connsiteY8" fmla="*/ 455923 h 376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5637" h="3760348">
                <a:moveTo>
                  <a:pt x="1807" y="455923"/>
                </a:moveTo>
                <a:cubicBezTo>
                  <a:pt x="1807" y="455923"/>
                  <a:pt x="753876" y="-205132"/>
                  <a:pt x="1299965" y="67913"/>
                </a:cubicBezTo>
                <a:cubicBezTo>
                  <a:pt x="1846054" y="340957"/>
                  <a:pt x="1755039" y="1011592"/>
                  <a:pt x="2104728" y="1203203"/>
                </a:cubicBezTo>
                <a:cubicBezTo>
                  <a:pt x="2454416" y="1394813"/>
                  <a:pt x="3522642" y="1126558"/>
                  <a:pt x="3939394" y="1399603"/>
                </a:cubicBezTo>
                <a:cubicBezTo>
                  <a:pt x="4356146" y="1672647"/>
                  <a:pt x="3915443" y="2156463"/>
                  <a:pt x="4231600" y="2544473"/>
                </a:cubicBezTo>
                <a:cubicBezTo>
                  <a:pt x="4547756" y="2932484"/>
                  <a:pt x="4950138" y="3277382"/>
                  <a:pt x="4892655" y="3684553"/>
                </a:cubicBezTo>
                <a:lnTo>
                  <a:pt x="4878284" y="3761197"/>
                </a:lnTo>
                <a:lnTo>
                  <a:pt x="1807" y="3761197"/>
                </a:lnTo>
                <a:lnTo>
                  <a:pt x="1807" y="455923"/>
                </a:lnTo>
                <a:close/>
              </a:path>
            </a:pathLst>
          </a:custGeom>
          <a:gradFill flip="none" rotWithShape="1">
            <a:gsLst>
              <a:gs pos="0">
                <a:srgbClr val="172144"/>
              </a:gs>
              <a:gs pos="100000">
                <a:srgbClr val="314792"/>
              </a:gs>
            </a:gsLst>
            <a:lin ang="2700000" scaled="1"/>
            <a:tileRect/>
          </a:gradFill>
          <a:ln w="4790" cap="flat">
            <a:noFill/>
            <a:prstDash val="solid"/>
            <a:miter/>
          </a:ln>
          <a:effectLst>
            <a:outerShdw blurRad="317500" dist="1143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57508A2-54DE-4148-BDEE-536181B20928}"/>
              </a:ext>
            </a:extLst>
          </p:cNvPr>
          <p:cNvGrpSpPr/>
          <p:nvPr/>
        </p:nvGrpSpPr>
        <p:grpSpPr>
          <a:xfrm>
            <a:off x="3217869" y="8660396"/>
            <a:ext cx="7815576" cy="4015060"/>
            <a:chOff x="10103278" y="11586688"/>
            <a:chExt cx="4144052" cy="2128905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0798618-5FD0-433C-B4B3-0AA40587CFD5}"/>
                </a:ext>
              </a:extLst>
            </p:cNvPr>
            <p:cNvSpPr/>
            <p:nvPr/>
          </p:nvSpPr>
          <p:spPr>
            <a:xfrm>
              <a:off x="10282041" y="11586688"/>
              <a:ext cx="3965289" cy="1243216"/>
            </a:xfrm>
            <a:custGeom>
              <a:avLst/>
              <a:gdLst>
                <a:gd name="connsiteX0" fmla="*/ 3963258 w 3965289"/>
                <a:gd name="connsiteY0" fmla="*/ 989291 h 1243215"/>
                <a:gd name="connsiteX1" fmla="*/ 3926693 w 3965289"/>
                <a:gd name="connsiteY1" fmla="*/ 992541 h 1243215"/>
                <a:gd name="connsiteX2" fmla="*/ 3926693 w 3965289"/>
                <a:gd name="connsiteY2" fmla="*/ 992541 h 1243215"/>
                <a:gd name="connsiteX3" fmla="*/ 1322440 w 3965289"/>
                <a:gd name="connsiteY3" fmla="*/ 1241184 h 1243215"/>
                <a:gd name="connsiteX4" fmla="*/ 1307002 w 3965289"/>
                <a:gd name="connsiteY4" fmla="*/ 1228184 h 1243215"/>
                <a:gd name="connsiteX5" fmla="*/ 6094 w 3965289"/>
                <a:gd name="connsiteY5" fmla="*/ 160480 h 1243215"/>
                <a:gd name="connsiteX6" fmla="*/ 2443772 w 3965289"/>
                <a:gd name="connsiteY6" fmla="*/ 6094 h 124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5289" h="1243215">
                  <a:moveTo>
                    <a:pt x="3963258" y="989291"/>
                  </a:moveTo>
                  <a:lnTo>
                    <a:pt x="3926693" y="992541"/>
                  </a:lnTo>
                  <a:lnTo>
                    <a:pt x="3926693" y="992541"/>
                  </a:lnTo>
                  <a:lnTo>
                    <a:pt x="1322440" y="1241184"/>
                  </a:lnTo>
                  <a:lnTo>
                    <a:pt x="1307002" y="1228184"/>
                  </a:lnTo>
                  <a:lnTo>
                    <a:pt x="6094" y="160480"/>
                  </a:lnTo>
                  <a:lnTo>
                    <a:pt x="2443772" y="609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74943DC-C18F-4DAE-9257-E37EEC011BF0}"/>
                </a:ext>
              </a:extLst>
            </p:cNvPr>
            <p:cNvSpPr/>
            <p:nvPr/>
          </p:nvSpPr>
          <p:spPr>
            <a:xfrm>
              <a:off x="10103278" y="11741074"/>
              <a:ext cx="1503235" cy="1966393"/>
            </a:xfrm>
            <a:custGeom>
              <a:avLst/>
              <a:gdLst>
                <a:gd name="connsiteX0" fmla="*/ 1387445 w 1503234"/>
                <a:gd name="connsiteY0" fmla="*/ 1926985 h 1966393"/>
                <a:gd name="connsiteX1" fmla="*/ 1403696 w 1503234"/>
                <a:gd name="connsiteY1" fmla="*/ 1964362 h 1966393"/>
                <a:gd name="connsiteX2" fmla="*/ 1400446 w 1503234"/>
                <a:gd name="connsiteY2" fmla="*/ 1961113 h 1966393"/>
                <a:gd name="connsiteX3" fmla="*/ 1400446 w 1503234"/>
                <a:gd name="connsiteY3" fmla="*/ 1961113 h 1966393"/>
                <a:gd name="connsiteX4" fmla="*/ 119852 w 1503234"/>
                <a:gd name="connsiteY4" fmla="*/ 753649 h 1966393"/>
                <a:gd name="connsiteX5" fmla="*/ 6094 w 1503234"/>
                <a:gd name="connsiteY5" fmla="*/ 371746 h 1966393"/>
                <a:gd name="connsiteX6" fmla="*/ 184857 w 1503234"/>
                <a:gd name="connsiteY6" fmla="*/ 6094 h 1966393"/>
                <a:gd name="connsiteX7" fmla="*/ 1485765 w 1503234"/>
                <a:gd name="connsiteY7" fmla="*/ 1073797 h 1966393"/>
                <a:gd name="connsiteX8" fmla="*/ 1501203 w 1503234"/>
                <a:gd name="connsiteY8" fmla="*/ 1086798 h 1966393"/>
                <a:gd name="connsiteX9" fmla="*/ 1306189 w 1503234"/>
                <a:gd name="connsiteY9" fmla="*/ 1525580 h 1966393"/>
                <a:gd name="connsiteX10" fmla="*/ 1362256 w 1503234"/>
                <a:gd name="connsiteY10" fmla="*/ 1864418 h 1966393"/>
                <a:gd name="connsiteX11" fmla="*/ 1362256 w 1503234"/>
                <a:gd name="connsiteY11" fmla="*/ 1865230 h 1966393"/>
                <a:gd name="connsiteX12" fmla="*/ 1387445 w 1503234"/>
                <a:gd name="connsiteY12" fmla="*/ 1926985 h 196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3234" h="1966393">
                  <a:moveTo>
                    <a:pt x="1387445" y="1926985"/>
                  </a:moveTo>
                  <a:cubicBezTo>
                    <a:pt x="1397196" y="1950549"/>
                    <a:pt x="1403696" y="1964362"/>
                    <a:pt x="1403696" y="1964362"/>
                  </a:cubicBezTo>
                  <a:lnTo>
                    <a:pt x="1400446" y="1961113"/>
                  </a:lnTo>
                  <a:cubicBezTo>
                    <a:pt x="1400446" y="1961113"/>
                    <a:pt x="1400446" y="1961113"/>
                    <a:pt x="1400446" y="1961113"/>
                  </a:cubicBezTo>
                  <a:lnTo>
                    <a:pt x="119852" y="753649"/>
                  </a:lnTo>
                  <a:cubicBezTo>
                    <a:pt x="119852" y="753649"/>
                    <a:pt x="6094" y="591137"/>
                    <a:pt x="6094" y="371746"/>
                  </a:cubicBezTo>
                  <a:cubicBezTo>
                    <a:pt x="6094" y="152355"/>
                    <a:pt x="184857" y="6094"/>
                    <a:pt x="184857" y="6094"/>
                  </a:cubicBezTo>
                  <a:lnTo>
                    <a:pt x="1485765" y="1073797"/>
                  </a:lnTo>
                  <a:lnTo>
                    <a:pt x="1501203" y="1086798"/>
                  </a:lnTo>
                  <a:cubicBezTo>
                    <a:pt x="1501203" y="1086798"/>
                    <a:pt x="1330566" y="1338691"/>
                    <a:pt x="1306189" y="1525580"/>
                  </a:cubicBezTo>
                  <a:cubicBezTo>
                    <a:pt x="1291563" y="1637714"/>
                    <a:pt x="1329753" y="1774224"/>
                    <a:pt x="1362256" y="1864418"/>
                  </a:cubicBezTo>
                  <a:lnTo>
                    <a:pt x="1362256" y="1865230"/>
                  </a:lnTo>
                  <a:cubicBezTo>
                    <a:pt x="1372006" y="1889607"/>
                    <a:pt x="1380132" y="1910733"/>
                    <a:pt x="1387445" y="192698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8FA5D06-1DCE-4C1B-89BA-53C690BDE1E6}"/>
                </a:ext>
              </a:extLst>
            </p:cNvPr>
            <p:cNvSpPr/>
            <p:nvPr/>
          </p:nvSpPr>
          <p:spPr>
            <a:xfrm>
              <a:off x="11484629" y="13301188"/>
              <a:ext cx="2681446" cy="414405"/>
            </a:xfrm>
            <a:custGeom>
              <a:avLst/>
              <a:gdLst>
                <a:gd name="connsiteX0" fmla="*/ 6094 w 2681445"/>
                <a:gd name="connsiteY0" fmla="*/ 366871 h 414405"/>
                <a:gd name="connsiteX1" fmla="*/ 2622535 w 2681445"/>
                <a:gd name="connsiteY1" fmla="*/ 30471 h 414405"/>
                <a:gd name="connsiteX2" fmla="*/ 2622535 w 2681445"/>
                <a:gd name="connsiteY2" fmla="*/ 6094 h 414405"/>
                <a:gd name="connsiteX3" fmla="*/ 2679414 w 2681445"/>
                <a:gd name="connsiteY3" fmla="*/ 38597 h 414405"/>
                <a:gd name="connsiteX4" fmla="*/ 2679414 w 2681445"/>
                <a:gd name="connsiteY4" fmla="*/ 71099 h 414405"/>
                <a:gd name="connsiteX5" fmla="*/ 46722 w 2681445"/>
                <a:gd name="connsiteY5" fmla="*/ 412374 h 414405"/>
                <a:gd name="connsiteX6" fmla="*/ 6094 w 2681445"/>
                <a:gd name="connsiteY6" fmla="*/ 366871 h 41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1445" h="414405">
                  <a:moveTo>
                    <a:pt x="6094" y="366871"/>
                  </a:moveTo>
                  <a:lnTo>
                    <a:pt x="2622535" y="30471"/>
                  </a:lnTo>
                  <a:lnTo>
                    <a:pt x="2622535" y="6094"/>
                  </a:lnTo>
                  <a:lnTo>
                    <a:pt x="2679414" y="38597"/>
                  </a:lnTo>
                  <a:lnTo>
                    <a:pt x="2679414" y="71099"/>
                  </a:lnTo>
                  <a:lnTo>
                    <a:pt x="46722" y="412374"/>
                  </a:lnTo>
                  <a:cubicBezTo>
                    <a:pt x="46722" y="412374"/>
                    <a:pt x="14220" y="420499"/>
                    <a:pt x="6094" y="36687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A342D9E-DC04-4F1B-A0A2-2E457E474DAB}"/>
                </a:ext>
              </a:extLst>
            </p:cNvPr>
            <p:cNvSpPr/>
            <p:nvPr/>
          </p:nvSpPr>
          <p:spPr>
            <a:xfrm>
              <a:off x="11475690" y="13301188"/>
              <a:ext cx="2632692" cy="365652"/>
            </a:xfrm>
            <a:custGeom>
              <a:avLst/>
              <a:gdLst>
                <a:gd name="connsiteX0" fmla="*/ 2631473 w 2632692"/>
                <a:gd name="connsiteY0" fmla="*/ 30471 h 365651"/>
                <a:gd name="connsiteX1" fmla="*/ 15032 w 2632692"/>
                <a:gd name="connsiteY1" fmla="*/ 363620 h 365651"/>
                <a:gd name="connsiteX2" fmla="*/ 6094 w 2632692"/>
                <a:gd name="connsiteY2" fmla="*/ 342494 h 365651"/>
                <a:gd name="connsiteX3" fmla="*/ 2621723 w 2632692"/>
                <a:gd name="connsiteY3" fmla="*/ 6094 h 365651"/>
                <a:gd name="connsiteX4" fmla="*/ 2631473 w 2632692"/>
                <a:gd name="connsiteY4" fmla="*/ 30471 h 36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692" h="365651">
                  <a:moveTo>
                    <a:pt x="2631473" y="30471"/>
                  </a:moveTo>
                  <a:lnTo>
                    <a:pt x="15032" y="363620"/>
                  </a:lnTo>
                  <a:lnTo>
                    <a:pt x="6094" y="342494"/>
                  </a:lnTo>
                  <a:lnTo>
                    <a:pt x="2621723" y="6094"/>
                  </a:lnTo>
                  <a:cubicBezTo>
                    <a:pt x="2624973" y="14220"/>
                    <a:pt x="2628223" y="22345"/>
                    <a:pt x="2631473" y="30471"/>
                  </a:cubicBezTo>
                  <a:close/>
                </a:path>
              </a:pathLst>
            </a:custGeom>
            <a:solidFill>
              <a:srgbClr val="BAA0A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DAE5A72-C5A8-4DBE-A9E5-E1BBE7CFF01F}"/>
                </a:ext>
              </a:extLst>
            </p:cNvPr>
            <p:cNvSpPr/>
            <p:nvPr/>
          </p:nvSpPr>
          <p:spPr>
            <a:xfrm>
              <a:off x="11400158" y="12572323"/>
              <a:ext cx="2811455" cy="1072578"/>
            </a:xfrm>
            <a:custGeom>
              <a:avLst/>
              <a:gdLst>
                <a:gd name="connsiteX0" fmla="*/ 2697255 w 2811455"/>
                <a:gd name="connsiteY0" fmla="*/ 734959 h 1072578"/>
                <a:gd name="connsiteX1" fmla="*/ 81626 w 2811455"/>
                <a:gd name="connsiteY1" fmla="*/ 1071359 h 1072578"/>
                <a:gd name="connsiteX2" fmla="*/ 65375 w 2811455"/>
                <a:gd name="connsiteY2" fmla="*/ 1033169 h 1072578"/>
                <a:gd name="connsiteX3" fmla="*/ 65375 w 2811455"/>
                <a:gd name="connsiteY3" fmla="*/ 1032357 h 1072578"/>
                <a:gd name="connsiteX4" fmla="*/ 9308 w 2811455"/>
                <a:gd name="connsiteY4" fmla="*/ 693519 h 1072578"/>
                <a:gd name="connsiteX5" fmla="*/ 15809 w 2811455"/>
                <a:gd name="connsiteY5" fmla="*/ 657766 h 1072578"/>
                <a:gd name="connsiteX6" fmla="*/ 204323 w 2811455"/>
                <a:gd name="connsiteY6" fmla="*/ 254737 h 1072578"/>
                <a:gd name="connsiteX7" fmla="*/ 2420172 w 2811455"/>
                <a:gd name="connsiteY7" fmla="*/ 43472 h 1072578"/>
                <a:gd name="connsiteX8" fmla="*/ 2808575 w 2811455"/>
                <a:gd name="connsiteY8" fmla="*/ 6094 h 1072578"/>
                <a:gd name="connsiteX9" fmla="*/ 2808575 w 2811455"/>
                <a:gd name="connsiteY9" fmla="*/ 6094 h 1072578"/>
                <a:gd name="connsiteX10" fmla="*/ 2697255 w 2811455"/>
                <a:gd name="connsiteY10" fmla="*/ 734959 h 107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11455" h="1072578">
                  <a:moveTo>
                    <a:pt x="2697255" y="734959"/>
                  </a:moveTo>
                  <a:lnTo>
                    <a:pt x="81626" y="1071359"/>
                  </a:lnTo>
                  <a:lnTo>
                    <a:pt x="65375" y="1033169"/>
                  </a:lnTo>
                  <a:lnTo>
                    <a:pt x="65375" y="1032357"/>
                  </a:lnTo>
                  <a:cubicBezTo>
                    <a:pt x="32873" y="942162"/>
                    <a:pt x="-5318" y="805653"/>
                    <a:pt x="9308" y="693519"/>
                  </a:cubicBezTo>
                  <a:cubicBezTo>
                    <a:pt x="10934" y="682143"/>
                    <a:pt x="13371" y="669955"/>
                    <a:pt x="15809" y="657766"/>
                  </a:cubicBezTo>
                  <a:cubicBezTo>
                    <a:pt x="54812" y="476566"/>
                    <a:pt x="204323" y="254737"/>
                    <a:pt x="204323" y="254737"/>
                  </a:cubicBezTo>
                  <a:lnTo>
                    <a:pt x="2420172" y="43472"/>
                  </a:lnTo>
                  <a:lnTo>
                    <a:pt x="2808575" y="6094"/>
                  </a:lnTo>
                  <a:lnTo>
                    <a:pt x="2808575" y="6094"/>
                  </a:lnTo>
                  <a:cubicBezTo>
                    <a:pt x="2808575" y="6907"/>
                    <a:pt x="2555057" y="353870"/>
                    <a:pt x="2697255" y="734959"/>
                  </a:cubicBezTo>
                  <a:close/>
                </a:path>
              </a:pathLst>
            </a:custGeom>
            <a:solidFill>
              <a:srgbClr val="FFE1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1662545-004A-40A2-B19E-EFDCFC7A4280}"/>
                </a:ext>
              </a:extLst>
            </p:cNvPr>
            <p:cNvSpPr/>
            <p:nvPr/>
          </p:nvSpPr>
          <p:spPr>
            <a:xfrm>
              <a:off x="11409873" y="12610513"/>
              <a:ext cx="2413301" cy="625671"/>
            </a:xfrm>
            <a:custGeom>
              <a:avLst/>
              <a:gdLst>
                <a:gd name="connsiteX0" fmla="*/ 2410457 w 2413301"/>
                <a:gd name="connsiteY0" fmla="*/ 6094 h 625670"/>
                <a:gd name="connsiteX1" fmla="*/ 6094 w 2413301"/>
                <a:gd name="connsiteY1" fmla="*/ 620390 h 625670"/>
                <a:gd name="connsiteX2" fmla="*/ 194608 w 2413301"/>
                <a:gd name="connsiteY2" fmla="*/ 217360 h 625670"/>
                <a:gd name="connsiteX3" fmla="*/ 2410457 w 2413301"/>
                <a:gd name="connsiteY3" fmla="*/ 6094 h 62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301" h="625670">
                  <a:moveTo>
                    <a:pt x="2410457" y="6094"/>
                  </a:moveTo>
                  <a:cubicBezTo>
                    <a:pt x="181607" y="240112"/>
                    <a:pt x="6094" y="620390"/>
                    <a:pt x="6094" y="620390"/>
                  </a:cubicBezTo>
                  <a:cubicBezTo>
                    <a:pt x="45097" y="439189"/>
                    <a:pt x="194608" y="217360"/>
                    <a:pt x="194608" y="217360"/>
                  </a:cubicBezTo>
                  <a:lnTo>
                    <a:pt x="2410457" y="6094"/>
                  </a:lnTo>
                  <a:close/>
                </a:path>
              </a:pathLst>
            </a:custGeom>
            <a:solidFill>
              <a:srgbClr val="F7C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73C1F3E-8623-4666-A36B-4FDB5485A01F}"/>
                </a:ext>
              </a:extLst>
            </p:cNvPr>
            <p:cNvSpPr/>
            <p:nvPr/>
          </p:nvSpPr>
          <p:spPr>
            <a:xfrm>
              <a:off x="10395799" y="11732136"/>
              <a:ext cx="1365100" cy="1088829"/>
            </a:xfrm>
            <a:custGeom>
              <a:avLst/>
              <a:gdLst>
                <a:gd name="connsiteX0" fmla="*/ 6094 w 1365099"/>
                <a:gd name="connsiteY0" fmla="*/ 7720 h 1088829"/>
                <a:gd name="connsiteX1" fmla="*/ 1319190 w 1365099"/>
                <a:gd name="connsiteY1" fmla="*/ 1085173 h 1088829"/>
                <a:gd name="connsiteX2" fmla="*/ 1364693 w 1365099"/>
                <a:gd name="connsiteY2" fmla="*/ 1081111 h 1088829"/>
                <a:gd name="connsiteX3" fmla="*/ 29658 w 1365099"/>
                <a:gd name="connsiteY3" fmla="*/ 6094 h 1088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099" h="1088829">
                  <a:moveTo>
                    <a:pt x="6094" y="7720"/>
                  </a:moveTo>
                  <a:lnTo>
                    <a:pt x="1319190" y="1085173"/>
                  </a:lnTo>
                  <a:lnTo>
                    <a:pt x="1364693" y="1081111"/>
                  </a:lnTo>
                  <a:lnTo>
                    <a:pt x="29658" y="6094"/>
                  </a:lnTo>
                  <a:close/>
                </a:path>
              </a:pathLst>
            </a:custGeom>
            <a:solidFill>
              <a:srgbClr val="F7C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1E0A7B3-42FE-4194-A8E8-303B262C50C6}"/>
              </a:ext>
            </a:extLst>
          </p:cNvPr>
          <p:cNvGrpSpPr/>
          <p:nvPr/>
        </p:nvGrpSpPr>
        <p:grpSpPr>
          <a:xfrm>
            <a:off x="3482269" y="7035980"/>
            <a:ext cx="7531265" cy="3831164"/>
            <a:chOff x="10272717" y="7625462"/>
            <a:chExt cx="3993302" cy="203139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C1DDEB2-03FF-406C-9935-F9C841A1C796}"/>
                </a:ext>
              </a:extLst>
            </p:cNvPr>
            <p:cNvSpPr/>
            <p:nvPr/>
          </p:nvSpPr>
          <p:spPr>
            <a:xfrm>
              <a:off x="10412050" y="7625462"/>
              <a:ext cx="3770275" cy="942569"/>
            </a:xfrm>
            <a:custGeom>
              <a:avLst/>
              <a:gdLst>
                <a:gd name="connsiteX0" fmla="*/ 3768244 w 3770274"/>
                <a:gd name="connsiteY0" fmla="*/ 818653 h 942568"/>
                <a:gd name="connsiteX1" fmla="*/ 3673174 w 3770274"/>
                <a:gd name="connsiteY1" fmla="*/ 822716 h 942568"/>
                <a:gd name="connsiteX2" fmla="*/ 737398 w 3770274"/>
                <a:gd name="connsiteY2" fmla="*/ 940537 h 942568"/>
                <a:gd name="connsiteX3" fmla="*/ 6094 w 3770274"/>
                <a:gd name="connsiteY3" fmla="*/ 62973 h 942568"/>
                <a:gd name="connsiteX4" fmla="*/ 2362516 w 3770274"/>
                <a:gd name="connsiteY4" fmla="*/ 6094 h 94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0274" h="942568">
                  <a:moveTo>
                    <a:pt x="3768244" y="818653"/>
                  </a:moveTo>
                  <a:lnTo>
                    <a:pt x="3673174" y="822716"/>
                  </a:lnTo>
                  <a:lnTo>
                    <a:pt x="737398" y="940537"/>
                  </a:lnTo>
                  <a:lnTo>
                    <a:pt x="6094" y="62973"/>
                  </a:lnTo>
                  <a:lnTo>
                    <a:pt x="2362516" y="6094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E0AB6C-12CC-4F4F-87CF-C30E188D4393}"/>
                </a:ext>
              </a:extLst>
            </p:cNvPr>
            <p:cNvSpPr/>
            <p:nvPr/>
          </p:nvSpPr>
          <p:spPr>
            <a:xfrm>
              <a:off x="10272717" y="7682341"/>
              <a:ext cx="918192" cy="1877012"/>
            </a:xfrm>
            <a:custGeom>
              <a:avLst/>
              <a:gdLst>
                <a:gd name="connsiteX0" fmla="*/ 913296 w 918191"/>
                <a:gd name="connsiteY0" fmla="*/ 1874168 h 1877011"/>
                <a:gd name="connsiteX1" fmla="*/ 837728 w 918191"/>
                <a:gd name="connsiteY1" fmla="*/ 1766910 h 1877011"/>
                <a:gd name="connsiteX2" fmla="*/ 64172 w 918191"/>
                <a:gd name="connsiteY2" fmla="*/ 664267 h 1877011"/>
                <a:gd name="connsiteX3" fmla="*/ 7293 w 918191"/>
                <a:gd name="connsiteY3" fmla="*/ 355495 h 1877011"/>
                <a:gd name="connsiteX4" fmla="*/ 145428 w 918191"/>
                <a:gd name="connsiteY4" fmla="*/ 6094 h 1877011"/>
                <a:gd name="connsiteX5" fmla="*/ 876731 w 918191"/>
                <a:gd name="connsiteY5" fmla="*/ 883658 h 1877011"/>
                <a:gd name="connsiteX6" fmla="*/ 913296 w 918191"/>
                <a:gd name="connsiteY6" fmla="*/ 1874168 h 187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191" h="1877011">
                  <a:moveTo>
                    <a:pt x="913296" y="1874168"/>
                  </a:moveTo>
                  <a:lnTo>
                    <a:pt x="837728" y="1766910"/>
                  </a:lnTo>
                  <a:lnTo>
                    <a:pt x="64172" y="664267"/>
                  </a:lnTo>
                  <a:cubicBezTo>
                    <a:pt x="64172" y="664267"/>
                    <a:pt x="23544" y="542383"/>
                    <a:pt x="7293" y="355495"/>
                  </a:cubicBezTo>
                  <a:cubicBezTo>
                    <a:pt x="-8958" y="168606"/>
                    <a:pt x="145428" y="6094"/>
                    <a:pt x="145428" y="6094"/>
                  </a:cubicBezTo>
                  <a:lnTo>
                    <a:pt x="876731" y="883658"/>
                  </a:lnTo>
                  <a:cubicBezTo>
                    <a:pt x="665466" y="1347630"/>
                    <a:pt x="814164" y="1709219"/>
                    <a:pt x="913296" y="1874168"/>
                  </a:cubicBez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908236B-5CF9-45B3-91EA-A4E8EE939C6A}"/>
                </a:ext>
              </a:extLst>
            </p:cNvPr>
            <p:cNvSpPr/>
            <p:nvPr/>
          </p:nvSpPr>
          <p:spPr>
            <a:xfrm>
              <a:off x="11180731" y="9550415"/>
              <a:ext cx="73130" cy="105633"/>
            </a:xfrm>
            <a:custGeom>
              <a:avLst/>
              <a:gdLst>
                <a:gd name="connsiteX0" fmla="*/ 74349 w 73130"/>
                <a:gd name="connsiteY0" fmla="*/ 104414 h 105632"/>
                <a:gd name="connsiteX1" fmla="*/ 26408 w 73130"/>
                <a:gd name="connsiteY1" fmla="*/ 39409 h 105632"/>
                <a:gd name="connsiteX2" fmla="*/ 6094 w 73130"/>
                <a:gd name="connsiteY2" fmla="*/ 6094 h 105632"/>
                <a:gd name="connsiteX3" fmla="*/ 28846 w 73130"/>
                <a:gd name="connsiteY3" fmla="*/ 37784 h 105632"/>
                <a:gd name="connsiteX4" fmla="*/ 28846 w 73130"/>
                <a:gd name="connsiteY4" fmla="*/ 38597 h 105632"/>
                <a:gd name="connsiteX5" fmla="*/ 74349 w 73130"/>
                <a:gd name="connsiteY5" fmla="*/ 104414 h 10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30" h="105632">
                  <a:moveTo>
                    <a:pt x="74349" y="104414"/>
                  </a:moveTo>
                  <a:cubicBezTo>
                    <a:pt x="72724" y="101977"/>
                    <a:pt x="53223" y="80037"/>
                    <a:pt x="26408" y="39409"/>
                  </a:cubicBezTo>
                  <a:cubicBezTo>
                    <a:pt x="19908" y="29659"/>
                    <a:pt x="12595" y="18283"/>
                    <a:pt x="6094" y="6094"/>
                  </a:cubicBezTo>
                  <a:lnTo>
                    <a:pt x="28846" y="37784"/>
                  </a:lnTo>
                  <a:lnTo>
                    <a:pt x="28846" y="38597"/>
                  </a:lnTo>
                  <a:lnTo>
                    <a:pt x="74349" y="104414"/>
                  </a:lnTo>
                  <a:close/>
                </a:path>
              </a:pathLst>
            </a:custGeom>
            <a:solidFill>
              <a:srgbClr val="0B05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21A4129-E060-4AED-9EA1-2454876153F5}"/>
                </a:ext>
              </a:extLst>
            </p:cNvPr>
            <p:cNvSpPr/>
            <p:nvPr/>
          </p:nvSpPr>
          <p:spPr>
            <a:xfrm>
              <a:off x="11202671" y="9339962"/>
              <a:ext cx="3063348" cy="316898"/>
            </a:xfrm>
            <a:custGeom>
              <a:avLst/>
              <a:gdLst>
                <a:gd name="connsiteX0" fmla="*/ 3058879 w 3063348"/>
                <a:gd name="connsiteY0" fmla="*/ 111727 h 316898"/>
                <a:gd name="connsiteX1" fmla="*/ 52410 w 3063348"/>
                <a:gd name="connsiteY1" fmla="*/ 314867 h 316898"/>
                <a:gd name="connsiteX2" fmla="*/ 52410 w 3063348"/>
                <a:gd name="connsiteY2" fmla="*/ 314867 h 316898"/>
                <a:gd name="connsiteX3" fmla="*/ 6907 w 3063348"/>
                <a:gd name="connsiteY3" fmla="*/ 249862 h 316898"/>
                <a:gd name="connsiteX4" fmla="*/ 6094 w 3063348"/>
                <a:gd name="connsiteY4" fmla="*/ 249050 h 316898"/>
                <a:gd name="connsiteX5" fmla="*/ 2969498 w 3063348"/>
                <a:gd name="connsiteY5" fmla="*/ 71099 h 316898"/>
                <a:gd name="connsiteX6" fmla="*/ 2936996 w 3063348"/>
                <a:gd name="connsiteY6" fmla="*/ 6094 h 316898"/>
                <a:gd name="connsiteX7" fmla="*/ 2946746 w 3063348"/>
                <a:gd name="connsiteY7" fmla="*/ 15033 h 31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3348" h="316898">
                  <a:moveTo>
                    <a:pt x="3058879" y="111727"/>
                  </a:moveTo>
                  <a:lnTo>
                    <a:pt x="52410" y="314867"/>
                  </a:lnTo>
                  <a:lnTo>
                    <a:pt x="52410" y="314867"/>
                  </a:lnTo>
                  <a:lnTo>
                    <a:pt x="6907" y="249862"/>
                  </a:lnTo>
                  <a:lnTo>
                    <a:pt x="6094" y="249050"/>
                  </a:lnTo>
                  <a:lnTo>
                    <a:pt x="2969498" y="71099"/>
                  </a:lnTo>
                  <a:lnTo>
                    <a:pt x="2936996" y="6094"/>
                  </a:lnTo>
                  <a:lnTo>
                    <a:pt x="2946746" y="15033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DE22520-3B75-4354-9DD1-F853D2757125}"/>
                </a:ext>
              </a:extLst>
            </p:cNvPr>
            <p:cNvSpPr/>
            <p:nvPr/>
          </p:nvSpPr>
          <p:spPr>
            <a:xfrm>
              <a:off x="11035672" y="8442897"/>
              <a:ext cx="3136479" cy="1145709"/>
            </a:xfrm>
            <a:custGeom>
              <a:avLst/>
              <a:gdLst>
                <a:gd name="connsiteX0" fmla="*/ 3136496 w 3136478"/>
                <a:gd name="connsiteY0" fmla="*/ 968164 h 1145708"/>
                <a:gd name="connsiteX1" fmla="*/ 173093 w 3136478"/>
                <a:gd name="connsiteY1" fmla="*/ 1146114 h 1145708"/>
                <a:gd name="connsiteX2" fmla="*/ 150341 w 3136478"/>
                <a:gd name="connsiteY2" fmla="*/ 1114424 h 1145708"/>
                <a:gd name="connsiteX3" fmla="*/ 27645 w 3136478"/>
                <a:gd name="connsiteY3" fmla="*/ 383121 h 1145708"/>
                <a:gd name="connsiteX4" fmla="*/ 112963 w 3136478"/>
                <a:gd name="connsiteY4" fmla="*/ 123915 h 1145708"/>
                <a:gd name="connsiteX5" fmla="*/ 3044677 w 3136478"/>
                <a:gd name="connsiteY5" fmla="*/ 6094 h 1145708"/>
                <a:gd name="connsiteX6" fmla="*/ 3048740 w 3136478"/>
                <a:gd name="connsiteY6" fmla="*/ 6094 h 1145708"/>
                <a:gd name="connsiteX7" fmla="*/ 3021925 w 3136478"/>
                <a:gd name="connsiteY7" fmla="*/ 58097 h 1145708"/>
                <a:gd name="connsiteX8" fmla="*/ 3021113 w 3136478"/>
                <a:gd name="connsiteY8" fmla="*/ 58911 h 1145708"/>
                <a:gd name="connsiteX9" fmla="*/ 3000799 w 3136478"/>
                <a:gd name="connsiteY9" fmla="*/ 105226 h 1145708"/>
                <a:gd name="connsiteX10" fmla="*/ 2965046 w 3136478"/>
                <a:gd name="connsiteY10" fmla="*/ 538321 h 1145708"/>
                <a:gd name="connsiteX11" fmla="*/ 3112932 w 3136478"/>
                <a:gd name="connsiteY11" fmla="*/ 912910 h 1145708"/>
                <a:gd name="connsiteX12" fmla="*/ 3103181 w 3136478"/>
                <a:gd name="connsiteY12" fmla="*/ 903972 h 1145708"/>
                <a:gd name="connsiteX13" fmla="*/ 3136496 w 3136478"/>
                <a:gd name="connsiteY13" fmla="*/ 968164 h 114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36478" h="1145708">
                  <a:moveTo>
                    <a:pt x="3136496" y="968164"/>
                  </a:moveTo>
                  <a:lnTo>
                    <a:pt x="173093" y="1146114"/>
                  </a:lnTo>
                  <a:lnTo>
                    <a:pt x="150341" y="1114424"/>
                  </a:lnTo>
                  <a:cubicBezTo>
                    <a:pt x="70710" y="981165"/>
                    <a:pt x="-41423" y="721146"/>
                    <a:pt x="27645" y="383121"/>
                  </a:cubicBezTo>
                  <a:cubicBezTo>
                    <a:pt x="44708" y="301053"/>
                    <a:pt x="72335" y="214109"/>
                    <a:pt x="112963" y="123915"/>
                  </a:cubicBezTo>
                  <a:lnTo>
                    <a:pt x="3044677" y="6094"/>
                  </a:lnTo>
                  <a:lnTo>
                    <a:pt x="3048740" y="6094"/>
                  </a:lnTo>
                  <a:cubicBezTo>
                    <a:pt x="3048740" y="6094"/>
                    <a:pt x="3037364" y="25595"/>
                    <a:pt x="3021925" y="58097"/>
                  </a:cubicBezTo>
                  <a:lnTo>
                    <a:pt x="3021113" y="58911"/>
                  </a:lnTo>
                  <a:cubicBezTo>
                    <a:pt x="3014612" y="72724"/>
                    <a:pt x="3007299" y="88162"/>
                    <a:pt x="3000799" y="105226"/>
                  </a:cubicBezTo>
                  <a:cubicBezTo>
                    <a:pt x="2957733" y="210859"/>
                    <a:pt x="2908980" y="383934"/>
                    <a:pt x="2965046" y="538321"/>
                  </a:cubicBezTo>
                  <a:cubicBezTo>
                    <a:pt x="3035739" y="730084"/>
                    <a:pt x="3075554" y="836529"/>
                    <a:pt x="3112932" y="912910"/>
                  </a:cubicBezTo>
                  <a:lnTo>
                    <a:pt x="3103181" y="903972"/>
                  </a:lnTo>
                  <a:lnTo>
                    <a:pt x="3136496" y="968164"/>
                  </a:lnTo>
                  <a:close/>
                </a:path>
              </a:pathLst>
            </a:custGeom>
            <a:solidFill>
              <a:srgbClr val="D9D7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9F85B2-9FF6-4412-9A69-78B74DD90088}"/>
                </a:ext>
              </a:extLst>
            </p:cNvPr>
            <p:cNvSpPr/>
            <p:nvPr/>
          </p:nvSpPr>
          <p:spPr>
            <a:xfrm>
              <a:off x="11058035" y="8442084"/>
              <a:ext cx="3022720" cy="381903"/>
            </a:xfrm>
            <a:custGeom>
              <a:avLst/>
              <a:gdLst>
                <a:gd name="connsiteX0" fmla="*/ 3023127 w 3022720"/>
                <a:gd name="connsiteY0" fmla="*/ 6094 h 381902"/>
                <a:gd name="connsiteX1" fmla="*/ 3000375 w 3022720"/>
                <a:gd name="connsiteY1" fmla="*/ 58098 h 381902"/>
                <a:gd name="connsiteX2" fmla="*/ 2999563 w 3022720"/>
                <a:gd name="connsiteY2" fmla="*/ 58911 h 381902"/>
                <a:gd name="connsiteX3" fmla="*/ 2979249 w 3022720"/>
                <a:gd name="connsiteY3" fmla="*/ 105227 h 381902"/>
                <a:gd name="connsiteX4" fmla="*/ 6094 w 3022720"/>
                <a:gd name="connsiteY4" fmla="*/ 383122 h 381902"/>
                <a:gd name="connsiteX5" fmla="*/ 6094 w 3022720"/>
                <a:gd name="connsiteY5" fmla="*/ 383122 h 381902"/>
                <a:gd name="connsiteX6" fmla="*/ 91413 w 3022720"/>
                <a:gd name="connsiteY6" fmla="*/ 123915 h 381902"/>
                <a:gd name="connsiteX7" fmla="*/ 3023127 w 3022720"/>
                <a:gd name="connsiteY7" fmla="*/ 6094 h 381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2720" h="381902">
                  <a:moveTo>
                    <a:pt x="3023127" y="6094"/>
                  </a:moveTo>
                  <a:lnTo>
                    <a:pt x="3000375" y="58098"/>
                  </a:lnTo>
                  <a:lnTo>
                    <a:pt x="2999563" y="58911"/>
                  </a:lnTo>
                  <a:lnTo>
                    <a:pt x="2979249" y="105227"/>
                  </a:lnTo>
                  <a:cubicBezTo>
                    <a:pt x="2356828" y="-19095"/>
                    <a:pt x="6094" y="383122"/>
                    <a:pt x="6094" y="383122"/>
                  </a:cubicBezTo>
                  <a:lnTo>
                    <a:pt x="6094" y="383122"/>
                  </a:lnTo>
                  <a:cubicBezTo>
                    <a:pt x="23158" y="301054"/>
                    <a:pt x="50785" y="214110"/>
                    <a:pt x="91413" y="123915"/>
                  </a:cubicBezTo>
                  <a:lnTo>
                    <a:pt x="3023127" y="6094"/>
                  </a:lnTo>
                  <a:close/>
                </a:path>
              </a:pathLst>
            </a:custGeom>
            <a:solidFill>
              <a:srgbClr val="C6C5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05BB47-310F-4AF7-AF7B-7D0EBD622909}"/>
                </a:ext>
              </a:extLst>
            </p:cNvPr>
            <p:cNvSpPr/>
            <p:nvPr/>
          </p:nvSpPr>
          <p:spPr>
            <a:xfrm>
              <a:off x="10546123" y="7678279"/>
              <a:ext cx="812559" cy="885690"/>
            </a:xfrm>
            <a:custGeom>
              <a:avLst/>
              <a:gdLst>
                <a:gd name="connsiteX0" fmla="*/ 741460 w 812559"/>
                <a:gd name="connsiteY0" fmla="*/ 882033 h 885689"/>
                <a:gd name="connsiteX1" fmla="*/ 6094 w 812559"/>
                <a:gd name="connsiteY1" fmla="*/ 6907 h 885689"/>
                <a:gd name="connsiteX2" fmla="*/ 33721 w 812559"/>
                <a:gd name="connsiteY2" fmla="*/ 6094 h 885689"/>
                <a:gd name="connsiteX3" fmla="*/ 811341 w 812559"/>
                <a:gd name="connsiteY3" fmla="*/ 879595 h 88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559" h="885689">
                  <a:moveTo>
                    <a:pt x="741460" y="882033"/>
                  </a:moveTo>
                  <a:lnTo>
                    <a:pt x="6094" y="6907"/>
                  </a:lnTo>
                  <a:lnTo>
                    <a:pt x="33721" y="6094"/>
                  </a:lnTo>
                  <a:lnTo>
                    <a:pt x="811341" y="879595"/>
                  </a:lnTo>
                  <a:close/>
                </a:path>
              </a:pathLst>
            </a:custGeom>
            <a:solidFill>
              <a:srgbClr val="2217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7FDBF2-0FE6-4B03-B6F1-A083D4DC419E}"/>
                </a:ext>
              </a:extLst>
            </p:cNvPr>
            <p:cNvSpPr/>
            <p:nvPr/>
          </p:nvSpPr>
          <p:spPr>
            <a:xfrm>
              <a:off x="11035004" y="8438021"/>
              <a:ext cx="3144604" cy="1153834"/>
            </a:xfrm>
            <a:custGeom>
              <a:avLst/>
              <a:gdLst>
                <a:gd name="connsiteX0" fmla="*/ 3145290 w 3144604"/>
                <a:gd name="connsiteY0" fmla="*/ 6094 h 1153834"/>
                <a:gd name="connsiteX1" fmla="*/ 3145290 w 3144604"/>
                <a:gd name="connsiteY1" fmla="*/ 22345 h 1153834"/>
                <a:gd name="connsiteX2" fmla="*/ 131507 w 3144604"/>
                <a:gd name="connsiteY2" fmla="*/ 143417 h 1153834"/>
                <a:gd name="connsiteX3" fmla="*/ 190824 w 3144604"/>
                <a:gd name="connsiteY3" fmla="*/ 1149366 h 1153834"/>
                <a:gd name="connsiteX4" fmla="*/ 173760 w 3144604"/>
                <a:gd name="connsiteY4" fmla="*/ 1150178 h 1153834"/>
                <a:gd name="connsiteX5" fmla="*/ 109568 w 3144604"/>
                <a:gd name="connsiteY5" fmla="*/ 121478 h 1153834"/>
                <a:gd name="connsiteX6" fmla="*/ 3145290 w 3144604"/>
                <a:gd name="connsiteY6" fmla="*/ 6094 h 115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4604" h="1153834">
                  <a:moveTo>
                    <a:pt x="3145290" y="6094"/>
                  </a:moveTo>
                  <a:lnTo>
                    <a:pt x="3145290" y="22345"/>
                  </a:lnTo>
                  <a:lnTo>
                    <a:pt x="131507" y="143417"/>
                  </a:lnTo>
                  <a:cubicBezTo>
                    <a:pt x="131507" y="143417"/>
                    <a:pt x="-149638" y="591137"/>
                    <a:pt x="190824" y="1149366"/>
                  </a:cubicBezTo>
                  <a:lnTo>
                    <a:pt x="173760" y="1150178"/>
                  </a:lnTo>
                  <a:cubicBezTo>
                    <a:pt x="173760" y="1150178"/>
                    <a:pt x="-156139" y="752836"/>
                    <a:pt x="109568" y="121478"/>
                  </a:cubicBezTo>
                  <a:lnTo>
                    <a:pt x="3145290" y="6094"/>
                  </a:lnTo>
                  <a:close/>
                </a:path>
              </a:pathLst>
            </a:custGeom>
            <a:gradFill>
              <a:gsLst>
                <a:gs pos="76000">
                  <a:schemeClr val="tx1"/>
                </a:gs>
                <a:gs pos="33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32C8E0-73A5-4259-8A29-D795A5B44F38}"/>
              </a:ext>
            </a:extLst>
          </p:cNvPr>
          <p:cNvGrpSpPr/>
          <p:nvPr/>
        </p:nvGrpSpPr>
        <p:grpSpPr>
          <a:xfrm>
            <a:off x="2746087" y="6443229"/>
            <a:ext cx="7607038" cy="2366128"/>
            <a:chOff x="10240951" y="-6094"/>
            <a:chExt cx="4033479" cy="1254592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CE910F7-E1B1-4BDC-B25E-50B1D12180AC}"/>
                </a:ext>
              </a:extLst>
            </p:cNvPr>
            <p:cNvSpPr/>
            <p:nvPr/>
          </p:nvSpPr>
          <p:spPr>
            <a:xfrm>
              <a:off x="10356796" y="-6094"/>
              <a:ext cx="3916536" cy="601294"/>
            </a:xfrm>
            <a:custGeom>
              <a:avLst/>
              <a:gdLst>
                <a:gd name="connsiteX0" fmla="*/ 3916942 w 3916535"/>
                <a:gd name="connsiteY0" fmla="*/ 537508 h 601293"/>
                <a:gd name="connsiteX1" fmla="*/ 847906 w 3916535"/>
                <a:gd name="connsiteY1" fmla="*/ 596825 h 601293"/>
                <a:gd name="connsiteX2" fmla="*/ 6094 w 3916535"/>
                <a:gd name="connsiteY2" fmla="*/ 6094 h 601293"/>
                <a:gd name="connsiteX3" fmla="*/ 2097622 w 3916535"/>
                <a:gd name="connsiteY3" fmla="*/ 49160 h 60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535" h="601293">
                  <a:moveTo>
                    <a:pt x="3916942" y="537508"/>
                  </a:moveTo>
                  <a:lnTo>
                    <a:pt x="847906" y="596825"/>
                  </a:lnTo>
                  <a:lnTo>
                    <a:pt x="6094" y="6094"/>
                  </a:lnTo>
                  <a:lnTo>
                    <a:pt x="2097622" y="4916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>
                    <a:lumMod val="75000"/>
                  </a:schemeClr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F62280D-919F-4CDE-9C2B-996F69018973}"/>
                </a:ext>
              </a:extLst>
            </p:cNvPr>
            <p:cNvSpPr/>
            <p:nvPr/>
          </p:nvSpPr>
          <p:spPr>
            <a:xfrm>
              <a:off x="10240951" y="-6094"/>
              <a:ext cx="966946" cy="1243216"/>
            </a:xfrm>
            <a:custGeom>
              <a:avLst/>
              <a:gdLst>
                <a:gd name="connsiteX0" fmla="*/ 121940 w 966945"/>
                <a:gd name="connsiteY0" fmla="*/ 6094 h 1243215"/>
                <a:gd name="connsiteX1" fmla="*/ 6557 w 966945"/>
                <a:gd name="connsiteY1" fmla="*/ 262863 h 1243215"/>
                <a:gd name="connsiteX2" fmla="*/ 64248 w 966945"/>
                <a:gd name="connsiteY2" fmla="*/ 596825 h 1243215"/>
                <a:gd name="connsiteX3" fmla="*/ 940187 w 966945"/>
                <a:gd name="connsiteY3" fmla="*/ 1237934 h 1243215"/>
                <a:gd name="connsiteX4" fmla="*/ 963751 w 966945"/>
                <a:gd name="connsiteY4" fmla="*/ 596825 h 1243215"/>
                <a:gd name="connsiteX5" fmla="*/ 121940 w 966945"/>
                <a:gd name="connsiteY5" fmla="*/ 6094 h 124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6945" h="1243215">
                  <a:moveTo>
                    <a:pt x="121940" y="6094"/>
                  </a:moveTo>
                  <a:cubicBezTo>
                    <a:pt x="121940" y="6094"/>
                    <a:pt x="13057" y="91413"/>
                    <a:pt x="6557" y="262863"/>
                  </a:cubicBezTo>
                  <a:cubicBezTo>
                    <a:pt x="56" y="434313"/>
                    <a:pt x="64248" y="596825"/>
                    <a:pt x="64248" y="596825"/>
                  </a:cubicBezTo>
                  <a:lnTo>
                    <a:pt x="940187" y="1237934"/>
                  </a:lnTo>
                  <a:cubicBezTo>
                    <a:pt x="940187" y="1237934"/>
                    <a:pt x="745173" y="830029"/>
                    <a:pt x="963751" y="596825"/>
                  </a:cubicBezTo>
                  <a:lnTo>
                    <a:pt x="121940" y="609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>
                    <a:lumMod val="75000"/>
                  </a:schemeClr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2692583-2151-4EFB-B96B-E8AAB96FB6AC}"/>
                </a:ext>
              </a:extLst>
            </p:cNvPr>
            <p:cNvSpPr/>
            <p:nvPr/>
          </p:nvSpPr>
          <p:spPr>
            <a:xfrm>
              <a:off x="11120596" y="553759"/>
              <a:ext cx="3079600" cy="650047"/>
            </a:xfrm>
            <a:custGeom>
              <a:avLst/>
              <a:gdLst>
                <a:gd name="connsiteX0" fmla="*/ 3061323 w 3079599"/>
                <a:gd name="connsiteY0" fmla="*/ 514756 h 650047"/>
                <a:gd name="connsiteX1" fmla="*/ 94669 w 3079599"/>
                <a:gd name="connsiteY1" fmla="*/ 647203 h 650047"/>
                <a:gd name="connsiteX2" fmla="*/ 6100 w 3079599"/>
                <a:gd name="connsiteY2" fmla="*/ 319742 h 650047"/>
                <a:gd name="connsiteX3" fmla="*/ 94669 w 3079599"/>
                <a:gd name="connsiteY3" fmla="*/ 62161 h 650047"/>
                <a:gd name="connsiteX4" fmla="*/ 1420765 w 3079599"/>
                <a:gd name="connsiteY4" fmla="*/ 36971 h 650047"/>
                <a:gd name="connsiteX5" fmla="*/ 3078386 w 3079599"/>
                <a:gd name="connsiteY5" fmla="*/ 6094 h 650047"/>
                <a:gd name="connsiteX6" fmla="*/ 3061323 w 3079599"/>
                <a:gd name="connsiteY6" fmla="*/ 514756 h 65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79599" h="650047">
                  <a:moveTo>
                    <a:pt x="3061323" y="514756"/>
                  </a:moveTo>
                  <a:lnTo>
                    <a:pt x="94669" y="647203"/>
                  </a:lnTo>
                  <a:cubicBezTo>
                    <a:pt x="94669" y="647203"/>
                    <a:pt x="5287" y="494442"/>
                    <a:pt x="6100" y="319742"/>
                  </a:cubicBezTo>
                  <a:cubicBezTo>
                    <a:pt x="6912" y="234423"/>
                    <a:pt x="28851" y="143417"/>
                    <a:pt x="94669" y="62161"/>
                  </a:cubicBezTo>
                  <a:lnTo>
                    <a:pt x="1420765" y="36971"/>
                  </a:lnTo>
                  <a:lnTo>
                    <a:pt x="3078386" y="6094"/>
                  </a:lnTo>
                  <a:cubicBezTo>
                    <a:pt x="3077574" y="6094"/>
                    <a:pt x="2958128" y="258800"/>
                    <a:pt x="3061323" y="514756"/>
                  </a:cubicBezTo>
                  <a:close/>
                </a:path>
              </a:pathLst>
            </a:custGeom>
            <a:solidFill>
              <a:srgbClr val="D9D7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F8E0356-6218-473F-9BFD-C306FD864380}"/>
                </a:ext>
              </a:extLst>
            </p:cNvPr>
            <p:cNvSpPr/>
            <p:nvPr/>
          </p:nvSpPr>
          <p:spPr>
            <a:xfrm>
              <a:off x="11119789" y="574886"/>
              <a:ext cx="2592064" cy="357526"/>
            </a:xfrm>
            <a:custGeom>
              <a:avLst/>
              <a:gdLst>
                <a:gd name="connsiteX0" fmla="*/ 2588408 w 2592064"/>
                <a:gd name="connsiteY0" fmla="*/ 6094 h 357526"/>
                <a:gd name="connsiteX1" fmla="*/ 33721 w 2592064"/>
                <a:gd name="connsiteY1" fmla="*/ 353870 h 357526"/>
                <a:gd name="connsiteX2" fmla="*/ 6094 w 2592064"/>
                <a:gd name="connsiteY2" fmla="*/ 298616 h 357526"/>
                <a:gd name="connsiteX3" fmla="*/ 94663 w 2592064"/>
                <a:gd name="connsiteY3" fmla="*/ 41034 h 357526"/>
                <a:gd name="connsiteX4" fmla="*/ 1420760 w 2592064"/>
                <a:gd name="connsiteY4" fmla="*/ 15845 h 357526"/>
                <a:gd name="connsiteX5" fmla="*/ 2588408 w 2592064"/>
                <a:gd name="connsiteY5" fmla="*/ 6094 h 35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2064" h="357526">
                  <a:moveTo>
                    <a:pt x="2588408" y="6094"/>
                  </a:moveTo>
                  <a:cubicBezTo>
                    <a:pt x="760149" y="83287"/>
                    <a:pt x="33721" y="353870"/>
                    <a:pt x="33721" y="353870"/>
                  </a:cubicBezTo>
                  <a:lnTo>
                    <a:pt x="6094" y="298616"/>
                  </a:lnTo>
                  <a:cubicBezTo>
                    <a:pt x="6907" y="213297"/>
                    <a:pt x="28846" y="122290"/>
                    <a:pt x="94663" y="41034"/>
                  </a:cubicBezTo>
                  <a:lnTo>
                    <a:pt x="1420760" y="15845"/>
                  </a:lnTo>
                  <a:lnTo>
                    <a:pt x="2588408" y="6094"/>
                  </a:lnTo>
                  <a:close/>
                </a:path>
              </a:pathLst>
            </a:custGeom>
            <a:solidFill>
              <a:srgbClr val="BFBE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82DF5EB-3609-4871-A75C-3CD987696E49}"/>
                </a:ext>
              </a:extLst>
            </p:cNvPr>
            <p:cNvSpPr/>
            <p:nvPr/>
          </p:nvSpPr>
          <p:spPr>
            <a:xfrm>
              <a:off x="11089198" y="525320"/>
              <a:ext cx="3185232" cy="723178"/>
            </a:xfrm>
            <a:custGeom>
              <a:avLst/>
              <a:gdLst>
                <a:gd name="connsiteX0" fmla="*/ 3184541 w 3185232"/>
                <a:gd name="connsiteY0" fmla="*/ 6094 h 723177"/>
                <a:gd name="connsiteX1" fmla="*/ 3184541 w 3185232"/>
                <a:gd name="connsiteY1" fmla="*/ 46722 h 723177"/>
                <a:gd name="connsiteX2" fmla="*/ 171571 w 3185232"/>
                <a:gd name="connsiteY2" fmla="*/ 88975 h 723177"/>
                <a:gd name="connsiteX3" fmla="*/ 100878 w 3185232"/>
                <a:gd name="connsiteY3" fmla="*/ 136104 h 723177"/>
                <a:gd name="connsiteX4" fmla="*/ 126067 w 3185232"/>
                <a:gd name="connsiteY4" fmla="*/ 674830 h 723177"/>
                <a:gd name="connsiteX5" fmla="*/ 3139850 w 3185232"/>
                <a:gd name="connsiteY5" fmla="*/ 540758 h 723177"/>
                <a:gd name="connsiteX6" fmla="*/ 3139850 w 3185232"/>
                <a:gd name="connsiteY6" fmla="*/ 577323 h 723177"/>
                <a:gd name="connsiteX7" fmla="*/ 128505 w 3185232"/>
                <a:gd name="connsiteY7" fmla="*/ 720334 h 723177"/>
                <a:gd name="connsiteX8" fmla="*/ 91940 w 3185232"/>
                <a:gd name="connsiteY8" fmla="*/ 706520 h 723177"/>
                <a:gd name="connsiteX9" fmla="*/ 115504 w 3185232"/>
                <a:gd name="connsiteY9" fmla="*/ 65411 h 723177"/>
                <a:gd name="connsiteX10" fmla="*/ 3184541 w 3185232"/>
                <a:gd name="connsiteY10" fmla="*/ 6094 h 72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85232" h="723177">
                  <a:moveTo>
                    <a:pt x="3184541" y="6094"/>
                  </a:moveTo>
                  <a:lnTo>
                    <a:pt x="3184541" y="46722"/>
                  </a:lnTo>
                  <a:lnTo>
                    <a:pt x="171571" y="88975"/>
                  </a:lnTo>
                  <a:cubicBezTo>
                    <a:pt x="140693" y="89788"/>
                    <a:pt x="113066" y="107664"/>
                    <a:pt x="100878" y="136104"/>
                  </a:cubicBezTo>
                  <a:cubicBezTo>
                    <a:pt x="67563" y="213297"/>
                    <a:pt x="24497" y="387185"/>
                    <a:pt x="126067" y="674830"/>
                  </a:cubicBezTo>
                  <a:lnTo>
                    <a:pt x="3139850" y="540758"/>
                  </a:lnTo>
                  <a:lnTo>
                    <a:pt x="3139850" y="577323"/>
                  </a:lnTo>
                  <a:lnTo>
                    <a:pt x="128505" y="720334"/>
                  </a:lnTo>
                  <a:lnTo>
                    <a:pt x="91940" y="706520"/>
                  </a:lnTo>
                  <a:cubicBezTo>
                    <a:pt x="91940" y="706520"/>
                    <a:pt x="-116075" y="296990"/>
                    <a:pt x="115504" y="65411"/>
                  </a:cubicBezTo>
                  <a:lnTo>
                    <a:pt x="3184541" y="609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>
                    <a:lumMod val="75000"/>
                  </a:schemeClr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732DC3B-A1F3-4CB7-84AD-836F513C45EF}"/>
                </a:ext>
              </a:extLst>
            </p:cNvPr>
            <p:cNvSpPr/>
            <p:nvPr/>
          </p:nvSpPr>
          <p:spPr>
            <a:xfrm>
              <a:off x="10457554" y="-3657"/>
              <a:ext cx="983197" cy="593168"/>
            </a:xfrm>
            <a:custGeom>
              <a:avLst/>
              <a:gdLst>
                <a:gd name="connsiteX0" fmla="*/ 898284 w 983196"/>
                <a:gd name="connsiteY0" fmla="*/ 591137 h 593168"/>
                <a:gd name="connsiteX1" fmla="*/ 6094 w 983196"/>
                <a:gd name="connsiteY1" fmla="*/ 6094 h 593168"/>
                <a:gd name="connsiteX2" fmla="*/ 34534 w 983196"/>
                <a:gd name="connsiteY2" fmla="*/ 6094 h 593168"/>
                <a:gd name="connsiteX3" fmla="*/ 981165 w 983196"/>
                <a:gd name="connsiteY3" fmla="*/ 589512 h 59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196" h="593168">
                  <a:moveTo>
                    <a:pt x="898284" y="591137"/>
                  </a:moveTo>
                  <a:lnTo>
                    <a:pt x="6094" y="6094"/>
                  </a:lnTo>
                  <a:lnTo>
                    <a:pt x="34534" y="6094"/>
                  </a:lnTo>
                  <a:lnTo>
                    <a:pt x="981165" y="589512"/>
                  </a:lnTo>
                  <a:close/>
                </a:path>
              </a:pathLst>
            </a:custGeom>
            <a:solidFill>
              <a:srgbClr val="BFBE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65DE5C-364F-49D0-BE68-DA48BD3331F0}"/>
              </a:ext>
            </a:extLst>
          </p:cNvPr>
          <p:cNvGrpSpPr/>
          <p:nvPr/>
        </p:nvGrpSpPr>
        <p:grpSpPr>
          <a:xfrm>
            <a:off x="3008238" y="5189359"/>
            <a:ext cx="7655893" cy="2608257"/>
            <a:chOff x="10125380" y="3941319"/>
            <a:chExt cx="4059383" cy="1382975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4B539CC-8949-4D88-9932-4C2934F14930}"/>
                </a:ext>
              </a:extLst>
            </p:cNvPr>
            <p:cNvSpPr/>
            <p:nvPr/>
          </p:nvSpPr>
          <p:spPr>
            <a:xfrm>
              <a:off x="10219474" y="3941319"/>
              <a:ext cx="3965289" cy="739429"/>
            </a:xfrm>
            <a:custGeom>
              <a:avLst/>
              <a:gdLst>
                <a:gd name="connsiteX0" fmla="*/ 3960820 w 3965289"/>
                <a:gd name="connsiteY0" fmla="*/ 572448 h 739428"/>
                <a:gd name="connsiteX1" fmla="*/ 1345192 w 3965289"/>
                <a:gd name="connsiteY1" fmla="*/ 735772 h 739428"/>
                <a:gd name="connsiteX2" fmla="*/ 6094 w 3965289"/>
                <a:gd name="connsiteY2" fmla="*/ 56473 h 739428"/>
                <a:gd name="connsiteX3" fmla="*/ 1983051 w 3965289"/>
                <a:gd name="connsiteY3" fmla="*/ 6094 h 73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5289" h="739428">
                  <a:moveTo>
                    <a:pt x="3960820" y="572448"/>
                  </a:moveTo>
                  <a:lnTo>
                    <a:pt x="1345192" y="735772"/>
                  </a:lnTo>
                  <a:lnTo>
                    <a:pt x="6094" y="56473"/>
                  </a:lnTo>
                  <a:lnTo>
                    <a:pt x="1983051" y="6094"/>
                  </a:ln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0">
                  <a:schemeClr val="tx2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25CB42C-DF1F-4132-9559-674D1EF4BFC6}"/>
                </a:ext>
              </a:extLst>
            </p:cNvPr>
            <p:cNvSpPr/>
            <p:nvPr/>
          </p:nvSpPr>
          <p:spPr>
            <a:xfrm>
              <a:off x="10125380" y="3991697"/>
              <a:ext cx="1446355" cy="1332597"/>
            </a:xfrm>
            <a:custGeom>
              <a:avLst/>
              <a:gdLst>
                <a:gd name="connsiteX0" fmla="*/ 100188 w 1446355"/>
                <a:gd name="connsiteY0" fmla="*/ 6094 h 1332597"/>
                <a:gd name="connsiteX1" fmla="*/ 6744 w 1446355"/>
                <a:gd name="connsiteY1" fmla="*/ 233611 h 1332597"/>
                <a:gd name="connsiteX2" fmla="*/ 76624 w 1446355"/>
                <a:gd name="connsiteY2" fmla="*/ 452189 h 1332597"/>
                <a:gd name="connsiteX3" fmla="*/ 1442536 w 1446355"/>
                <a:gd name="connsiteY3" fmla="*/ 1326503 h 1332597"/>
                <a:gd name="connsiteX4" fmla="*/ 1440099 w 1446355"/>
                <a:gd name="connsiteY4" fmla="*/ 684581 h 1332597"/>
                <a:gd name="connsiteX5" fmla="*/ 100188 w 1446355"/>
                <a:gd name="connsiteY5" fmla="*/ 6094 h 133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355" h="1332597">
                  <a:moveTo>
                    <a:pt x="100188" y="6094"/>
                  </a:moveTo>
                  <a:cubicBezTo>
                    <a:pt x="100188" y="6094"/>
                    <a:pt x="-3007" y="92226"/>
                    <a:pt x="6744" y="233611"/>
                  </a:cubicBezTo>
                  <a:cubicBezTo>
                    <a:pt x="16495" y="374996"/>
                    <a:pt x="76624" y="452189"/>
                    <a:pt x="76624" y="452189"/>
                  </a:cubicBezTo>
                  <a:lnTo>
                    <a:pt x="1442536" y="1326503"/>
                  </a:lnTo>
                  <a:cubicBezTo>
                    <a:pt x="1442536" y="1326503"/>
                    <a:pt x="1161391" y="1051858"/>
                    <a:pt x="1440099" y="684581"/>
                  </a:cubicBezTo>
                  <a:lnTo>
                    <a:pt x="100188" y="6094"/>
                  </a:ln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0">
                  <a:schemeClr val="tx2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DC3CBB-88F1-4ED9-B07F-2D1A684E6C14}"/>
                </a:ext>
              </a:extLst>
            </p:cNvPr>
            <p:cNvSpPr/>
            <p:nvPr/>
          </p:nvSpPr>
          <p:spPr>
            <a:xfrm>
              <a:off x="11436531" y="4507672"/>
              <a:ext cx="2746450" cy="812559"/>
            </a:xfrm>
            <a:custGeom>
              <a:avLst/>
              <a:gdLst>
                <a:gd name="connsiteX0" fmla="*/ 141948 w 2746450"/>
                <a:gd name="connsiteY0" fmla="*/ 196233 h 812559"/>
                <a:gd name="connsiteX1" fmla="*/ 131384 w 2746450"/>
                <a:gd name="connsiteY1" fmla="*/ 776400 h 812559"/>
                <a:gd name="connsiteX2" fmla="*/ 193139 w 2746450"/>
                <a:gd name="connsiteY2" fmla="*/ 758524 h 812559"/>
                <a:gd name="connsiteX3" fmla="*/ 2682821 w 2746450"/>
                <a:gd name="connsiteY3" fmla="*/ 565948 h 812559"/>
                <a:gd name="connsiteX4" fmla="*/ 2670632 w 2746450"/>
                <a:gd name="connsiteY4" fmla="*/ 544821 h 812559"/>
                <a:gd name="connsiteX5" fmla="*/ 2729137 w 2746450"/>
                <a:gd name="connsiteY5" fmla="*/ 562697 h 812559"/>
                <a:gd name="connsiteX6" fmla="*/ 2729137 w 2746450"/>
                <a:gd name="connsiteY6" fmla="*/ 596012 h 812559"/>
                <a:gd name="connsiteX7" fmla="*/ 2681195 w 2746450"/>
                <a:gd name="connsiteY7" fmla="*/ 599262 h 812559"/>
                <a:gd name="connsiteX8" fmla="*/ 190701 w 2746450"/>
                <a:gd name="connsiteY8" fmla="*/ 786963 h 812559"/>
                <a:gd name="connsiteX9" fmla="*/ 130572 w 2746450"/>
                <a:gd name="connsiteY9" fmla="*/ 811340 h 812559"/>
                <a:gd name="connsiteX10" fmla="*/ 127322 w 2746450"/>
                <a:gd name="connsiteY10" fmla="*/ 169418 h 812559"/>
                <a:gd name="connsiteX11" fmla="*/ 2287104 w 2746450"/>
                <a:gd name="connsiteY11" fmla="*/ 34534 h 812559"/>
                <a:gd name="connsiteX12" fmla="*/ 2743763 w 2746450"/>
                <a:gd name="connsiteY12" fmla="*/ 6094 h 812559"/>
                <a:gd name="connsiteX13" fmla="*/ 2743763 w 2746450"/>
                <a:gd name="connsiteY13" fmla="*/ 26408 h 812559"/>
                <a:gd name="connsiteX14" fmla="*/ 2666569 w 2746450"/>
                <a:gd name="connsiteY14" fmla="*/ 31283 h 812559"/>
                <a:gd name="connsiteX15" fmla="*/ 141948 w 2746450"/>
                <a:gd name="connsiteY15" fmla="*/ 196233 h 81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6450" h="812559">
                  <a:moveTo>
                    <a:pt x="141948" y="196233"/>
                  </a:moveTo>
                  <a:cubicBezTo>
                    <a:pt x="141948" y="196233"/>
                    <a:pt x="-57942" y="445689"/>
                    <a:pt x="131384" y="776400"/>
                  </a:cubicBezTo>
                  <a:lnTo>
                    <a:pt x="193139" y="758524"/>
                  </a:lnTo>
                  <a:lnTo>
                    <a:pt x="2682821" y="565948"/>
                  </a:lnTo>
                  <a:lnTo>
                    <a:pt x="2670632" y="544821"/>
                  </a:lnTo>
                  <a:lnTo>
                    <a:pt x="2729137" y="562697"/>
                  </a:lnTo>
                  <a:lnTo>
                    <a:pt x="2729137" y="596012"/>
                  </a:lnTo>
                  <a:cubicBezTo>
                    <a:pt x="2729137" y="596012"/>
                    <a:pt x="2712073" y="596825"/>
                    <a:pt x="2681195" y="599262"/>
                  </a:cubicBezTo>
                  <a:cubicBezTo>
                    <a:pt x="2337483" y="622827"/>
                    <a:pt x="245955" y="765025"/>
                    <a:pt x="190701" y="786963"/>
                  </a:cubicBezTo>
                  <a:cubicBezTo>
                    <a:pt x="130572" y="811340"/>
                    <a:pt x="130572" y="811340"/>
                    <a:pt x="130572" y="811340"/>
                  </a:cubicBezTo>
                  <a:cubicBezTo>
                    <a:pt x="130572" y="811340"/>
                    <a:pt x="-147323" y="542383"/>
                    <a:pt x="127322" y="169418"/>
                  </a:cubicBezTo>
                  <a:lnTo>
                    <a:pt x="2287104" y="34534"/>
                  </a:lnTo>
                  <a:lnTo>
                    <a:pt x="2743763" y="6094"/>
                  </a:lnTo>
                  <a:lnTo>
                    <a:pt x="2743763" y="26408"/>
                  </a:lnTo>
                  <a:lnTo>
                    <a:pt x="2666569" y="31283"/>
                  </a:lnTo>
                  <a:lnTo>
                    <a:pt x="141948" y="196233"/>
                  </a:ln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0">
                  <a:schemeClr val="tx2"/>
                </a:gs>
              </a:gsLst>
              <a:path path="circle">
                <a:fillToRect l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E9A2612-8778-4D3E-B0DD-86458EA2F1F0}"/>
                </a:ext>
              </a:extLst>
            </p:cNvPr>
            <p:cNvSpPr/>
            <p:nvPr/>
          </p:nvSpPr>
          <p:spPr>
            <a:xfrm>
              <a:off x="11480562" y="4532862"/>
              <a:ext cx="2640818" cy="755680"/>
            </a:xfrm>
            <a:custGeom>
              <a:avLst/>
              <a:gdLst>
                <a:gd name="connsiteX0" fmla="*/ 2638790 w 2640817"/>
                <a:gd name="connsiteY0" fmla="*/ 540759 h 755680"/>
                <a:gd name="connsiteX1" fmla="*/ 149109 w 2640817"/>
                <a:gd name="connsiteY1" fmla="*/ 733335 h 755680"/>
                <a:gd name="connsiteX2" fmla="*/ 87354 w 2640817"/>
                <a:gd name="connsiteY2" fmla="*/ 751211 h 755680"/>
                <a:gd name="connsiteX3" fmla="*/ 9348 w 2640817"/>
                <a:gd name="connsiteY3" fmla="*/ 521257 h 755680"/>
                <a:gd name="connsiteX4" fmla="*/ 97917 w 2640817"/>
                <a:gd name="connsiteY4" fmla="*/ 171044 h 755680"/>
                <a:gd name="connsiteX5" fmla="*/ 1582463 w 2640817"/>
                <a:gd name="connsiteY5" fmla="*/ 74349 h 755680"/>
                <a:gd name="connsiteX6" fmla="*/ 1901799 w 2640817"/>
                <a:gd name="connsiteY6" fmla="*/ 53223 h 755680"/>
                <a:gd name="connsiteX7" fmla="*/ 2621727 w 2640817"/>
                <a:gd name="connsiteY7" fmla="*/ 6094 h 755680"/>
                <a:gd name="connsiteX8" fmla="*/ 2638790 w 2640817"/>
                <a:gd name="connsiteY8" fmla="*/ 540759 h 75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0817" h="755680">
                  <a:moveTo>
                    <a:pt x="2638790" y="540759"/>
                  </a:moveTo>
                  <a:lnTo>
                    <a:pt x="149109" y="733335"/>
                  </a:lnTo>
                  <a:lnTo>
                    <a:pt x="87354" y="751211"/>
                  </a:lnTo>
                  <a:cubicBezTo>
                    <a:pt x="40226" y="668330"/>
                    <a:pt x="16662" y="591137"/>
                    <a:pt x="9348" y="521257"/>
                  </a:cubicBezTo>
                  <a:cubicBezTo>
                    <a:pt x="-14216" y="311617"/>
                    <a:pt x="97917" y="171044"/>
                    <a:pt x="97917" y="171044"/>
                  </a:cubicBezTo>
                  <a:lnTo>
                    <a:pt x="1582463" y="74349"/>
                  </a:lnTo>
                  <a:lnTo>
                    <a:pt x="1901799" y="53223"/>
                  </a:lnTo>
                  <a:lnTo>
                    <a:pt x="2621727" y="6094"/>
                  </a:lnTo>
                  <a:cubicBezTo>
                    <a:pt x="2588412" y="67036"/>
                    <a:pt x="2449464" y="347369"/>
                    <a:pt x="2638790" y="540759"/>
                  </a:cubicBezTo>
                  <a:close/>
                </a:path>
              </a:pathLst>
            </a:custGeom>
            <a:solidFill>
              <a:srgbClr val="D9D7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41DFE5C-5DA6-48F2-B716-0A43805DB3AE}"/>
                </a:ext>
              </a:extLst>
            </p:cNvPr>
            <p:cNvSpPr/>
            <p:nvPr/>
          </p:nvSpPr>
          <p:spPr>
            <a:xfrm>
              <a:off x="11479749" y="4601117"/>
              <a:ext cx="1584491" cy="455033"/>
            </a:xfrm>
            <a:custGeom>
              <a:avLst/>
              <a:gdLst>
                <a:gd name="connsiteX0" fmla="*/ 1583276 w 1584490"/>
                <a:gd name="connsiteY0" fmla="*/ 6094 h 455033"/>
                <a:gd name="connsiteX1" fmla="*/ 9348 w 1584490"/>
                <a:gd name="connsiteY1" fmla="*/ 453002 h 455033"/>
                <a:gd name="connsiteX2" fmla="*/ 97917 w 1584490"/>
                <a:gd name="connsiteY2" fmla="*/ 102789 h 455033"/>
                <a:gd name="connsiteX3" fmla="*/ 1583276 w 1584490"/>
                <a:gd name="connsiteY3" fmla="*/ 6094 h 45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490" h="455033">
                  <a:moveTo>
                    <a:pt x="1583276" y="6094"/>
                  </a:moveTo>
                  <a:cubicBezTo>
                    <a:pt x="738214" y="97913"/>
                    <a:pt x="9348" y="453002"/>
                    <a:pt x="9348" y="453002"/>
                  </a:cubicBezTo>
                  <a:cubicBezTo>
                    <a:pt x="-14216" y="243362"/>
                    <a:pt x="97917" y="102789"/>
                    <a:pt x="97917" y="102789"/>
                  </a:cubicBezTo>
                  <a:lnTo>
                    <a:pt x="1583276" y="6094"/>
                  </a:lnTo>
                  <a:close/>
                </a:path>
              </a:pathLst>
            </a:custGeom>
            <a:solidFill>
              <a:srgbClr val="BFBE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DC8EBF9-FAF1-4C60-91B3-A786797FE923}"/>
              </a:ext>
            </a:extLst>
          </p:cNvPr>
          <p:cNvGrpSpPr/>
          <p:nvPr/>
        </p:nvGrpSpPr>
        <p:grpSpPr>
          <a:xfrm>
            <a:off x="6375234" y="2297329"/>
            <a:ext cx="2845724" cy="7678314"/>
            <a:chOff x="15292528" y="4426705"/>
            <a:chExt cx="1801446" cy="4860650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2108BEA-B248-4EDB-81A6-F2AB752F01BB}"/>
                </a:ext>
              </a:extLst>
            </p:cNvPr>
            <p:cNvSpPr/>
            <p:nvPr/>
          </p:nvSpPr>
          <p:spPr>
            <a:xfrm>
              <a:off x="16134807" y="8859678"/>
              <a:ext cx="95250" cy="171450"/>
            </a:xfrm>
            <a:custGeom>
              <a:avLst/>
              <a:gdLst>
                <a:gd name="connsiteX0" fmla="*/ 7144 w 95250"/>
                <a:gd name="connsiteY0" fmla="*/ 30956 h 171450"/>
                <a:gd name="connsiteX1" fmla="*/ 12859 w 95250"/>
                <a:gd name="connsiteY1" fmla="*/ 139541 h 171450"/>
                <a:gd name="connsiteX2" fmla="*/ 91916 w 95250"/>
                <a:gd name="connsiteY2" fmla="*/ 170974 h 171450"/>
                <a:gd name="connsiteX3" fmla="*/ 90964 w 95250"/>
                <a:gd name="connsiteY3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71450">
                  <a:moveTo>
                    <a:pt x="7144" y="30956"/>
                  </a:moveTo>
                  <a:lnTo>
                    <a:pt x="12859" y="139541"/>
                  </a:lnTo>
                  <a:lnTo>
                    <a:pt x="91916" y="170974"/>
                  </a:lnTo>
                  <a:lnTo>
                    <a:pt x="90964" y="7144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6181CC0-AB6A-41DD-8DB9-559260DA1132}"/>
                </a:ext>
              </a:extLst>
            </p:cNvPr>
            <p:cNvSpPr/>
            <p:nvPr/>
          </p:nvSpPr>
          <p:spPr>
            <a:xfrm>
              <a:off x="16021551" y="8934930"/>
              <a:ext cx="266700" cy="352425"/>
            </a:xfrm>
            <a:custGeom>
              <a:avLst/>
              <a:gdLst>
                <a:gd name="connsiteX0" fmla="*/ 142307 w 266700"/>
                <a:gd name="connsiteY0" fmla="*/ 16665 h 352425"/>
                <a:gd name="connsiteX1" fmla="*/ 118494 w 266700"/>
                <a:gd name="connsiteY1" fmla="*/ 8092 h 352425"/>
                <a:gd name="connsiteX2" fmla="*/ 32769 w 266700"/>
                <a:gd name="connsiteY2" fmla="*/ 53813 h 352425"/>
                <a:gd name="connsiteX3" fmla="*/ 12767 w 266700"/>
                <a:gd name="connsiteY3" fmla="*/ 114773 h 352425"/>
                <a:gd name="connsiteX4" fmla="*/ 167072 w 266700"/>
                <a:gd name="connsiteY4" fmla="*/ 283365 h 352425"/>
                <a:gd name="connsiteX5" fmla="*/ 248034 w 266700"/>
                <a:gd name="connsiteY5" fmla="*/ 346230 h 352425"/>
                <a:gd name="connsiteX6" fmla="*/ 247082 w 266700"/>
                <a:gd name="connsiteY6" fmla="*/ 279555 h 352425"/>
                <a:gd name="connsiteX7" fmla="*/ 218507 w 266700"/>
                <a:gd name="connsiteY7" fmla="*/ 97627 h 352425"/>
                <a:gd name="connsiteX8" fmla="*/ 209934 w 266700"/>
                <a:gd name="connsiteY8" fmla="*/ 83340 h 352425"/>
                <a:gd name="connsiteX9" fmla="*/ 142307 w 266700"/>
                <a:gd name="connsiteY9" fmla="*/ 1666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700" h="352425">
                  <a:moveTo>
                    <a:pt x="142307" y="16665"/>
                  </a:moveTo>
                  <a:cubicBezTo>
                    <a:pt x="137544" y="9045"/>
                    <a:pt x="128019" y="5235"/>
                    <a:pt x="118494" y="8092"/>
                  </a:cubicBezTo>
                  <a:cubicBezTo>
                    <a:pt x="93729" y="16665"/>
                    <a:pt x="46104" y="35715"/>
                    <a:pt x="32769" y="53813"/>
                  </a:cubicBezTo>
                  <a:cubicBezTo>
                    <a:pt x="13719" y="79530"/>
                    <a:pt x="-1521" y="98580"/>
                    <a:pt x="12767" y="114773"/>
                  </a:cubicBezTo>
                  <a:cubicBezTo>
                    <a:pt x="12767" y="114773"/>
                    <a:pt x="136592" y="227167"/>
                    <a:pt x="167072" y="283365"/>
                  </a:cubicBezTo>
                  <a:cubicBezTo>
                    <a:pt x="167072" y="283365"/>
                    <a:pt x="220412" y="344325"/>
                    <a:pt x="248034" y="346230"/>
                  </a:cubicBezTo>
                  <a:cubicBezTo>
                    <a:pt x="275657" y="348135"/>
                    <a:pt x="253749" y="304320"/>
                    <a:pt x="247082" y="279555"/>
                  </a:cubicBezTo>
                  <a:cubicBezTo>
                    <a:pt x="241367" y="257648"/>
                    <a:pt x="223269" y="132870"/>
                    <a:pt x="218507" y="97627"/>
                  </a:cubicBezTo>
                  <a:cubicBezTo>
                    <a:pt x="217554" y="91913"/>
                    <a:pt x="214697" y="87150"/>
                    <a:pt x="209934" y="83340"/>
                  </a:cubicBezTo>
                  <a:cubicBezTo>
                    <a:pt x="180407" y="65242"/>
                    <a:pt x="158499" y="42382"/>
                    <a:pt x="142307" y="1666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CD3E11D-0A9A-4766-9BF1-73DB746B09BF}"/>
                </a:ext>
              </a:extLst>
            </p:cNvPr>
            <p:cNvSpPr/>
            <p:nvPr/>
          </p:nvSpPr>
          <p:spPr>
            <a:xfrm>
              <a:off x="15728089" y="8005286"/>
              <a:ext cx="161925" cy="123825"/>
            </a:xfrm>
            <a:custGeom>
              <a:avLst/>
              <a:gdLst>
                <a:gd name="connsiteX0" fmla="*/ 104299 w 161925"/>
                <a:gd name="connsiteY0" fmla="*/ 7144 h 123825"/>
                <a:gd name="connsiteX1" fmla="*/ 7144 w 161925"/>
                <a:gd name="connsiteY1" fmla="*/ 56674 h 123825"/>
                <a:gd name="connsiteX2" fmla="*/ 55721 w 161925"/>
                <a:gd name="connsiteY2" fmla="*/ 122396 h 123825"/>
                <a:gd name="connsiteX3" fmla="*/ 160496 w 161925"/>
                <a:gd name="connsiteY3" fmla="*/ 7381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23825">
                  <a:moveTo>
                    <a:pt x="104299" y="7144"/>
                  </a:moveTo>
                  <a:lnTo>
                    <a:pt x="7144" y="56674"/>
                  </a:lnTo>
                  <a:lnTo>
                    <a:pt x="55721" y="122396"/>
                  </a:lnTo>
                  <a:lnTo>
                    <a:pt x="160496" y="73819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01E4611-7B80-4C8A-85A4-2DE7E1CBF348}"/>
                </a:ext>
              </a:extLst>
            </p:cNvPr>
            <p:cNvSpPr/>
            <p:nvPr/>
          </p:nvSpPr>
          <p:spPr>
            <a:xfrm>
              <a:off x="15789049" y="6407943"/>
              <a:ext cx="1304925" cy="1714500"/>
            </a:xfrm>
            <a:custGeom>
              <a:avLst/>
              <a:gdLst>
                <a:gd name="connsiteX0" fmla="*/ 480536 w 1304925"/>
                <a:gd name="connsiteY0" fmla="*/ 7144 h 1714500"/>
                <a:gd name="connsiteX1" fmla="*/ 491014 w 1304925"/>
                <a:gd name="connsiteY1" fmla="*/ 197644 h 1714500"/>
                <a:gd name="connsiteX2" fmla="*/ 834866 w 1304925"/>
                <a:gd name="connsiteY2" fmla="*/ 448151 h 1714500"/>
                <a:gd name="connsiteX3" fmla="*/ 1288256 w 1304925"/>
                <a:gd name="connsiteY3" fmla="*/ 934879 h 1714500"/>
                <a:gd name="connsiteX4" fmla="*/ 1124426 w 1304925"/>
                <a:gd name="connsiteY4" fmla="*/ 1247299 h 1714500"/>
                <a:gd name="connsiteX5" fmla="*/ 89059 w 1304925"/>
                <a:gd name="connsiteY5" fmla="*/ 1711166 h 1714500"/>
                <a:gd name="connsiteX6" fmla="*/ 7144 w 1304925"/>
                <a:gd name="connsiteY6" fmla="*/ 1574959 h 1714500"/>
                <a:gd name="connsiteX7" fmla="*/ 603409 w 1304925"/>
                <a:gd name="connsiteY7" fmla="*/ 1092041 h 1714500"/>
                <a:gd name="connsiteX8" fmla="*/ 759619 w 1304925"/>
                <a:gd name="connsiteY8" fmla="*/ 1007269 h 1714500"/>
                <a:gd name="connsiteX9" fmla="*/ 137636 w 1304925"/>
                <a:gd name="connsiteY9" fmla="*/ 629126 h 1714500"/>
                <a:gd name="connsiteX10" fmla="*/ 167164 w 1304925"/>
                <a:gd name="connsiteY10" fmla="*/ 38576 h 1714500"/>
                <a:gd name="connsiteX11" fmla="*/ 480536 w 1304925"/>
                <a:gd name="connsiteY11" fmla="*/ 7144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4925" h="1714500">
                  <a:moveTo>
                    <a:pt x="480536" y="7144"/>
                  </a:moveTo>
                  <a:cubicBezTo>
                    <a:pt x="480536" y="7144"/>
                    <a:pt x="476726" y="119539"/>
                    <a:pt x="491014" y="197644"/>
                  </a:cubicBezTo>
                  <a:cubicBezTo>
                    <a:pt x="491014" y="197644"/>
                    <a:pt x="739616" y="368141"/>
                    <a:pt x="834866" y="448151"/>
                  </a:cubicBezTo>
                  <a:cubicBezTo>
                    <a:pt x="1126331" y="696754"/>
                    <a:pt x="1260634" y="810101"/>
                    <a:pt x="1288256" y="934879"/>
                  </a:cubicBezTo>
                  <a:cubicBezTo>
                    <a:pt x="1315879" y="1059656"/>
                    <a:pt x="1311116" y="1191101"/>
                    <a:pt x="1124426" y="1247299"/>
                  </a:cubicBezTo>
                  <a:cubicBezTo>
                    <a:pt x="937736" y="1303496"/>
                    <a:pt x="206216" y="1610201"/>
                    <a:pt x="89059" y="1711166"/>
                  </a:cubicBezTo>
                  <a:lnTo>
                    <a:pt x="7144" y="1574959"/>
                  </a:lnTo>
                  <a:cubicBezTo>
                    <a:pt x="7144" y="1574959"/>
                    <a:pt x="546259" y="1142524"/>
                    <a:pt x="603409" y="1092041"/>
                  </a:cubicBezTo>
                  <a:cubicBezTo>
                    <a:pt x="660559" y="1041559"/>
                    <a:pt x="759619" y="1007269"/>
                    <a:pt x="759619" y="1007269"/>
                  </a:cubicBezTo>
                  <a:lnTo>
                    <a:pt x="137636" y="629126"/>
                  </a:lnTo>
                  <a:lnTo>
                    <a:pt x="167164" y="38576"/>
                  </a:lnTo>
                  <a:lnTo>
                    <a:pt x="480536" y="714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A4FC607-BBEA-48E9-8595-75A0D675BC5A}"/>
                </a:ext>
              </a:extLst>
            </p:cNvPr>
            <p:cNvSpPr/>
            <p:nvPr/>
          </p:nvSpPr>
          <p:spPr>
            <a:xfrm>
              <a:off x="15361384" y="6395561"/>
              <a:ext cx="981075" cy="2514600"/>
            </a:xfrm>
            <a:custGeom>
              <a:avLst/>
              <a:gdLst>
                <a:gd name="connsiteX0" fmla="*/ 121436 w 981075"/>
                <a:gd name="connsiteY0" fmla="*/ 7144 h 2514600"/>
                <a:gd name="connsiteX1" fmla="*/ 38569 w 981075"/>
                <a:gd name="connsiteY1" fmla="*/ 418624 h 2514600"/>
                <a:gd name="connsiteX2" fmla="*/ 660551 w 981075"/>
                <a:gd name="connsiteY2" fmla="*/ 1337786 h 2514600"/>
                <a:gd name="connsiteX3" fmla="*/ 598639 w 981075"/>
                <a:gd name="connsiteY3" fmla="*/ 1911191 h 2514600"/>
                <a:gd name="connsiteX4" fmla="*/ 748181 w 981075"/>
                <a:gd name="connsiteY4" fmla="*/ 2510314 h 2514600"/>
                <a:gd name="connsiteX5" fmla="*/ 903439 w 981075"/>
                <a:gd name="connsiteY5" fmla="*/ 2510314 h 2514600"/>
                <a:gd name="connsiteX6" fmla="*/ 907249 w 981075"/>
                <a:gd name="connsiteY6" fmla="*/ 1729264 h 2514600"/>
                <a:gd name="connsiteX7" fmla="*/ 980591 w 981075"/>
                <a:gd name="connsiteY7" fmla="*/ 1305401 h 2514600"/>
                <a:gd name="connsiteX8" fmla="*/ 618641 w 981075"/>
                <a:gd name="connsiteY8" fmla="*/ 425291 h 2514600"/>
                <a:gd name="connsiteX9" fmla="*/ 629119 w 981075"/>
                <a:gd name="connsiteY9" fmla="*/ 51911 h 2514600"/>
                <a:gd name="connsiteX10" fmla="*/ 121436 w 981075"/>
                <a:gd name="connsiteY10" fmla="*/ 7144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1075" h="2514600">
                  <a:moveTo>
                    <a:pt x="121436" y="7144"/>
                  </a:moveTo>
                  <a:cubicBezTo>
                    <a:pt x="121436" y="7144"/>
                    <a:pt x="-65254" y="190976"/>
                    <a:pt x="38569" y="418624"/>
                  </a:cubicBezTo>
                  <a:cubicBezTo>
                    <a:pt x="142391" y="646271"/>
                    <a:pt x="644359" y="1279684"/>
                    <a:pt x="660551" y="1337786"/>
                  </a:cubicBezTo>
                  <a:cubicBezTo>
                    <a:pt x="660551" y="1337786"/>
                    <a:pt x="512914" y="1558766"/>
                    <a:pt x="598639" y="1911191"/>
                  </a:cubicBezTo>
                  <a:cubicBezTo>
                    <a:pt x="684364" y="2263616"/>
                    <a:pt x="737704" y="2408396"/>
                    <a:pt x="748181" y="2510314"/>
                  </a:cubicBezTo>
                  <a:lnTo>
                    <a:pt x="903439" y="2510314"/>
                  </a:lnTo>
                  <a:cubicBezTo>
                    <a:pt x="903439" y="2510314"/>
                    <a:pt x="892961" y="1893094"/>
                    <a:pt x="907249" y="1729264"/>
                  </a:cubicBezTo>
                  <a:cubicBezTo>
                    <a:pt x="921536" y="1565434"/>
                    <a:pt x="961541" y="1384459"/>
                    <a:pt x="980591" y="1305401"/>
                  </a:cubicBezTo>
                  <a:cubicBezTo>
                    <a:pt x="1000594" y="1223486"/>
                    <a:pt x="711034" y="548164"/>
                    <a:pt x="618641" y="425291"/>
                  </a:cubicBezTo>
                  <a:lnTo>
                    <a:pt x="629119" y="51911"/>
                  </a:lnTo>
                  <a:lnTo>
                    <a:pt x="121436" y="7144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4EA7886-6479-4292-8CC7-696F46BCBA78}"/>
                </a:ext>
              </a:extLst>
            </p:cNvPr>
            <p:cNvSpPr/>
            <p:nvPr/>
          </p:nvSpPr>
          <p:spPr>
            <a:xfrm>
              <a:off x="16048498" y="5148555"/>
              <a:ext cx="333375" cy="1066800"/>
            </a:xfrm>
            <a:custGeom>
              <a:avLst/>
              <a:gdLst>
                <a:gd name="connsiteX0" fmla="*/ 331578 w 333375"/>
                <a:gd name="connsiteY0" fmla="*/ 651217 h 1066800"/>
                <a:gd name="connsiteX1" fmla="*/ 177273 w 333375"/>
                <a:gd name="connsiteY1" fmla="*/ 949349 h 1066800"/>
                <a:gd name="connsiteX2" fmla="*/ 62020 w 333375"/>
                <a:gd name="connsiteY2" fmla="*/ 1058887 h 1066800"/>
                <a:gd name="connsiteX3" fmla="*/ 23920 w 333375"/>
                <a:gd name="connsiteY3" fmla="*/ 1032217 h 1066800"/>
                <a:gd name="connsiteX4" fmla="*/ 87738 w 333375"/>
                <a:gd name="connsiteY4" fmla="*/ 7327 h 1066800"/>
                <a:gd name="connsiteX5" fmla="*/ 260140 w 333375"/>
                <a:gd name="connsiteY5" fmla="*/ 338797 h 1066800"/>
                <a:gd name="connsiteX6" fmla="*/ 163938 w 333375"/>
                <a:gd name="connsiteY6" fmla="*/ 706462 h 1066800"/>
                <a:gd name="connsiteX7" fmla="*/ 222040 w 333375"/>
                <a:gd name="connsiteY7" fmla="*/ 564539 h 1066800"/>
                <a:gd name="connsiteX8" fmla="*/ 331578 w 333375"/>
                <a:gd name="connsiteY8" fmla="*/ 651217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1066800">
                  <a:moveTo>
                    <a:pt x="331578" y="651217"/>
                  </a:moveTo>
                  <a:cubicBezTo>
                    <a:pt x="331578" y="651217"/>
                    <a:pt x="264903" y="825524"/>
                    <a:pt x="177273" y="949349"/>
                  </a:cubicBezTo>
                  <a:cubicBezTo>
                    <a:pt x="141078" y="999832"/>
                    <a:pt x="102025" y="1041742"/>
                    <a:pt x="62020" y="1058887"/>
                  </a:cubicBezTo>
                  <a:cubicBezTo>
                    <a:pt x="44875" y="1066507"/>
                    <a:pt x="32493" y="1056029"/>
                    <a:pt x="23920" y="1032217"/>
                  </a:cubicBezTo>
                  <a:cubicBezTo>
                    <a:pt x="-37040" y="861719"/>
                    <a:pt x="87738" y="7327"/>
                    <a:pt x="87738" y="7327"/>
                  </a:cubicBezTo>
                  <a:cubicBezTo>
                    <a:pt x="87738" y="7327"/>
                    <a:pt x="357295" y="-11723"/>
                    <a:pt x="260140" y="338797"/>
                  </a:cubicBezTo>
                  <a:cubicBezTo>
                    <a:pt x="163938" y="688364"/>
                    <a:pt x="163938" y="706462"/>
                    <a:pt x="163938" y="706462"/>
                  </a:cubicBezTo>
                  <a:lnTo>
                    <a:pt x="222040" y="564539"/>
                  </a:lnTo>
                  <a:lnTo>
                    <a:pt x="331578" y="65121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C196A9E-C9AB-4B54-9B48-644BF05757E2}"/>
                </a:ext>
              </a:extLst>
            </p:cNvPr>
            <p:cNvSpPr/>
            <p:nvPr/>
          </p:nvSpPr>
          <p:spPr>
            <a:xfrm>
              <a:off x="16065274" y="5684996"/>
              <a:ext cx="161925" cy="523875"/>
            </a:xfrm>
            <a:custGeom>
              <a:avLst/>
              <a:gdLst>
                <a:gd name="connsiteX0" fmla="*/ 160496 w 161925"/>
                <a:gd name="connsiteY0" fmla="*/ 412909 h 523875"/>
                <a:gd name="connsiteX1" fmla="*/ 45244 w 161925"/>
                <a:gd name="connsiteY1" fmla="*/ 522446 h 523875"/>
                <a:gd name="connsiteX2" fmla="*/ 7144 w 161925"/>
                <a:gd name="connsiteY2" fmla="*/ 495776 h 523875"/>
                <a:gd name="connsiteX3" fmla="*/ 63341 w 161925"/>
                <a:gd name="connsiteY3" fmla="*/ 7144 h 523875"/>
                <a:gd name="connsiteX4" fmla="*/ 143351 w 161925"/>
                <a:gd name="connsiteY4" fmla="*/ 88106 h 523875"/>
                <a:gd name="connsiteX5" fmla="*/ 160496 w 161925"/>
                <a:gd name="connsiteY5" fmla="*/ 412909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523875">
                  <a:moveTo>
                    <a:pt x="160496" y="412909"/>
                  </a:moveTo>
                  <a:cubicBezTo>
                    <a:pt x="124301" y="463391"/>
                    <a:pt x="85249" y="505301"/>
                    <a:pt x="45244" y="522446"/>
                  </a:cubicBezTo>
                  <a:cubicBezTo>
                    <a:pt x="28099" y="530066"/>
                    <a:pt x="15716" y="519589"/>
                    <a:pt x="7144" y="495776"/>
                  </a:cubicBezTo>
                  <a:lnTo>
                    <a:pt x="63341" y="7144"/>
                  </a:lnTo>
                  <a:lnTo>
                    <a:pt x="143351" y="88106"/>
                  </a:lnTo>
                  <a:cubicBezTo>
                    <a:pt x="143351" y="88106"/>
                    <a:pt x="118586" y="246221"/>
                    <a:pt x="160496" y="41290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b="100000"/>
              </a:path>
              <a:tileRect t="-100000" r="-10000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4F66119-BAC4-497C-9F4E-D7E6644C5C58}"/>
                </a:ext>
              </a:extLst>
            </p:cNvPr>
            <p:cNvSpPr/>
            <p:nvPr/>
          </p:nvSpPr>
          <p:spPr>
            <a:xfrm>
              <a:off x="16251012" y="5692616"/>
              <a:ext cx="123825" cy="123825"/>
            </a:xfrm>
            <a:custGeom>
              <a:avLst/>
              <a:gdLst>
                <a:gd name="connsiteX0" fmla="*/ 119539 w 123825"/>
                <a:gd name="connsiteY0" fmla="*/ 80486 h 123825"/>
                <a:gd name="connsiteX1" fmla="*/ 99536 w 123825"/>
                <a:gd name="connsiteY1" fmla="*/ 116681 h 123825"/>
                <a:gd name="connsiteX2" fmla="*/ 7144 w 123825"/>
                <a:gd name="connsiteY2" fmla="*/ 92869 h 123825"/>
                <a:gd name="connsiteX3" fmla="*/ 47149 w 123825"/>
                <a:gd name="connsiteY3" fmla="*/ 7144 h 123825"/>
                <a:gd name="connsiteX4" fmla="*/ 119539 w 123825"/>
                <a:gd name="connsiteY4" fmla="*/ 8048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19539" y="80486"/>
                  </a:moveTo>
                  <a:lnTo>
                    <a:pt x="99536" y="116681"/>
                  </a:lnTo>
                  <a:cubicBezTo>
                    <a:pt x="52864" y="113824"/>
                    <a:pt x="23336" y="101441"/>
                    <a:pt x="7144" y="92869"/>
                  </a:cubicBezTo>
                  <a:lnTo>
                    <a:pt x="47149" y="7144"/>
                  </a:lnTo>
                  <a:lnTo>
                    <a:pt x="119539" y="80486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498A5E1-313E-4B95-AE30-84249CFB6B06}"/>
                </a:ext>
              </a:extLst>
            </p:cNvPr>
            <p:cNvSpPr/>
            <p:nvPr/>
          </p:nvSpPr>
          <p:spPr>
            <a:xfrm>
              <a:off x="15447903" y="5104648"/>
              <a:ext cx="847725" cy="1343025"/>
            </a:xfrm>
            <a:custGeom>
              <a:avLst/>
              <a:gdLst>
                <a:gd name="connsiteX0" fmla="*/ 843590 w 847725"/>
                <a:gd name="connsiteY0" fmla="*/ 1267577 h 1343025"/>
                <a:gd name="connsiteX1" fmla="*/ 832160 w 847725"/>
                <a:gd name="connsiteY1" fmla="*/ 1305677 h 1343025"/>
                <a:gd name="connsiteX2" fmla="*/ 216845 w 847725"/>
                <a:gd name="connsiteY2" fmla="*/ 1320917 h 1343025"/>
                <a:gd name="connsiteX3" fmla="*/ 30155 w 847725"/>
                <a:gd name="connsiteY3" fmla="*/ 1297104 h 1343025"/>
                <a:gd name="connsiteX4" fmla="*/ 12057 w 847725"/>
                <a:gd name="connsiteY4" fmla="*/ 1255194 h 1343025"/>
                <a:gd name="connsiteX5" fmla="*/ 193032 w 847725"/>
                <a:gd name="connsiteY5" fmla="*/ 925629 h 1343025"/>
                <a:gd name="connsiteX6" fmla="*/ 133977 w 847725"/>
                <a:gd name="connsiteY6" fmla="*/ 571299 h 1343025"/>
                <a:gd name="connsiteX7" fmla="*/ 133025 w 847725"/>
                <a:gd name="connsiteY7" fmla="*/ 565584 h 1343025"/>
                <a:gd name="connsiteX8" fmla="*/ 69207 w 847725"/>
                <a:gd name="connsiteY8" fmla="*/ 115052 h 1343025"/>
                <a:gd name="connsiteX9" fmla="*/ 87305 w 847725"/>
                <a:gd name="connsiteY9" fmla="*/ 85524 h 1343025"/>
                <a:gd name="connsiteX10" fmla="*/ 682617 w 847725"/>
                <a:gd name="connsiteY10" fmla="*/ 48377 h 1343025"/>
                <a:gd name="connsiteX11" fmla="*/ 815967 w 847725"/>
                <a:gd name="connsiteY11" fmla="*/ 337937 h 1343025"/>
                <a:gd name="connsiteX12" fmla="*/ 726432 w 847725"/>
                <a:gd name="connsiteY12" fmla="*/ 900864 h 1343025"/>
                <a:gd name="connsiteX13" fmla="*/ 843590 w 847725"/>
                <a:gd name="connsiteY13" fmla="*/ 1267577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7725" h="1343025">
                  <a:moveTo>
                    <a:pt x="843590" y="1267577"/>
                  </a:moveTo>
                  <a:cubicBezTo>
                    <a:pt x="852163" y="1280912"/>
                    <a:pt x="846448" y="1299009"/>
                    <a:pt x="832160" y="1305677"/>
                  </a:cubicBezTo>
                  <a:cubicBezTo>
                    <a:pt x="712145" y="1361874"/>
                    <a:pt x="423538" y="1343777"/>
                    <a:pt x="216845" y="1320917"/>
                  </a:cubicBezTo>
                  <a:cubicBezTo>
                    <a:pt x="137787" y="1312344"/>
                    <a:pt x="71112" y="1302819"/>
                    <a:pt x="30155" y="1297104"/>
                  </a:cubicBezTo>
                  <a:cubicBezTo>
                    <a:pt x="10152" y="1294247"/>
                    <a:pt x="627" y="1271387"/>
                    <a:pt x="12057" y="1255194"/>
                  </a:cubicBezTo>
                  <a:cubicBezTo>
                    <a:pt x="63492" y="1183757"/>
                    <a:pt x="161600" y="1029452"/>
                    <a:pt x="193032" y="925629"/>
                  </a:cubicBezTo>
                  <a:cubicBezTo>
                    <a:pt x="230180" y="801804"/>
                    <a:pt x="143502" y="633212"/>
                    <a:pt x="133977" y="571299"/>
                  </a:cubicBezTo>
                  <a:cubicBezTo>
                    <a:pt x="133977" y="569394"/>
                    <a:pt x="133025" y="567489"/>
                    <a:pt x="133025" y="565584"/>
                  </a:cubicBezTo>
                  <a:cubicBezTo>
                    <a:pt x="129215" y="517007"/>
                    <a:pt x="82542" y="201729"/>
                    <a:pt x="69207" y="115052"/>
                  </a:cubicBezTo>
                  <a:cubicBezTo>
                    <a:pt x="67302" y="102669"/>
                    <a:pt x="74922" y="90287"/>
                    <a:pt x="87305" y="85524"/>
                  </a:cubicBezTo>
                  <a:cubicBezTo>
                    <a:pt x="414013" y="-23061"/>
                    <a:pt x="488307" y="-2106"/>
                    <a:pt x="682617" y="48377"/>
                  </a:cubicBezTo>
                  <a:cubicBezTo>
                    <a:pt x="880738" y="99812"/>
                    <a:pt x="852163" y="288407"/>
                    <a:pt x="815967" y="337937"/>
                  </a:cubicBezTo>
                  <a:cubicBezTo>
                    <a:pt x="779773" y="387467"/>
                    <a:pt x="743578" y="736082"/>
                    <a:pt x="726432" y="900864"/>
                  </a:cubicBezTo>
                  <a:cubicBezTo>
                    <a:pt x="711192" y="1035167"/>
                    <a:pt x="806442" y="1206617"/>
                    <a:pt x="843590" y="126757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B4B254F-7724-4F63-8750-E12B91FDCD64}"/>
                </a:ext>
              </a:extLst>
            </p:cNvPr>
            <p:cNvSpPr/>
            <p:nvPr/>
          </p:nvSpPr>
          <p:spPr>
            <a:xfrm>
              <a:off x="15446951" y="5495363"/>
              <a:ext cx="257175" cy="933450"/>
            </a:xfrm>
            <a:custGeom>
              <a:avLst/>
              <a:gdLst>
                <a:gd name="connsiteX0" fmla="*/ 240657 w 257175"/>
                <a:gd name="connsiteY0" fmla="*/ 907341 h 933450"/>
                <a:gd name="connsiteX1" fmla="*/ 227322 w 257175"/>
                <a:gd name="connsiteY1" fmla="*/ 922581 h 933450"/>
                <a:gd name="connsiteX2" fmla="*/ 206367 w 257175"/>
                <a:gd name="connsiteY2" fmla="*/ 929249 h 933450"/>
                <a:gd name="connsiteX3" fmla="*/ 30155 w 257175"/>
                <a:gd name="connsiteY3" fmla="*/ 906389 h 933450"/>
                <a:gd name="connsiteX4" fmla="*/ 12057 w 257175"/>
                <a:gd name="connsiteY4" fmla="*/ 864479 h 933450"/>
                <a:gd name="connsiteX5" fmla="*/ 193032 w 257175"/>
                <a:gd name="connsiteY5" fmla="*/ 534914 h 933450"/>
                <a:gd name="connsiteX6" fmla="*/ 134930 w 257175"/>
                <a:gd name="connsiteY6" fmla="*/ 183441 h 933450"/>
                <a:gd name="connsiteX7" fmla="*/ 134930 w 257175"/>
                <a:gd name="connsiteY7" fmla="*/ 176774 h 933450"/>
                <a:gd name="connsiteX8" fmla="*/ 179697 w 257175"/>
                <a:gd name="connsiteY8" fmla="*/ 8181 h 933450"/>
                <a:gd name="connsiteX9" fmla="*/ 240657 w 257175"/>
                <a:gd name="connsiteY9" fmla="*/ 907341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7175" h="933450">
                  <a:moveTo>
                    <a:pt x="240657" y="907341"/>
                  </a:moveTo>
                  <a:cubicBezTo>
                    <a:pt x="237800" y="913056"/>
                    <a:pt x="233037" y="917819"/>
                    <a:pt x="227322" y="922581"/>
                  </a:cubicBezTo>
                  <a:cubicBezTo>
                    <a:pt x="221607" y="927344"/>
                    <a:pt x="213987" y="930201"/>
                    <a:pt x="206367" y="929249"/>
                  </a:cubicBezTo>
                  <a:cubicBezTo>
                    <a:pt x="132072" y="920676"/>
                    <a:pt x="69207" y="912104"/>
                    <a:pt x="30155" y="906389"/>
                  </a:cubicBezTo>
                  <a:cubicBezTo>
                    <a:pt x="10152" y="903531"/>
                    <a:pt x="627" y="880671"/>
                    <a:pt x="12057" y="864479"/>
                  </a:cubicBezTo>
                  <a:cubicBezTo>
                    <a:pt x="63492" y="793041"/>
                    <a:pt x="161600" y="638736"/>
                    <a:pt x="193032" y="534914"/>
                  </a:cubicBezTo>
                  <a:cubicBezTo>
                    <a:pt x="229227" y="412994"/>
                    <a:pt x="146360" y="248211"/>
                    <a:pt x="134930" y="183441"/>
                  </a:cubicBezTo>
                  <a:cubicBezTo>
                    <a:pt x="134930" y="181536"/>
                    <a:pt x="133977" y="179631"/>
                    <a:pt x="134930" y="176774"/>
                  </a:cubicBezTo>
                  <a:cubicBezTo>
                    <a:pt x="139692" y="96764"/>
                    <a:pt x="151122" y="-4201"/>
                    <a:pt x="179697" y="8181"/>
                  </a:cubicBezTo>
                  <a:cubicBezTo>
                    <a:pt x="225417" y="30089"/>
                    <a:pt x="290187" y="820664"/>
                    <a:pt x="240657" y="90734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b="100000"/>
              </a:path>
              <a:tileRect t="-100000" r="-10000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046BBDB-B9D7-4FBA-93B1-FF3C84497E92}"/>
                </a:ext>
              </a:extLst>
            </p:cNvPr>
            <p:cNvSpPr/>
            <p:nvPr/>
          </p:nvSpPr>
          <p:spPr>
            <a:xfrm>
              <a:off x="15680464" y="4883568"/>
              <a:ext cx="447675" cy="361950"/>
            </a:xfrm>
            <a:custGeom>
              <a:avLst/>
              <a:gdLst>
                <a:gd name="connsiteX0" fmla="*/ 151924 w 447675"/>
                <a:gd name="connsiteY0" fmla="*/ 12282 h 361950"/>
                <a:gd name="connsiteX1" fmla="*/ 7144 w 447675"/>
                <a:gd name="connsiteY1" fmla="*/ 261837 h 361950"/>
                <a:gd name="connsiteX2" fmla="*/ 442436 w 447675"/>
                <a:gd name="connsiteY2" fmla="*/ 268504 h 361950"/>
                <a:gd name="connsiteX3" fmla="*/ 341471 w 447675"/>
                <a:gd name="connsiteY3" fmla="*/ 153252 h 361950"/>
                <a:gd name="connsiteX4" fmla="*/ 151924 w 447675"/>
                <a:gd name="connsiteY4" fmla="*/ 12282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675" h="361950">
                  <a:moveTo>
                    <a:pt x="151924" y="12282"/>
                  </a:moveTo>
                  <a:cubicBezTo>
                    <a:pt x="151924" y="12282"/>
                    <a:pt x="159544" y="195162"/>
                    <a:pt x="7144" y="261837"/>
                  </a:cubicBezTo>
                  <a:cubicBezTo>
                    <a:pt x="7144" y="261837"/>
                    <a:pt x="349091" y="486627"/>
                    <a:pt x="442436" y="268504"/>
                  </a:cubicBezTo>
                  <a:cubicBezTo>
                    <a:pt x="442436" y="268504"/>
                    <a:pt x="356711" y="205639"/>
                    <a:pt x="341471" y="153252"/>
                  </a:cubicBezTo>
                  <a:cubicBezTo>
                    <a:pt x="325279" y="101817"/>
                    <a:pt x="188119" y="-19151"/>
                    <a:pt x="151924" y="12282"/>
                  </a:cubicBezTo>
                </a:path>
              </a:pathLst>
            </a:custGeom>
            <a:solidFill>
              <a:srgbClr val="EDB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BD90F19-2F34-4E3A-81E2-B8E77BB552B0}"/>
                </a:ext>
              </a:extLst>
            </p:cNvPr>
            <p:cNvSpPr/>
            <p:nvPr/>
          </p:nvSpPr>
          <p:spPr>
            <a:xfrm>
              <a:off x="15845450" y="5704998"/>
              <a:ext cx="180975" cy="161925"/>
            </a:xfrm>
            <a:custGeom>
              <a:avLst/>
              <a:gdLst>
                <a:gd name="connsiteX0" fmla="*/ 86951 w 180975"/>
                <a:gd name="connsiteY0" fmla="*/ 7144 h 161925"/>
                <a:gd name="connsiteX1" fmla="*/ 7893 w 180975"/>
                <a:gd name="connsiteY1" fmla="*/ 75724 h 161925"/>
                <a:gd name="connsiteX2" fmla="*/ 100286 w 180975"/>
                <a:gd name="connsiteY2" fmla="*/ 155734 h 161925"/>
                <a:gd name="connsiteX3" fmla="*/ 179343 w 180975"/>
                <a:gd name="connsiteY3" fmla="*/ 71914 h 161925"/>
                <a:gd name="connsiteX4" fmla="*/ 86951 w 180975"/>
                <a:gd name="connsiteY4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61925">
                  <a:moveTo>
                    <a:pt x="86951" y="7144"/>
                  </a:moveTo>
                  <a:cubicBezTo>
                    <a:pt x="86951" y="7144"/>
                    <a:pt x="18371" y="69056"/>
                    <a:pt x="7893" y="75724"/>
                  </a:cubicBezTo>
                  <a:cubicBezTo>
                    <a:pt x="-2584" y="82391"/>
                    <a:pt x="100286" y="155734"/>
                    <a:pt x="100286" y="155734"/>
                  </a:cubicBezTo>
                  <a:lnTo>
                    <a:pt x="179343" y="71914"/>
                  </a:lnTo>
                  <a:lnTo>
                    <a:pt x="86951" y="7144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F65F472-6144-4D06-88CB-01497E7C18A8}"/>
                </a:ext>
              </a:extLst>
            </p:cNvPr>
            <p:cNvSpPr/>
            <p:nvPr/>
          </p:nvSpPr>
          <p:spPr>
            <a:xfrm>
              <a:off x="16050034" y="5310663"/>
              <a:ext cx="390525" cy="504825"/>
            </a:xfrm>
            <a:custGeom>
              <a:avLst/>
              <a:gdLst>
                <a:gd name="connsiteX0" fmla="*/ 69056 w 390525"/>
                <a:gd name="connsiteY0" fmla="*/ 50006 h 504825"/>
                <a:gd name="connsiteX1" fmla="*/ 390049 w 390525"/>
                <a:gd name="connsiteY1" fmla="*/ 7144 h 504825"/>
                <a:gd name="connsiteX2" fmla="*/ 310991 w 390525"/>
                <a:gd name="connsiteY2" fmla="*/ 425291 h 504825"/>
                <a:gd name="connsiteX3" fmla="*/ 7144 w 390525"/>
                <a:gd name="connsiteY3" fmla="*/ 49958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504825">
                  <a:moveTo>
                    <a:pt x="69056" y="50006"/>
                  </a:moveTo>
                  <a:lnTo>
                    <a:pt x="390049" y="7144"/>
                  </a:lnTo>
                  <a:lnTo>
                    <a:pt x="310991" y="425291"/>
                  </a:lnTo>
                  <a:lnTo>
                    <a:pt x="7144" y="499586"/>
                  </a:lnTo>
                  <a:close/>
                </a:path>
              </a:pathLst>
            </a:custGeom>
            <a:solidFill>
              <a:srgbClr val="DCE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AEA4284-A37F-457A-B1E0-1BB4558B41E4}"/>
                </a:ext>
              </a:extLst>
            </p:cNvPr>
            <p:cNvSpPr/>
            <p:nvPr/>
          </p:nvSpPr>
          <p:spPr>
            <a:xfrm>
              <a:off x="15807147" y="4469200"/>
              <a:ext cx="466725" cy="685800"/>
            </a:xfrm>
            <a:custGeom>
              <a:avLst/>
              <a:gdLst>
                <a:gd name="connsiteX0" fmla="*/ 463391 w 466725"/>
                <a:gd name="connsiteY0" fmla="*/ 283774 h 685800"/>
                <a:gd name="connsiteX1" fmla="*/ 457676 w 466725"/>
                <a:gd name="connsiteY1" fmla="*/ 322827 h 685800"/>
                <a:gd name="connsiteX2" fmla="*/ 424339 w 466725"/>
                <a:gd name="connsiteY2" fmla="*/ 414267 h 685800"/>
                <a:gd name="connsiteX3" fmla="*/ 391954 w 466725"/>
                <a:gd name="connsiteY3" fmla="*/ 505707 h 685800"/>
                <a:gd name="connsiteX4" fmla="*/ 358616 w 466725"/>
                <a:gd name="connsiteY4" fmla="*/ 565714 h 685800"/>
                <a:gd name="connsiteX5" fmla="*/ 286226 w 466725"/>
                <a:gd name="connsiteY5" fmla="*/ 640962 h 685800"/>
                <a:gd name="connsiteX6" fmla="*/ 280511 w 466725"/>
                <a:gd name="connsiteY6" fmla="*/ 645724 h 685800"/>
                <a:gd name="connsiteX7" fmla="*/ 262414 w 466725"/>
                <a:gd name="connsiteY7" fmla="*/ 680014 h 685800"/>
                <a:gd name="connsiteX8" fmla="*/ 210979 w 466725"/>
                <a:gd name="connsiteY8" fmla="*/ 676204 h 685800"/>
                <a:gd name="connsiteX9" fmla="*/ 140494 w 466725"/>
                <a:gd name="connsiteY9" fmla="*/ 604767 h 685800"/>
                <a:gd name="connsiteX10" fmla="*/ 91916 w 466725"/>
                <a:gd name="connsiteY10" fmla="*/ 541902 h 685800"/>
                <a:gd name="connsiteX11" fmla="*/ 27146 w 466725"/>
                <a:gd name="connsiteY11" fmla="*/ 420934 h 685800"/>
                <a:gd name="connsiteX12" fmla="*/ 7144 w 466725"/>
                <a:gd name="connsiteY12" fmla="*/ 264724 h 685800"/>
                <a:gd name="connsiteX13" fmla="*/ 46196 w 466725"/>
                <a:gd name="connsiteY13" fmla="*/ 107562 h 685800"/>
                <a:gd name="connsiteX14" fmla="*/ 144304 w 466725"/>
                <a:gd name="connsiteY14" fmla="*/ 22789 h 685800"/>
                <a:gd name="connsiteX15" fmla="*/ 359569 w 466725"/>
                <a:gd name="connsiteY15" fmla="*/ 55174 h 685800"/>
                <a:gd name="connsiteX16" fmla="*/ 463391 w 466725"/>
                <a:gd name="connsiteY16" fmla="*/ 28377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725" h="685800">
                  <a:moveTo>
                    <a:pt x="463391" y="283774"/>
                  </a:moveTo>
                  <a:cubicBezTo>
                    <a:pt x="461486" y="298062"/>
                    <a:pt x="459581" y="311397"/>
                    <a:pt x="457676" y="322827"/>
                  </a:cubicBezTo>
                  <a:cubicBezTo>
                    <a:pt x="450056" y="360927"/>
                    <a:pt x="439579" y="389502"/>
                    <a:pt x="424339" y="414267"/>
                  </a:cubicBezTo>
                  <a:cubicBezTo>
                    <a:pt x="404336" y="446652"/>
                    <a:pt x="398621" y="485704"/>
                    <a:pt x="391954" y="505707"/>
                  </a:cubicBezTo>
                  <a:cubicBezTo>
                    <a:pt x="391954" y="505707"/>
                    <a:pt x="378619" y="544759"/>
                    <a:pt x="358616" y="565714"/>
                  </a:cubicBezTo>
                  <a:cubicBezTo>
                    <a:pt x="338614" y="585717"/>
                    <a:pt x="307181" y="625722"/>
                    <a:pt x="286226" y="640962"/>
                  </a:cubicBezTo>
                  <a:cubicBezTo>
                    <a:pt x="284321" y="642867"/>
                    <a:pt x="282416" y="643819"/>
                    <a:pt x="280511" y="645724"/>
                  </a:cubicBezTo>
                  <a:cubicBezTo>
                    <a:pt x="266224" y="660012"/>
                    <a:pt x="270034" y="675252"/>
                    <a:pt x="262414" y="680014"/>
                  </a:cubicBezTo>
                  <a:cubicBezTo>
                    <a:pt x="253841" y="684777"/>
                    <a:pt x="225266" y="689539"/>
                    <a:pt x="210979" y="676204"/>
                  </a:cubicBezTo>
                  <a:cubicBezTo>
                    <a:pt x="196691" y="661917"/>
                    <a:pt x="155734" y="629532"/>
                    <a:pt x="140494" y="604767"/>
                  </a:cubicBezTo>
                  <a:cubicBezTo>
                    <a:pt x="125254" y="580002"/>
                    <a:pt x="93821" y="559047"/>
                    <a:pt x="91916" y="541902"/>
                  </a:cubicBezTo>
                  <a:cubicBezTo>
                    <a:pt x="90011" y="525709"/>
                    <a:pt x="73819" y="445699"/>
                    <a:pt x="27146" y="420934"/>
                  </a:cubicBezTo>
                  <a:cubicBezTo>
                    <a:pt x="27146" y="420934"/>
                    <a:pt x="7144" y="310444"/>
                    <a:pt x="7144" y="264724"/>
                  </a:cubicBezTo>
                  <a:cubicBezTo>
                    <a:pt x="7144" y="219004"/>
                    <a:pt x="13811" y="153282"/>
                    <a:pt x="46196" y="107562"/>
                  </a:cubicBezTo>
                  <a:cubicBezTo>
                    <a:pt x="78581" y="61842"/>
                    <a:pt x="110966" y="29457"/>
                    <a:pt x="144304" y="22789"/>
                  </a:cubicBezTo>
                  <a:cubicBezTo>
                    <a:pt x="177641" y="16122"/>
                    <a:pt x="281464" y="-22931"/>
                    <a:pt x="359569" y="55174"/>
                  </a:cubicBezTo>
                  <a:cubicBezTo>
                    <a:pt x="437674" y="133279"/>
                    <a:pt x="470059" y="224719"/>
                    <a:pt x="463391" y="283774"/>
                  </a:cubicBez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6CD10AB-AE51-423C-8C83-57DB6FA55EF2}"/>
                </a:ext>
              </a:extLst>
            </p:cNvPr>
            <p:cNvSpPr/>
            <p:nvPr/>
          </p:nvSpPr>
          <p:spPr>
            <a:xfrm>
              <a:off x="15312176" y="5169612"/>
              <a:ext cx="685800" cy="1038225"/>
            </a:xfrm>
            <a:custGeom>
              <a:avLst/>
              <a:gdLst>
                <a:gd name="connsiteX0" fmla="*/ 679279 w 685800"/>
                <a:gd name="connsiteY0" fmla="*/ 679690 h 1038225"/>
                <a:gd name="connsiteX1" fmla="*/ 136354 w 685800"/>
                <a:gd name="connsiteY1" fmla="*/ 1025447 h 1038225"/>
                <a:gd name="connsiteX2" fmla="*/ 12529 w 685800"/>
                <a:gd name="connsiteY2" fmla="*/ 970203 h 1038225"/>
                <a:gd name="connsiteX3" fmla="*/ 66822 w 685800"/>
                <a:gd name="connsiteY3" fmla="*/ 575868 h 1038225"/>
                <a:gd name="connsiteX4" fmla="*/ 106827 w 685800"/>
                <a:gd name="connsiteY4" fmla="*/ 200583 h 1038225"/>
                <a:gd name="connsiteX5" fmla="*/ 263989 w 685800"/>
                <a:gd name="connsiteY5" fmla="*/ 7225 h 1038225"/>
                <a:gd name="connsiteX6" fmla="*/ 265894 w 685800"/>
                <a:gd name="connsiteY6" fmla="*/ 7225 h 1038225"/>
                <a:gd name="connsiteX7" fmla="*/ 353524 w 685800"/>
                <a:gd name="connsiteY7" fmla="*/ 283450 h 1038225"/>
                <a:gd name="connsiteX8" fmla="*/ 268752 w 685800"/>
                <a:gd name="connsiteY8" fmla="*/ 666355 h 1038225"/>
                <a:gd name="connsiteX9" fmla="*/ 268752 w 685800"/>
                <a:gd name="connsiteY9" fmla="*/ 666355 h 1038225"/>
                <a:gd name="connsiteX10" fmla="*/ 253512 w 685800"/>
                <a:gd name="connsiteY10" fmla="*/ 734935 h 1038225"/>
                <a:gd name="connsiteX11" fmla="*/ 307804 w 685800"/>
                <a:gd name="connsiteY11" fmla="*/ 711122 h 1038225"/>
                <a:gd name="connsiteX12" fmla="*/ 562122 w 685800"/>
                <a:gd name="connsiteY12" fmla="*/ 566343 h 1038225"/>
                <a:gd name="connsiteX13" fmla="*/ 658324 w 685800"/>
                <a:gd name="connsiteY13" fmla="*/ 661593 h 1038225"/>
                <a:gd name="connsiteX14" fmla="*/ 679279 w 685800"/>
                <a:gd name="connsiteY14" fmla="*/ 679690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5800" h="1038225">
                  <a:moveTo>
                    <a:pt x="679279" y="679690"/>
                  </a:moveTo>
                  <a:cubicBezTo>
                    <a:pt x="679279" y="679690"/>
                    <a:pt x="219222" y="990205"/>
                    <a:pt x="136354" y="1025447"/>
                  </a:cubicBezTo>
                  <a:cubicBezTo>
                    <a:pt x="54439" y="1059738"/>
                    <a:pt x="36342" y="1016875"/>
                    <a:pt x="12529" y="970203"/>
                  </a:cubicBezTo>
                  <a:cubicBezTo>
                    <a:pt x="-11283" y="923530"/>
                    <a:pt x="50629" y="699693"/>
                    <a:pt x="66822" y="575868"/>
                  </a:cubicBezTo>
                  <a:cubicBezTo>
                    <a:pt x="83014" y="452043"/>
                    <a:pt x="84919" y="349173"/>
                    <a:pt x="106827" y="200583"/>
                  </a:cubicBezTo>
                  <a:cubicBezTo>
                    <a:pt x="128734" y="52945"/>
                    <a:pt x="183979" y="26275"/>
                    <a:pt x="263989" y="7225"/>
                  </a:cubicBezTo>
                  <a:cubicBezTo>
                    <a:pt x="263989" y="7225"/>
                    <a:pt x="264942" y="7225"/>
                    <a:pt x="265894" y="7225"/>
                  </a:cubicBezTo>
                  <a:cubicBezTo>
                    <a:pt x="285897" y="6273"/>
                    <a:pt x="448774" y="9130"/>
                    <a:pt x="353524" y="283450"/>
                  </a:cubicBezTo>
                  <a:lnTo>
                    <a:pt x="268752" y="666355"/>
                  </a:lnTo>
                  <a:cubicBezTo>
                    <a:pt x="268752" y="666355"/>
                    <a:pt x="268752" y="666355"/>
                    <a:pt x="268752" y="666355"/>
                  </a:cubicBezTo>
                  <a:lnTo>
                    <a:pt x="253512" y="734935"/>
                  </a:lnTo>
                  <a:cubicBezTo>
                    <a:pt x="261132" y="733983"/>
                    <a:pt x="281134" y="724458"/>
                    <a:pt x="307804" y="711122"/>
                  </a:cubicBezTo>
                  <a:cubicBezTo>
                    <a:pt x="398292" y="664450"/>
                    <a:pt x="562122" y="566343"/>
                    <a:pt x="562122" y="566343"/>
                  </a:cubicBezTo>
                  <a:cubicBezTo>
                    <a:pt x="567837" y="590155"/>
                    <a:pt x="625939" y="636828"/>
                    <a:pt x="658324" y="661593"/>
                  </a:cubicBezTo>
                  <a:cubicBezTo>
                    <a:pt x="670707" y="673022"/>
                    <a:pt x="679279" y="679690"/>
                    <a:pt x="679279" y="67969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B2FBFF4-2FF0-4230-907F-E980B160F0D8}"/>
                </a:ext>
              </a:extLst>
            </p:cNvPr>
            <p:cNvSpPr/>
            <p:nvPr/>
          </p:nvSpPr>
          <p:spPr>
            <a:xfrm>
              <a:off x="16062417" y="5329713"/>
              <a:ext cx="390525" cy="504825"/>
            </a:xfrm>
            <a:custGeom>
              <a:avLst/>
              <a:gdLst>
                <a:gd name="connsiteX0" fmla="*/ 390049 w 390525"/>
                <a:gd name="connsiteY0" fmla="*/ 7144 h 504825"/>
                <a:gd name="connsiteX1" fmla="*/ 356711 w 390525"/>
                <a:gd name="connsiteY1" fmla="*/ 182404 h 504825"/>
                <a:gd name="connsiteX2" fmla="*/ 310991 w 390525"/>
                <a:gd name="connsiteY2" fmla="*/ 425291 h 504825"/>
                <a:gd name="connsiteX3" fmla="*/ 243364 w 390525"/>
                <a:gd name="connsiteY3" fmla="*/ 442436 h 504825"/>
                <a:gd name="connsiteX4" fmla="*/ 7144 w 390525"/>
                <a:gd name="connsiteY4" fmla="*/ 499586 h 504825"/>
                <a:gd name="connsiteX5" fmla="*/ 70009 w 390525"/>
                <a:gd name="connsiteY5" fmla="*/ 5095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25" h="504825">
                  <a:moveTo>
                    <a:pt x="390049" y="7144"/>
                  </a:moveTo>
                  <a:lnTo>
                    <a:pt x="356711" y="182404"/>
                  </a:lnTo>
                  <a:lnTo>
                    <a:pt x="310991" y="425291"/>
                  </a:lnTo>
                  <a:lnTo>
                    <a:pt x="243364" y="442436"/>
                  </a:lnTo>
                  <a:lnTo>
                    <a:pt x="7144" y="499586"/>
                  </a:lnTo>
                  <a:lnTo>
                    <a:pt x="70009" y="50959"/>
                  </a:lnTo>
                  <a:close/>
                </a:path>
              </a:pathLst>
            </a:custGeom>
            <a:solidFill>
              <a:srgbClr val="239C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2BFCA14-5FBC-49CA-9A46-F945F5CA5718}"/>
                </a:ext>
              </a:extLst>
            </p:cNvPr>
            <p:cNvSpPr/>
            <p:nvPr/>
          </p:nvSpPr>
          <p:spPr>
            <a:xfrm>
              <a:off x="16299589" y="5505926"/>
              <a:ext cx="171450" cy="285750"/>
            </a:xfrm>
            <a:custGeom>
              <a:avLst/>
              <a:gdLst>
                <a:gd name="connsiteX0" fmla="*/ 159544 w 171450"/>
                <a:gd name="connsiteY0" fmla="*/ 160496 h 285750"/>
                <a:gd name="connsiteX1" fmla="*/ 147161 w 171450"/>
                <a:gd name="connsiteY1" fmla="*/ 210026 h 285750"/>
                <a:gd name="connsiteX2" fmla="*/ 30956 w 171450"/>
                <a:gd name="connsiteY2" fmla="*/ 279559 h 285750"/>
                <a:gd name="connsiteX3" fmla="*/ 7144 w 171450"/>
                <a:gd name="connsiteY3" fmla="*/ 266224 h 285750"/>
                <a:gd name="connsiteX4" fmla="*/ 74771 w 171450"/>
                <a:gd name="connsiteY4" fmla="*/ 250031 h 285750"/>
                <a:gd name="connsiteX5" fmla="*/ 120491 w 171450"/>
                <a:gd name="connsiteY5" fmla="*/ 7144 h 285750"/>
                <a:gd name="connsiteX6" fmla="*/ 159544 w 171450"/>
                <a:gd name="connsiteY6" fmla="*/ 74771 h 285750"/>
                <a:gd name="connsiteX7" fmla="*/ 155734 w 171450"/>
                <a:gd name="connsiteY7" fmla="*/ 113824 h 285750"/>
                <a:gd name="connsiteX8" fmla="*/ 159544 w 171450"/>
                <a:gd name="connsiteY8" fmla="*/ 160496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285750">
                  <a:moveTo>
                    <a:pt x="159544" y="160496"/>
                  </a:moveTo>
                  <a:cubicBezTo>
                    <a:pt x="146209" y="175736"/>
                    <a:pt x="147161" y="210026"/>
                    <a:pt x="147161" y="210026"/>
                  </a:cubicBezTo>
                  <a:cubicBezTo>
                    <a:pt x="147161" y="210026"/>
                    <a:pt x="97631" y="297656"/>
                    <a:pt x="30956" y="279559"/>
                  </a:cubicBezTo>
                  <a:cubicBezTo>
                    <a:pt x="22384" y="276701"/>
                    <a:pt x="13811" y="272891"/>
                    <a:pt x="7144" y="266224"/>
                  </a:cubicBezTo>
                  <a:lnTo>
                    <a:pt x="74771" y="250031"/>
                  </a:lnTo>
                  <a:lnTo>
                    <a:pt x="120491" y="7144"/>
                  </a:lnTo>
                  <a:cubicBezTo>
                    <a:pt x="136684" y="30004"/>
                    <a:pt x="159544" y="63341"/>
                    <a:pt x="159544" y="74771"/>
                  </a:cubicBezTo>
                  <a:cubicBezTo>
                    <a:pt x="160496" y="93821"/>
                    <a:pt x="155734" y="113824"/>
                    <a:pt x="155734" y="113824"/>
                  </a:cubicBezTo>
                  <a:cubicBezTo>
                    <a:pt x="155734" y="113824"/>
                    <a:pt x="172879" y="145256"/>
                    <a:pt x="159544" y="160496"/>
                  </a:cubicBez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E30D005-01E2-4732-8ECF-318859A8E683}"/>
                </a:ext>
              </a:extLst>
            </p:cNvPr>
            <p:cNvSpPr/>
            <p:nvPr/>
          </p:nvSpPr>
          <p:spPr>
            <a:xfrm>
              <a:off x="16323299" y="5568688"/>
              <a:ext cx="133350" cy="57150"/>
            </a:xfrm>
            <a:custGeom>
              <a:avLst/>
              <a:gdLst>
                <a:gd name="connsiteX0" fmla="*/ 124404 w 133350"/>
                <a:gd name="connsiteY0" fmla="*/ 55824 h 57150"/>
                <a:gd name="connsiteX1" fmla="*/ 21534 w 133350"/>
                <a:gd name="connsiteY1" fmla="*/ 40584 h 57150"/>
                <a:gd name="connsiteX2" fmla="*/ 7247 w 133350"/>
                <a:gd name="connsiteY2" fmla="*/ 21534 h 57150"/>
                <a:gd name="connsiteX3" fmla="*/ 7247 w 133350"/>
                <a:gd name="connsiteY3" fmla="*/ 21534 h 57150"/>
                <a:gd name="connsiteX4" fmla="*/ 26297 w 133350"/>
                <a:gd name="connsiteY4" fmla="*/ 7247 h 57150"/>
                <a:gd name="connsiteX5" fmla="*/ 129167 w 133350"/>
                <a:gd name="connsiteY5" fmla="*/ 22487 h 57150"/>
                <a:gd name="connsiteX6" fmla="*/ 124404 w 133350"/>
                <a:gd name="connsiteY6" fmla="*/ 5582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57150">
                  <a:moveTo>
                    <a:pt x="124404" y="55824"/>
                  </a:moveTo>
                  <a:lnTo>
                    <a:pt x="21534" y="40584"/>
                  </a:lnTo>
                  <a:cubicBezTo>
                    <a:pt x="12009" y="39632"/>
                    <a:pt x="6294" y="31059"/>
                    <a:pt x="7247" y="21534"/>
                  </a:cubicBezTo>
                  <a:lnTo>
                    <a:pt x="7247" y="21534"/>
                  </a:lnTo>
                  <a:cubicBezTo>
                    <a:pt x="8199" y="12009"/>
                    <a:pt x="16772" y="6294"/>
                    <a:pt x="26297" y="7247"/>
                  </a:cubicBezTo>
                  <a:lnTo>
                    <a:pt x="129167" y="22487"/>
                  </a:lnTo>
                  <a:lnTo>
                    <a:pt x="124404" y="55824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516F87B-FB72-45DE-8199-D580BAF91A37}"/>
                </a:ext>
              </a:extLst>
            </p:cNvPr>
            <p:cNvSpPr/>
            <p:nvPr/>
          </p:nvSpPr>
          <p:spPr>
            <a:xfrm>
              <a:off x="16323311" y="5639185"/>
              <a:ext cx="114300" cy="47625"/>
            </a:xfrm>
            <a:custGeom>
              <a:avLst/>
              <a:gdLst>
                <a:gd name="connsiteX0" fmla="*/ 107247 w 114300"/>
                <a:gd name="connsiteY0" fmla="*/ 47239 h 47625"/>
                <a:gd name="connsiteX1" fmla="*/ 22474 w 114300"/>
                <a:gd name="connsiteY1" fmla="*/ 40572 h 47625"/>
                <a:gd name="connsiteX2" fmla="*/ 7234 w 114300"/>
                <a:gd name="connsiteY2" fmla="*/ 22474 h 47625"/>
                <a:gd name="connsiteX3" fmla="*/ 7234 w 114300"/>
                <a:gd name="connsiteY3" fmla="*/ 22474 h 47625"/>
                <a:gd name="connsiteX4" fmla="*/ 25332 w 114300"/>
                <a:gd name="connsiteY4" fmla="*/ 7234 h 47625"/>
                <a:gd name="connsiteX5" fmla="*/ 110104 w 114300"/>
                <a:gd name="connsiteY5" fmla="*/ 13902 h 47625"/>
                <a:gd name="connsiteX6" fmla="*/ 107247 w 114300"/>
                <a:gd name="connsiteY6" fmla="*/ 472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47625">
                  <a:moveTo>
                    <a:pt x="107247" y="47239"/>
                  </a:moveTo>
                  <a:lnTo>
                    <a:pt x="22474" y="40572"/>
                  </a:lnTo>
                  <a:cubicBezTo>
                    <a:pt x="12949" y="39619"/>
                    <a:pt x="6282" y="31999"/>
                    <a:pt x="7234" y="22474"/>
                  </a:cubicBezTo>
                  <a:lnTo>
                    <a:pt x="7234" y="22474"/>
                  </a:lnTo>
                  <a:cubicBezTo>
                    <a:pt x="8187" y="12949"/>
                    <a:pt x="15807" y="6282"/>
                    <a:pt x="25332" y="7234"/>
                  </a:cubicBezTo>
                  <a:lnTo>
                    <a:pt x="110104" y="13902"/>
                  </a:lnTo>
                  <a:lnTo>
                    <a:pt x="107247" y="47239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3C5EC31-1E20-4465-91AF-90E4F3E8FC9A}"/>
                </a:ext>
              </a:extLst>
            </p:cNvPr>
            <p:cNvSpPr/>
            <p:nvPr/>
          </p:nvSpPr>
          <p:spPr>
            <a:xfrm>
              <a:off x="16383409" y="5422787"/>
              <a:ext cx="76200" cy="104775"/>
            </a:xfrm>
            <a:custGeom>
              <a:avLst/>
              <a:gdLst>
                <a:gd name="connsiteX0" fmla="*/ 7144 w 76200"/>
                <a:gd name="connsiteY0" fmla="*/ 24560 h 104775"/>
                <a:gd name="connsiteX1" fmla="*/ 41434 w 76200"/>
                <a:gd name="connsiteY1" fmla="*/ 98855 h 104775"/>
                <a:gd name="connsiteX2" fmla="*/ 70961 w 76200"/>
                <a:gd name="connsiteY2" fmla="*/ 86472 h 104775"/>
                <a:gd name="connsiteX3" fmla="*/ 30956 w 76200"/>
                <a:gd name="connsiteY3" fmla="*/ 7415 h 104775"/>
                <a:gd name="connsiteX4" fmla="*/ 7144 w 76200"/>
                <a:gd name="connsiteY4" fmla="*/ 2456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04775">
                  <a:moveTo>
                    <a:pt x="7144" y="24560"/>
                  </a:moveTo>
                  <a:cubicBezTo>
                    <a:pt x="7144" y="24560"/>
                    <a:pt x="24289" y="89330"/>
                    <a:pt x="41434" y="98855"/>
                  </a:cubicBezTo>
                  <a:cubicBezTo>
                    <a:pt x="58579" y="108380"/>
                    <a:pt x="73819" y="113142"/>
                    <a:pt x="70961" y="86472"/>
                  </a:cubicBezTo>
                  <a:cubicBezTo>
                    <a:pt x="68104" y="59802"/>
                    <a:pt x="30956" y="7415"/>
                    <a:pt x="30956" y="7415"/>
                  </a:cubicBezTo>
                  <a:cubicBezTo>
                    <a:pt x="30956" y="7415"/>
                    <a:pt x="7144" y="3605"/>
                    <a:pt x="7144" y="24560"/>
                  </a:cubicBez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C3D4D0C-D5AB-4C95-A3A8-32692235E8FC}"/>
                </a:ext>
              </a:extLst>
            </p:cNvPr>
            <p:cNvSpPr/>
            <p:nvPr/>
          </p:nvSpPr>
          <p:spPr>
            <a:xfrm>
              <a:off x="16344942" y="5493832"/>
              <a:ext cx="114300" cy="66675"/>
            </a:xfrm>
            <a:custGeom>
              <a:avLst/>
              <a:gdLst>
                <a:gd name="connsiteX0" fmla="*/ 7511 w 114300"/>
                <a:gd name="connsiteY0" fmla="*/ 22095 h 66675"/>
                <a:gd name="connsiteX1" fmla="*/ 7511 w 114300"/>
                <a:gd name="connsiteY1" fmla="*/ 22095 h 66675"/>
                <a:gd name="connsiteX2" fmla="*/ 19893 w 114300"/>
                <a:gd name="connsiteY2" fmla="*/ 42097 h 66675"/>
                <a:gd name="connsiteX3" fmla="*/ 90378 w 114300"/>
                <a:gd name="connsiteY3" fmla="*/ 66862 h 66675"/>
                <a:gd name="connsiteX4" fmla="*/ 110381 w 114300"/>
                <a:gd name="connsiteY4" fmla="*/ 52575 h 66675"/>
                <a:gd name="connsiteX5" fmla="*/ 111333 w 114300"/>
                <a:gd name="connsiteY5" fmla="*/ 27810 h 66675"/>
                <a:gd name="connsiteX6" fmla="*/ 30371 w 114300"/>
                <a:gd name="connsiteY6" fmla="*/ 7807 h 66675"/>
                <a:gd name="connsiteX7" fmla="*/ 7511 w 114300"/>
                <a:gd name="connsiteY7" fmla="*/ 2209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66675">
                  <a:moveTo>
                    <a:pt x="7511" y="22095"/>
                  </a:moveTo>
                  <a:lnTo>
                    <a:pt x="7511" y="22095"/>
                  </a:lnTo>
                  <a:cubicBezTo>
                    <a:pt x="5606" y="30667"/>
                    <a:pt x="11321" y="39240"/>
                    <a:pt x="19893" y="42097"/>
                  </a:cubicBezTo>
                  <a:lnTo>
                    <a:pt x="90378" y="66862"/>
                  </a:lnTo>
                  <a:cubicBezTo>
                    <a:pt x="99903" y="70672"/>
                    <a:pt x="110381" y="63052"/>
                    <a:pt x="110381" y="52575"/>
                  </a:cubicBezTo>
                  <a:lnTo>
                    <a:pt x="111333" y="27810"/>
                  </a:lnTo>
                  <a:lnTo>
                    <a:pt x="30371" y="7807"/>
                  </a:lnTo>
                  <a:cubicBezTo>
                    <a:pt x="18941" y="4950"/>
                    <a:pt x="9416" y="11617"/>
                    <a:pt x="7511" y="22095"/>
                  </a:cubicBez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C844AAE-30A8-4B7E-8BB4-42863E498C2A}"/>
                </a:ext>
              </a:extLst>
            </p:cNvPr>
            <p:cNvSpPr/>
            <p:nvPr/>
          </p:nvSpPr>
          <p:spPr>
            <a:xfrm>
              <a:off x="15293749" y="442674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100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6E11408-FA6E-4069-990C-33683F720C18}"/>
                </a:ext>
              </a:extLst>
            </p:cNvPr>
            <p:cNvSpPr/>
            <p:nvPr/>
          </p:nvSpPr>
          <p:spPr>
            <a:xfrm>
              <a:off x="15897634" y="5229701"/>
              <a:ext cx="142875" cy="180975"/>
            </a:xfrm>
            <a:custGeom>
              <a:avLst/>
              <a:gdLst>
                <a:gd name="connsiteX0" fmla="*/ 7144 w 142875"/>
                <a:gd name="connsiteY0" fmla="*/ 9049 h 180975"/>
                <a:gd name="connsiteX1" fmla="*/ 105251 w 142875"/>
                <a:gd name="connsiteY1" fmla="*/ 181451 h 180975"/>
                <a:gd name="connsiteX2" fmla="*/ 137636 w 142875"/>
                <a:gd name="connsiteY2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80975">
                  <a:moveTo>
                    <a:pt x="7144" y="9049"/>
                  </a:moveTo>
                  <a:lnTo>
                    <a:pt x="105251" y="181451"/>
                  </a:lnTo>
                  <a:lnTo>
                    <a:pt x="137636" y="7144"/>
                  </a:lnTo>
                </a:path>
              </a:pathLst>
            </a:custGeom>
            <a:solidFill>
              <a:srgbClr val="EDB2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5F476CA-07F6-477F-90D1-98902BB74BCF}"/>
                </a:ext>
              </a:extLst>
            </p:cNvPr>
            <p:cNvSpPr/>
            <p:nvPr/>
          </p:nvSpPr>
          <p:spPr>
            <a:xfrm>
              <a:off x="15824590" y="4799970"/>
              <a:ext cx="66675" cy="104775"/>
            </a:xfrm>
            <a:custGeom>
              <a:avLst/>
              <a:gdLst>
                <a:gd name="connsiteX0" fmla="*/ 63043 w 66675"/>
                <a:gd name="connsiteY0" fmla="*/ 42539 h 104775"/>
                <a:gd name="connsiteX1" fmla="*/ 34468 w 66675"/>
                <a:gd name="connsiteY1" fmla="*/ 7297 h 104775"/>
                <a:gd name="connsiteX2" fmla="*/ 7798 w 66675"/>
                <a:gd name="connsiteY2" fmla="*/ 36824 h 104775"/>
                <a:gd name="connsiteX3" fmla="*/ 35421 w 66675"/>
                <a:gd name="connsiteY3" fmla="*/ 100642 h 104775"/>
                <a:gd name="connsiteX4" fmla="*/ 59233 w 66675"/>
                <a:gd name="connsiteY4" fmla="*/ 92069 h 104775"/>
                <a:gd name="connsiteX5" fmla="*/ 63043 w 66675"/>
                <a:gd name="connsiteY5" fmla="*/ 425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104775">
                  <a:moveTo>
                    <a:pt x="63043" y="42539"/>
                  </a:moveTo>
                  <a:cubicBezTo>
                    <a:pt x="63043" y="42539"/>
                    <a:pt x="51613" y="4439"/>
                    <a:pt x="34468" y="7297"/>
                  </a:cubicBezTo>
                  <a:cubicBezTo>
                    <a:pt x="17323" y="9202"/>
                    <a:pt x="3988" y="15869"/>
                    <a:pt x="7798" y="36824"/>
                  </a:cubicBezTo>
                  <a:cubicBezTo>
                    <a:pt x="11608" y="57779"/>
                    <a:pt x="16371" y="96832"/>
                    <a:pt x="35421" y="100642"/>
                  </a:cubicBezTo>
                  <a:cubicBezTo>
                    <a:pt x="54471" y="105404"/>
                    <a:pt x="59233" y="92069"/>
                    <a:pt x="59233" y="92069"/>
                  </a:cubicBezTo>
                  <a:lnTo>
                    <a:pt x="63043" y="42539"/>
                  </a:lnTo>
                  <a:close/>
                </a:path>
              </a:pathLst>
            </a:custGeom>
            <a:solidFill>
              <a:srgbClr val="E59F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95A88CD-752A-4917-AD07-A55E5212257C}"/>
                </a:ext>
              </a:extLst>
            </p:cNvPr>
            <p:cNvSpPr/>
            <p:nvPr/>
          </p:nvSpPr>
          <p:spPr>
            <a:xfrm>
              <a:off x="15312176" y="5169693"/>
              <a:ext cx="685800" cy="1038225"/>
            </a:xfrm>
            <a:custGeom>
              <a:avLst/>
              <a:gdLst>
                <a:gd name="connsiteX0" fmla="*/ 679279 w 685800"/>
                <a:gd name="connsiteY0" fmla="*/ 679609 h 1038225"/>
                <a:gd name="connsiteX1" fmla="*/ 136354 w 685800"/>
                <a:gd name="connsiteY1" fmla="*/ 1025366 h 1038225"/>
                <a:gd name="connsiteX2" fmla="*/ 12529 w 685800"/>
                <a:gd name="connsiteY2" fmla="*/ 970121 h 1038225"/>
                <a:gd name="connsiteX3" fmla="*/ 66822 w 685800"/>
                <a:gd name="connsiteY3" fmla="*/ 575786 h 1038225"/>
                <a:gd name="connsiteX4" fmla="*/ 106827 w 685800"/>
                <a:gd name="connsiteY4" fmla="*/ 200501 h 1038225"/>
                <a:gd name="connsiteX5" fmla="*/ 263989 w 685800"/>
                <a:gd name="connsiteY5" fmla="*/ 7144 h 1038225"/>
                <a:gd name="connsiteX6" fmla="*/ 265894 w 685800"/>
                <a:gd name="connsiteY6" fmla="*/ 7144 h 1038225"/>
                <a:gd name="connsiteX7" fmla="*/ 236367 w 685800"/>
                <a:gd name="connsiteY7" fmla="*/ 28099 h 1038225"/>
                <a:gd name="connsiteX8" fmla="*/ 65869 w 685800"/>
                <a:gd name="connsiteY8" fmla="*/ 942499 h 1038225"/>
                <a:gd name="connsiteX9" fmla="*/ 657372 w 685800"/>
                <a:gd name="connsiteY9" fmla="*/ 663416 h 1038225"/>
                <a:gd name="connsiteX10" fmla="*/ 679279 w 685800"/>
                <a:gd name="connsiteY10" fmla="*/ 679609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1038225">
                  <a:moveTo>
                    <a:pt x="679279" y="679609"/>
                  </a:moveTo>
                  <a:cubicBezTo>
                    <a:pt x="679279" y="679609"/>
                    <a:pt x="219222" y="990124"/>
                    <a:pt x="136354" y="1025366"/>
                  </a:cubicBezTo>
                  <a:cubicBezTo>
                    <a:pt x="54439" y="1059656"/>
                    <a:pt x="36342" y="1016794"/>
                    <a:pt x="12529" y="970121"/>
                  </a:cubicBezTo>
                  <a:cubicBezTo>
                    <a:pt x="-11283" y="923449"/>
                    <a:pt x="50629" y="699611"/>
                    <a:pt x="66822" y="575786"/>
                  </a:cubicBezTo>
                  <a:cubicBezTo>
                    <a:pt x="83014" y="451961"/>
                    <a:pt x="84919" y="349091"/>
                    <a:pt x="106827" y="200501"/>
                  </a:cubicBezTo>
                  <a:cubicBezTo>
                    <a:pt x="128734" y="52864"/>
                    <a:pt x="183979" y="26194"/>
                    <a:pt x="263989" y="7144"/>
                  </a:cubicBezTo>
                  <a:cubicBezTo>
                    <a:pt x="263989" y="7144"/>
                    <a:pt x="264942" y="7144"/>
                    <a:pt x="265894" y="7144"/>
                  </a:cubicBezTo>
                  <a:lnTo>
                    <a:pt x="236367" y="28099"/>
                  </a:lnTo>
                  <a:cubicBezTo>
                    <a:pt x="236367" y="28099"/>
                    <a:pt x="22054" y="891064"/>
                    <a:pt x="65869" y="942499"/>
                  </a:cubicBezTo>
                  <a:cubicBezTo>
                    <a:pt x="109684" y="993934"/>
                    <a:pt x="447822" y="852011"/>
                    <a:pt x="657372" y="663416"/>
                  </a:cubicBezTo>
                  <a:cubicBezTo>
                    <a:pt x="670707" y="672941"/>
                    <a:pt x="679279" y="679609"/>
                    <a:pt x="679279" y="67960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b="100000"/>
              </a:path>
              <a:tileRect t="-100000" r="-10000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BA58E8E-5242-4130-87E0-6715C689BBF4}"/>
                </a:ext>
              </a:extLst>
            </p:cNvPr>
            <p:cNvSpPr/>
            <p:nvPr/>
          </p:nvSpPr>
          <p:spPr>
            <a:xfrm>
              <a:off x="15504252" y="594502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9049" y="8096"/>
                    <a:pt x="10001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rgbClr val="0100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C3C4C48-4B0E-4AB7-8824-4D6B7B42887F}"/>
                </a:ext>
              </a:extLst>
            </p:cNvPr>
            <p:cNvSpPr/>
            <p:nvPr/>
          </p:nvSpPr>
          <p:spPr>
            <a:xfrm>
              <a:off x="15507109" y="5829776"/>
              <a:ext cx="114300" cy="123825"/>
            </a:xfrm>
            <a:custGeom>
              <a:avLst/>
              <a:gdLst>
                <a:gd name="connsiteX0" fmla="*/ 111919 w 114300"/>
                <a:gd name="connsiteY0" fmla="*/ 51911 h 123825"/>
                <a:gd name="connsiteX1" fmla="*/ 7144 w 114300"/>
                <a:gd name="connsiteY1" fmla="*/ 121444 h 123825"/>
                <a:gd name="connsiteX2" fmla="*/ 73819 w 114300"/>
                <a:gd name="connsiteY2" fmla="*/ 7144 h 123825"/>
                <a:gd name="connsiteX3" fmla="*/ 58579 w 114300"/>
                <a:gd name="connsiteY3" fmla="*/ 75724 h 123825"/>
                <a:gd name="connsiteX4" fmla="*/ 111919 w 114300"/>
                <a:gd name="connsiteY4" fmla="*/ 5191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23825">
                  <a:moveTo>
                    <a:pt x="111919" y="51911"/>
                  </a:moveTo>
                  <a:cubicBezTo>
                    <a:pt x="49054" y="93821"/>
                    <a:pt x="17621" y="114776"/>
                    <a:pt x="7144" y="121444"/>
                  </a:cubicBezTo>
                  <a:cubicBezTo>
                    <a:pt x="41434" y="95726"/>
                    <a:pt x="71914" y="11906"/>
                    <a:pt x="73819" y="7144"/>
                  </a:cubicBezTo>
                  <a:lnTo>
                    <a:pt x="58579" y="75724"/>
                  </a:lnTo>
                  <a:cubicBezTo>
                    <a:pt x="66199" y="74771"/>
                    <a:pt x="86201" y="66199"/>
                    <a:pt x="111919" y="51911"/>
                  </a:cubicBezTo>
                  <a:close/>
                </a:path>
              </a:pathLst>
            </a:custGeom>
            <a:solidFill>
              <a:srgbClr val="ACCF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9CB6FC0-FD50-4514-9B10-8F63E569C85C}"/>
                </a:ext>
              </a:extLst>
            </p:cNvPr>
            <p:cNvSpPr/>
            <p:nvPr/>
          </p:nvSpPr>
          <p:spPr>
            <a:xfrm>
              <a:off x="15925257" y="5569743"/>
              <a:ext cx="276225" cy="219075"/>
            </a:xfrm>
            <a:custGeom>
              <a:avLst/>
              <a:gdLst>
                <a:gd name="connsiteX0" fmla="*/ 7144 w 276225"/>
                <a:gd name="connsiteY0" fmla="*/ 142399 h 219075"/>
                <a:gd name="connsiteX1" fmla="*/ 86201 w 276225"/>
                <a:gd name="connsiteY1" fmla="*/ 7144 h 219075"/>
                <a:gd name="connsiteX2" fmla="*/ 131921 w 276225"/>
                <a:gd name="connsiteY2" fmla="*/ 21431 h 219075"/>
                <a:gd name="connsiteX3" fmla="*/ 269081 w 276225"/>
                <a:gd name="connsiteY3" fmla="*/ 147161 h 219075"/>
                <a:gd name="connsiteX4" fmla="*/ 99536 w 276225"/>
                <a:gd name="connsiteY4" fmla="*/ 217646 h 219075"/>
                <a:gd name="connsiteX5" fmla="*/ 7144 w 276225"/>
                <a:gd name="connsiteY5" fmla="*/ 142399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219075">
                  <a:moveTo>
                    <a:pt x="7144" y="142399"/>
                  </a:moveTo>
                  <a:cubicBezTo>
                    <a:pt x="7144" y="142399"/>
                    <a:pt x="62389" y="27146"/>
                    <a:pt x="86201" y="7144"/>
                  </a:cubicBezTo>
                  <a:cubicBezTo>
                    <a:pt x="86201" y="7144"/>
                    <a:pt x="104299" y="30956"/>
                    <a:pt x="131921" y="21431"/>
                  </a:cubicBezTo>
                  <a:cubicBezTo>
                    <a:pt x="159544" y="11906"/>
                    <a:pt x="258604" y="19526"/>
                    <a:pt x="269081" y="147161"/>
                  </a:cubicBezTo>
                  <a:cubicBezTo>
                    <a:pt x="269081" y="147161"/>
                    <a:pt x="166211" y="222409"/>
                    <a:pt x="99536" y="217646"/>
                  </a:cubicBezTo>
                  <a:cubicBezTo>
                    <a:pt x="31909" y="212884"/>
                    <a:pt x="7144" y="142399"/>
                    <a:pt x="7144" y="142399"/>
                  </a:cubicBez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C7C60B0-4E43-47BF-BA5B-C5DAC51CF858}"/>
                </a:ext>
              </a:extLst>
            </p:cNvPr>
            <p:cNvSpPr/>
            <p:nvPr/>
          </p:nvSpPr>
          <p:spPr>
            <a:xfrm>
              <a:off x="16070037" y="5448657"/>
              <a:ext cx="219075" cy="161925"/>
            </a:xfrm>
            <a:custGeom>
              <a:avLst/>
              <a:gdLst>
                <a:gd name="connsiteX0" fmla="*/ 7144 w 219075"/>
                <a:gd name="connsiteY0" fmla="*/ 139660 h 161925"/>
                <a:gd name="connsiteX1" fmla="*/ 102394 w 219075"/>
                <a:gd name="connsiteY1" fmla="*/ 77748 h 161925"/>
                <a:gd name="connsiteX2" fmla="*/ 188119 w 219075"/>
                <a:gd name="connsiteY2" fmla="*/ 10120 h 161925"/>
                <a:gd name="connsiteX3" fmla="*/ 209074 w 219075"/>
                <a:gd name="connsiteY3" fmla="*/ 12978 h 161925"/>
                <a:gd name="connsiteX4" fmla="*/ 210979 w 219075"/>
                <a:gd name="connsiteY4" fmla="*/ 15835 h 161925"/>
                <a:gd name="connsiteX5" fmla="*/ 209074 w 219075"/>
                <a:gd name="connsiteY5" fmla="*/ 35838 h 161925"/>
                <a:gd name="connsiteX6" fmla="*/ 119539 w 219075"/>
                <a:gd name="connsiteY6" fmla="*/ 114895 h 161925"/>
                <a:gd name="connsiteX7" fmla="*/ 78581 w 219075"/>
                <a:gd name="connsiteY7" fmla="*/ 147280 h 161925"/>
                <a:gd name="connsiteX8" fmla="*/ 68104 w 219075"/>
                <a:gd name="connsiteY8" fmla="*/ 157758 h 161925"/>
                <a:gd name="connsiteX9" fmla="*/ 7144 w 219075"/>
                <a:gd name="connsiteY9" fmla="*/ 13966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075" h="161925">
                  <a:moveTo>
                    <a:pt x="7144" y="139660"/>
                  </a:moveTo>
                  <a:lnTo>
                    <a:pt x="102394" y="77748"/>
                  </a:lnTo>
                  <a:lnTo>
                    <a:pt x="188119" y="10120"/>
                  </a:lnTo>
                  <a:cubicBezTo>
                    <a:pt x="194786" y="5358"/>
                    <a:pt x="204311" y="6310"/>
                    <a:pt x="209074" y="12978"/>
                  </a:cubicBezTo>
                  <a:lnTo>
                    <a:pt x="210979" y="15835"/>
                  </a:lnTo>
                  <a:cubicBezTo>
                    <a:pt x="215741" y="21550"/>
                    <a:pt x="214789" y="31075"/>
                    <a:pt x="209074" y="35838"/>
                  </a:cubicBezTo>
                  <a:lnTo>
                    <a:pt x="119539" y="114895"/>
                  </a:lnTo>
                  <a:lnTo>
                    <a:pt x="78581" y="147280"/>
                  </a:lnTo>
                  <a:lnTo>
                    <a:pt x="68104" y="157758"/>
                  </a:lnTo>
                  <a:lnTo>
                    <a:pt x="7144" y="139660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EB77C1C-F946-4F16-A5BF-368528418BD0}"/>
                </a:ext>
              </a:extLst>
            </p:cNvPr>
            <p:cNvSpPr/>
            <p:nvPr/>
          </p:nvSpPr>
          <p:spPr>
            <a:xfrm>
              <a:off x="16112899" y="5492648"/>
              <a:ext cx="180975" cy="142875"/>
            </a:xfrm>
            <a:custGeom>
              <a:avLst/>
              <a:gdLst>
                <a:gd name="connsiteX0" fmla="*/ 7144 w 180975"/>
                <a:gd name="connsiteY0" fmla="*/ 124244 h 142875"/>
                <a:gd name="connsiteX1" fmla="*/ 90964 w 180975"/>
                <a:gd name="connsiteY1" fmla="*/ 74714 h 142875"/>
                <a:gd name="connsiteX2" fmla="*/ 156686 w 180975"/>
                <a:gd name="connsiteY2" fmla="*/ 10896 h 142875"/>
                <a:gd name="connsiteX3" fmla="*/ 177641 w 180975"/>
                <a:gd name="connsiteY3" fmla="*/ 12801 h 142875"/>
                <a:gd name="connsiteX4" fmla="*/ 180499 w 180975"/>
                <a:gd name="connsiteY4" fmla="*/ 16611 h 142875"/>
                <a:gd name="connsiteX5" fmla="*/ 179546 w 180975"/>
                <a:gd name="connsiteY5" fmla="*/ 34709 h 142875"/>
                <a:gd name="connsiteX6" fmla="*/ 108109 w 180975"/>
                <a:gd name="connsiteY6" fmla="*/ 111861 h 142875"/>
                <a:gd name="connsiteX7" fmla="*/ 78581 w 180975"/>
                <a:gd name="connsiteY7" fmla="*/ 131864 h 142875"/>
                <a:gd name="connsiteX8" fmla="*/ 68104 w 180975"/>
                <a:gd name="connsiteY8" fmla="*/ 142341 h 142875"/>
                <a:gd name="connsiteX9" fmla="*/ 7144 w 180975"/>
                <a:gd name="connsiteY9" fmla="*/ 1242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142875">
                  <a:moveTo>
                    <a:pt x="7144" y="124244"/>
                  </a:moveTo>
                  <a:lnTo>
                    <a:pt x="90964" y="74714"/>
                  </a:lnTo>
                  <a:lnTo>
                    <a:pt x="156686" y="10896"/>
                  </a:lnTo>
                  <a:cubicBezTo>
                    <a:pt x="162401" y="5181"/>
                    <a:pt x="172879" y="6134"/>
                    <a:pt x="177641" y="12801"/>
                  </a:cubicBezTo>
                  <a:lnTo>
                    <a:pt x="180499" y="16611"/>
                  </a:lnTo>
                  <a:cubicBezTo>
                    <a:pt x="184309" y="22326"/>
                    <a:pt x="184309" y="29946"/>
                    <a:pt x="179546" y="34709"/>
                  </a:cubicBezTo>
                  <a:lnTo>
                    <a:pt x="108109" y="111861"/>
                  </a:lnTo>
                  <a:lnTo>
                    <a:pt x="78581" y="131864"/>
                  </a:lnTo>
                  <a:lnTo>
                    <a:pt x="68104" y="142341"/>
                  </a:lnTo>
                  <a:lnTo>
                    <a:pt x="7144" y="124244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202D4AF-93E0-4797-9D79-D12A1A14B0B5}"/>
                </a:ext>
              </a:extLst>
            </p:cNvPr>
            <p:cNvSpPr/>
            <p:nvPr/>
          </p:nvSpPr>
          <p:spPr>
            <a:xfrm>
              <a:off x="16154809" y="5573765"/>
              <a:ext cx="114300" cy="104775"/>
            </a:xfrm>
            <a:custGeom>
              <a:avLst/>
              <a:gdLst>
                <a:gd name="connsiteX0" fmla="*/ 92869 w 114300"/>
                <a:gd name="connsiteY0" fmla="*/ 9789 h 104775"/>
                <a:gd name="connsiteX1" fmla="*/ 110014 w 114300"/>
                <a:gd name="connsiteY1" fmla="*/ 13599 h 104775"/>
                <a:gd name="connsiteX2" fmla="*/ 110966 w 114300"/>
                <a:gd name="connsiteY2" fmla="*/ 25029 h 104775"/>
                <a:gd name="connsiteX3" fmla="*/ 79534 w 114300"/>
                <a:gd name="connsiteY3" fmla="*/ 64082 h 104775"/>
                <a:gd name="connsiteX4" fmla="*/ 31909 w 114300"/>
                <a:gd name="connsiteY4" fmla="*/ 105039 h 104775"/>
                <a:gd name="connsiteX5" fmla="*/ 7144 w 114300"/>
                <a:gd name="connsiteY5" fmla="*/ 55509 h 104775"/>
                <a:gd name="connsiteX6" fmla="*/ 59531 w 114300"/>
                <a:gd name="connsiteY6" fmla="*/ 40269 h 104775"/>
                <a:gd name="connsiteX7" fmla="*/ 92869 w 114300"/>
                <a:gd name="connsiteY7" fmla="*/ 97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04775">
                  <a:moveTo>
                    <a:pt x="92869" y="9789"/>
                  </a:moveTo>
                  <a:cubicBezTo>
                    <a:pt x="98584" y="5027"/>
                    <a:pt x="107156" y="6932"/>
                    <a:pt x="110014" y="13599"/>
                  </a:cubicBezTo>
                  <a:cubicBezTo>
                    <a:pt x="111919" y="18362"/>
                    <a:pt x="112871" y="22172"/>
                    <a:pt x="110966" y="25029"/>
                  </a:cubicBezTo>
                  <a:cubicBezTo>
                    <a:pt x="107156" y="31697"/>
                    <a:pt x="79534" y="64082"/>
                    <a:pt x="79534" y="64082"/>
                  </a:cubicBezTo>
                  <a:lnTo>
                    <a:pt x="31909" y="105039"/>
                  </a:lnTo>
                  <a:lnTo>
                    <a:pt x="7144" y="55509"/>
                  </a:lnTo>
                  <a:lnTo>
                    <a:pt x="59531" y="40269"/>
                  </a:lnTo>
                  <a:lnTo>
                    <a:pt x="92869" y="9789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98979E8-6DF9-4FDF-8C06-52A69203A470}"/>
                </a:ext>
              </a:extLst>
            </p:cNvPr>
            <p:cNvSpPr/>
            <p:nvPr/>
          </p:nvSpPr>
          <p:spPr>
            <a:xfrm>
              <a:off x="16180527" y="5635347"/>
              <a:ext cx="76200" cy="85725"/>
            </a:xfrm>
            <a:custGeom>
              <a:avLst/>
              <a:gdLst>
                <a:gd name="connsiteX0" fmla="*/ 57626 w 76200"/>
                <a:gd name="connsiteY0" fmla="*/ 10120 h 85725"/>
                <a:gd name="connsiteX1" fmla="*/ 34766 w 76200"/>
                <a:gd name="connsiteY1" fmla="*/ 32028 h 85725"/>
                <a:gd name="connsiteX2" fmla="*/ 7144 w 76200"/>
                <a:gd name="connsiteY2" fmla="*/ 44410 h 85725"/>
                <a:gd name="connsiteX3" fmla="*/ 13811 w 76200"/>
                <a:gd name="connsiteY3" fmla="*/ 82510 h 85725"/>
                <a:gd name="connsiteX4" fmla="*/ 53816 w 76200"/>
                <a:gd name="connsiteY4" fmla="*/ 54888 h 85725"/>
                <a:gd name="connsiteX5" fmla="*/ 73819 w 76200"/>
                <a:gd name="connsiteY5" fmla="*/ 24408 h 85725"/>
                <a:gd name="connsiteX6" fmla="*/ 73819 w 76200"/>
                <a:gd name="connsiteY6" fmla="*/ 13930 h 85725"/>
                <a:gd name="connsiteX7" fmla="*/ 72866 w 76200"/>
                <a:gd name="connsiteY7" fmla="*/ 12978 h 85725"/>
                <a:gd name="connsiteX8" fmla="*/ 57626 w 76200"/>
                <a:gd name="connsiteY8" fmla="*/ 1012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85725">
                  <a:moveTo>
                    <a:pt x="57626" y="10120"/>
                  </a:moveTo>
                  <a:lnTo>
                    <a:pt x="34766" y="32028"/>
                  </a:lnTo>
                  <a:lnTo>
                    <a:pt x="7144" y="44410"/>
                  </a:lnTo>
                  <a:lnTo>
                    <a:pt x="13811" y="82510"/>
                  </a:lnTo>
                  <a:lnTo>
                    <a:pt x="53816" y="54888"/>
                  </a:lnTo>
                  <a:lnTo>
                    <a:pt x="73819" y="24408"/>
                  </a:lnTo>
                  <a:cubicBezTo>
                    <a:pt x="75724" y="21550"/>
                    <a:pt x="75724" y="17740"/>
                    <a:pt x="73819" y="13930"/>
                  </a:cubicBezTo>
                  <a:lnTo>
                    <a:pt x="72866" y="12978"/>
                  </a:lnTo>
                  <a:cubicBezTo>
                    <a:pt x="69056" y="6310"/>
                    <a:pt x="61436" y="5358"/>
                    <a:pt x="57626" y="10120"/>
                  </a:cubicBez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A567A3B-0FE5-466A-9301-C04AA1979797}"/>
                </a:ext>
              </a:extLst>
            </p:cNvPr>
            <p:cNvSpPr/>
            <p:nvPr/>
          </p:nvSpPr>
          <p:spPr>
            <a:xfrm>
              <a:off x="16004314" y="5496232"/>
              <a:ext cx="161925" cy="114300"/>
            </a:xfrm>
            <a:custGeom>
              <a:avLst/>
              <a:gdLst>
                <a:gd name="connsiteX0" fmla="*/ 7144 w 161925"/>
                <a:gd name="connsiteY0" fmla="*/ 80655 h 114300"/>
                <a:gd name="connsiteX1" fmla="*/ 82391 w 161925"/>
                <a:gd name="connsiteY1" fmla="*/ 17790 h 114300"/>
                <a:gd name="connsiteX2" fmla="*/ 137636 w 161925"/>
                <a:gd name="connsiteY2" fmla="*/ 8265 h 114300"/>
                <a:gd name="connsiteX3" fmla="*/ 155734 w 161925"/>
                <a:gd name="connsiteY3" fmla="*/ 13980 h 114300"/>
                <a:gd name="connsiteX4" fmla="*/ 162401 w 161925"/>
                <a:gd name="connsiteY4" fmla="*/ 25410 h 114300"/>
                <a:gd name="connsiteX5" fmla="*/ 99536 w 161925"/>
                <a:gd name="connsiteY5" fmla="*/ 56842 h 114300"/>
                <a:gd name="connsiteX6" fmla="*/ 81439 w 161925"/>
                <a:gd name="connsiteY6" fmla="*/ 82560 h 114300"/>
                <a:gd name="connsiteX7" fmla="*/ 58579 w 161925"/>
                <a:gd name="connsiteY7" fmla="*/ 113992 h 114300"/>
                <a:gd name="connsiteX8" fmla="*/ 7144 w 161925"/>
                <a:gd name="connsiteY8" fmla="*/ 107325 h 114300"/>
                <a:gd name="connsiteX9" fmla="*/ 7144 w 161925"/>
                <a:gd name="connsiteY9" fmla="*/ 80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14300">
                  <a:moveTo>
                    <a:pt x="7144" y="80655"/>
                  </a:moveTo>
                  <a:lnTo>
                    <a:pt x="82391" y="17790"/>
                  </a:lnTo>
                  <a:cubicBezTo>
                    <a:pt x="82391" y="17790"/>
                    <a:pt x="115729" y="16837"/>
                    <a:pt x="137636" y="8265"/>
                  </a:cubicBezTo>
                  <a:cubicBezTo>
                    <a:pt x="144304" y="5407"/>
                    <a:pt x="151924" y="8265"/>
                    <a:pt x="155734" y="13980"/>
                  </a:cubicBezTo>
                  <a:lnTo>
                    <a:pt x="162401" y="25410"/>
                  </a:lnTo>
                  <a:cubicBezTo>
                    <a:pt x="162401" y="25410"/>
                    <a:pt x="129064" y="65415"/>
                    <a:pt x="99536" y="56842"/>
                  </a:cubicBezTo>
                  <a:cubicBezTo>
                    <a:pt x="99536" y="56842"/>
                    <a:pt x="75724" y="68272"/>
                    <a:pt x="81439" y="82560"/>
                  </a:cubicBezTo>
                  <a:cubicBezTo>
                    <a:pt x="87154" y="96847"/>
                    <a:pt x="58579" y="113992"/>
                    <a:pt x="58579" y="113992"/>
                  </a:cubicBezTo>
                  <a:lnTo>
                    <a:pt x="7144" y="107325"/>
                  </a:lnTo>
                  <a:lnTo>
                    <a:pt x="7144" y="80655"/>
                  </a:lnTo>
                  <a:close/>
                </a:path>
              </a:pathLst>
            </a:custGeom>
            <a:solidFill>
              <a:srgbClr val="F3C0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676F6F6-DFDE-4AD8-B116-0621ADC6E8A4}"/>
                </a:ext>
              </a:extLst>
            </p:cNvPr>
            <p:cNvSpPr/>
            <p:nvPr/>
          </p:nvSpPr>
          <p:spPr>
            <a:xfrm>
              <a:off x="15292528" y="4426705"/>
              <a:ext cx="1076325" cy="990600"/>
            </a:xfrm>
            <a:custGeom>
              <a:avLst/>
              <a:gdLst>
                <a:gd name="connsiteX0" fmla="*/ 796083 w 1076325"/>
                <a:gd name="connsiteY0" fmla="*/ 7182 h 990600"/>
                <a:gd name="connsiteX1" fmla="*/ 338883 w 1076325"/>
                <a:gd name="connsiteY1" fmla="*/ 419615 h 990600"/>
                <a:gd name="connsiteX2" fmla="*/ 99805 w 1076325"/>
                <a:gd name="connsiteY2" fmla="*/ 658692 h 990600"/>
                <a:gd name="connsiteX3" fmla="*/ 160765 w 1076325"/>
                <a:gd name="connsiteY3" fmla="*/ 984447 h 990600"/>
                <a:gd name="connsiteX4" fmla="*/ 361743 w 1076325"/>
                <a:gd name="connsiteY4" fmla="*/ 964445 h 990600"/>
                <a:gd name="connsiteX5" fmla="*/ 611298 w 1076325"/>
                <a:gd name="connsiteY5" fmla="*/ 890150 h 990600"/>
                <a:gd name="connsiteX6" fmla="*/ 566530 w 1076325"/>
                <a:gd name="connsiteY6" fmla="*/ 547250 h 990600"/>
                <a:gd name="connsiteX7" fmla="*/ 677020 w 1076325"/>
                <a:gd name="connsiteY7" fmla="*/ 372942 h 990600"/>
                <a:gd name="connsiteX8" fmla="*/ 851328 w 1076325"/>
                <a:gd name="connsiteY8" fmla="*/ 389135 h 990600"/>
                <a:gd name="connsiteX9" fmla="*/ 930386 w 1076325"/>
                <a:gd name="connsiteY9" fmla="*/ 384372 h 990600"/>
                <a:gd name="connsiteX10" fmla="*/ 966580 w 1076325"/>
                <a:gd name="connsiteY10" fmla="*/ 391992 h 990600"/>
                <a:gd name="connsiteX11" fmla="*/ 939911 w 1076325"/>
                <a:gd name="connsiteY11" fmla="*/ 456762 h 990600"/>
                <a:gd name="connsiteX12" fmla="*/ 907526 w 1076325"/>
                <a:gd name="connsiteY12" fmla="*/ 548202 h 990600"/>
                <a:gd name="connsiteX13" fmla="*/ 874188 w 1076325"/>
                <a:gd name="connsiteY13" fmla="*/ 608210 h 990600"/>
                <a:gd name="connsiteX14" fmla="*/ 801798 w 1076325"/>
                <a:gd name="connsiteY14" fmla="*/ 683457 h 990600"/>
                <a:gd name="connsiteX15" fmla="*/ 796083 w 1076325"/>
                <a:gd name="connsiteY15" fmla="*/ 688220 h 990600"/>
                <a:gd name="connsiteX16" fmla="*/ 884665 w 1076325"/>
                <a:gd name="connsiteY16" fmla="*/ 879672 h 990600"/>
                <a:gd name="connsiteX17" fmla="*/ 960865 w 1076325"/>
                <a:gd name="connsiteY17" fmla="*/ 908247 h 990600"/>
                <a:gd name="connsiteX18" fmla="*/ 989440 w 1076325"/>
                <a:gd name="connsiteY18" fmla="*/ 828237 h 990600"/>
                <a:gd name="connsiteX19" fmla="*/ 897048 w 1076325"/>
                <a:gd name="connsiteY19" fmla="*/ 733940 h 990600"/>
                <a:gd name="connsiteX20" fmla="*/ 1055163 w 1076325"/>
                <a:gd name="connsiteY20" fmla="*/ 405327 h 990600"/>
                <a:gd name="connsiteX21" fmla="*/ 1065641 w 1076325"/>
                <a:gd name="connsiteY21" fmla="*/ 366275 h 990600"/>
                <a:gd name="connsiteX22" fmla="*/ 796083 w 1076325"/>
                <a:gd name="connsiteY22" fmla="*/ 7182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6325" h="990600">
                  <a:moveTo>
                    <a:pt x="796083" y="7182"/>
                  </a:moveTo>
                  <a:cubicBezTo>
                    <a:pt x="587485" y="10992"/>
                    <a:pt x="338883" y="91955"/>
                    <a:pt x="338883" y="419615"/>
                  </a:cubicBezTo>
                  <a:cubicBezTo>
                    <a:pt x="338883" y="555822"/>
                    <a:pt x="263635" y="566300"/>
                    <a:pt x="99805" y="658692"/>
                  </a:cubicBezTo>
                  <a:cubicBezTo>
                    <a:pt x="-64025" y="751085"/>
                    <a:pt x="10270" y="966350"/>
                    <a:pt x="160765" y="984447"/>
                  </a:cubicBezTo>
                  <a:cubicBezTo>
                    <a:pt x="311260" y="1003497"/>
                    <a:pt x="276018" y="925392"/>
                    <a:pt x="361743" y="964445"/>
                  </a:cubicBezTo>
                  <a:cubicBezTo>
                    <a:pt x="447468" y="1003497"/>
                    <a:pt x="572245" y="945395"/>
                    <a:pt x="611298" y="890150"/>
                  </a:cubicBezTo>
                  <a:cubicBezTo>
                    <a:pt x="650351" y="834905"/>
                    <a:pt x="566530" y="621545"/>
                    <a:pt x="566530" y="547250"/>
                  </a:cubicBezTo>
                  <a:cubicBezTo>
                    <a:pt x="566530" y="472955"/>
                    <a:pt x="614155" y="337700"/>
                    <a:pt x="677020" y="372942"/>
                  </a:cubicBezTo>
                  <a:cubicBezTo>
                    <a:pt x="726551" y="400565"/>
                    <a:pt x="798940" y="414852"/>
                    <a:pt x="851328" y="389135"/>
                  </a:cubicBezTo>
                  <a:cubicBezTo>
                    <a:pt x="876093" y="376752"/>
                    <a:pt x="903715" y="375800"/>
                    <a:pt x="930386" y="384372"/>
                  </a:cubicBezTo>
                  <a:cubicBezTo>
                    <a:pt x="939911" y="388182"/>
                    <a:pt x="952293" y="390087"/>
                    <a:pt x="966580" y="391992"/>
                  </a:cubicBezTo>
                  <a:cubicBezTo>
                    <a:pt x="959913" y="417710"/>
                    <a:pt x="950388" y="437712"/>
                    <a:pt x="939911" y="456762"/>
                  </a:cubicBezTo>
                  <a:cubicBezTo>
                    <a:pt x="919908" y="489147"/>
                    <a:pt x="914193" y="528200"/>
                    <a:pt x="907526" y="548202"/>
                  </a:cubicBezTo>
                  <a:cubicBezTo>
                    <a:pt x="907526" y="548202"/>
                    <a:pt x="894190" y="587255"/>
                    <a:pt x="874188" y="608210"/>
                  </a:cubicBezTo>
                  <a:cubicBezTo>
                    <a:pt x="854186" y="628212"/>
                    <a:pt x="822753" y="668217"/>
                    <a:pt x="801798" y="683457"/>
                  </a:cubicBezTo>
                  <a:cubicBezTo>
                    <a:pt x="799893" y="685362"/>
                    <a:pt x="797988" y="686315"/>
                    <a:pt x="796083" y="688220"/>
                  </a:cubicBezTo>
                  <a:cubicBezTo>
                    <a:pt x="811323" y="758705"/>
                    <a:pt x="837993" y="841572"/>
                    <a:pt x="884665" y="879672"/>
                  </a:cubicBezTo>
                  <a:cubicBezTo>
                    <a:pt x="906573" y="897770"/>
                    <a:pt x="933243" y="905390"/>
                    <a:pt x="960865" y="908247"/>
                  </a:cubicBezTo>
                  <a:cubicBezTo>
                    <a:pt x="1005633" y="912057"/>
                    <a:pt x="1026588" y="853955"/>
                    <a:pt x="989440" y="828237"/>
                  </a:cubicBezTo>
                  <a:cubicBezTo>
                    <a:pt x="954198" y="804425"/>
                    <a:pt x="888476" y="778707"/>
                    <a:pt x="897048" y="733940"/>
                  </a:cubicBezTo>
                  <a:cubicBezTo>
                    <a:pt x="903715" y="698697"/>
                    <a:pt x="1047543" y="496767"/>
                    <a:pt x="1055163" y="405327"/>
                  </a:cubicBezTo>
                  <a:cubicBezTo>
                    <a:pt x="1056116" y="391992"/>
                    <a:pt x="1058973" y="378657"/>
                    <a:pt x="1065641" y="366275"/>
                  </a:cubicBezTo>
                  <a:cubicBezTo>
                    <a:pt x="1105645" y="282455"/>
                    <a:pt x="978963" y="3372"/>
                    <a:pt x="796083" y="7182"/>
                  </a:cubicBezTo>
                  <a:close/>
                </a:path>
              </a:pathLst>
            </a:custGeom>
            <a:solidFill>
              <a:srgbClr val="0100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EDEA4B5-7561-4D00-9BAE-3293D7021105}"/>
                </a:ext>
              </a:extLst>
            </p:cNvPr>
            <p:cNvSpPr/>
            <p:nvPr/>
          </p:nvSpPr>
          <p:spPr>
            <a:xfrm>
              <a:off x="15787942" y="4660106"/>
              <a:ext cx="200025" cy="523875"/>
            </a:xfrm>
            <a:custGeom>
              <a:avLst/>
              <a:gdLst>
                <a:gd name="connsiteX0" fmla="*/ 193988 w 200025"/>
                <a:gd name="connsiteY0" fmla="*/ 128111 h 523875"/>
                <a:gd name="connsiteX1" fmla="*/ 99691 w 200025"/>
                <a:gd name="connsiteY1" fmla="*/ 357664 h 523875"/>
                <a:gd name="connsiteX2" fmla="*/ 58733 w 200025"/>
                <a:gd name="connsiteY2" fmla="*/ 516731 h 523875"/>
                <a:gd name="connsiteX3" fmla="*/ 42541 w 200025"/>
                <a:gd name="connsiteY3" fmla="*/ 7144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523875">
                  <a:moveTo>
                    <a:pt x="193988" y="128111"/>
                  </a:moveTo>
                  <a:cubicBezTo>
                    <a:pt x="193988" y="128111"/>
                    <a:pt x="70163" y="230981"/>
                    <a:pt x="99691" y="357664"/>
                  </a:cubicBezTo>
                  <a:cubicBezTo>
                    <a:pt x="99691" y="357664"/>
                    <a:pt x="164461" y="527209"/>
                    <a:pt x="58733" y="516731"/>
                  </a:cubicBezTo>
                  <a:cubicBezTo>
                    <a:pt x="-46994" y="506254"/>
                    <a:pt x="42541" y="7144"/>
                    <a:pt x="42541" y="7144"/>
                  </a:cubicBezTo>
                </a:path>
              </a:pathLst>
            </a:custGeom>
            <a:solidFill>
              <a:srgbClr val="0100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0FACF3A-5DBA-4A4E-9DF3-818094671639}"/>
                </a:ext>
              </a:extLst>
            </p:cNvPr>
            <p:cNvSpPr/>
            <p:nvPr/>
          </p:nvSpPr>
          <p:spPr>
            <a:xfrm>
              <a:off x="15600970" y="8020526"/>
              <a:ext cx="209550" cy="371475"/>
            </a:xfrm>
            <a:custGeom>
              <a:avLst/>
              <a:gdLst>
                <a:gd name="connsiteX0" fmla="*/ 161886 w 209550"/>
                <a:gd name="connsiteY0" fmla="*/ 22384 h 371475"/>
                <a:gd name="connsiteX1" fmla="*/ 141883 w 209550"/>
                <a:gd name="connsiteY1" fmla="*/ 7144 h 371475"/>
                <a:gd name="connsiteX2" fmla="*/ 46633 w 209550"/>
                <a:gd name="connsiteY2" fmla="*/ 25241 h 371475"/>
                <a:gd name="connsiteX3" fmla="*/ 9485 w 209550"/>
                <a:gd name="connsiteY3" fmla="*/ 77629 h 371475"/>
                <a:gd name="connsiteX4" fmla="*/ 107593 w 209550"/>
                <a:gd name="connsiteY4" fmla="*/ 284321 h 371475"/>
                <a:gd name="connsiteX5" fmla="*/ 166648 w 209550"/>
                <a:gd name="connsiteY5" fmla="*/ 368141 h 371475"/>
                <a:gd name="connsiteX6" fmla="*/ 184746 w 209550"/>
                <a:gd name="connsiteY6" fmla="*/ 304324 h 371475"/>
                <a:gd name="connsiteX7" fmla="*/ 211416 w 209550"/>
                <a:gd name="connsiteY7" fmla="*/ 122396 h 371475"/>
                <a:gd name="connsiteX8" fmla="*/ 206653 w 209550"/>
                <a:gd name="connsiteY8" fmla="*/ 106204 h 371475"/>
                <a:gd name="connsiteX9" fmla="*/ 161886 w 209550"/>
                <a:gd name="connsiteY9" fmla="*/ 22384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371475">
                  <a:moveTo>
                    <a:pt x="161886" y="22384"/>
                  </a:moveTo>
                  <a:cubicBezTo>
                    <a:pt x="159980" y="12859"/>
                    <a:pt x="151408" y="7144"/>
                    <a:pt x="141883" y="7144"/>
                  </a:cubicBezTo>
                  <a:cubicBezTo>
                    <a:pt x="115213" y="8096"/>
                    <a:pt x="64730" y="11906"/>
                    <a:pt x="46633" y="25241"/>
                  </a:cubicBezTo>
                  <a:cubicBezTo>
                    <a:pt x="20916" y="43339"/>
                    <a:pt x="-40" y="57626"/>
                    <a:pt x="9485" y="77629"/>
                  </a:cubicBezTo>
                  <a:cubicBezTo>
                    <a:pt x="9485" y="77629"/>
                    <a:pt x="94258" y="221456"/>
                    <a:pt x="107593" y="284321"/>
                  </a:cubicBezTo>
                  <a:cubicBezTo>
                    <a:pt x="107593" y="284321"/>
                    <a:pt x="140930" y="358616"/>
                    <a:pt x="166648" y="368141"/>
                  </a:cubicBezTo>
                  <a:cubicBezTo>
                    <a:pt x="192366" y="377666"/>
                    <a:pt x="183793" y="330041"/>
                    <a:pt x="184746" y="304324"/>
                  </a:cubicBezTo>
                  <a:cubicBezTo>
                    <a:pt x="185698" y="282416"/>
                    <a:pt x="205700" y="156686"/>
                    <a:pt x="211416" y="122396"/>
                  </a:cubicBezTo>
                  <a:cubicBezTo>
                    <a:pt x="212368" y="116681"/>
                    <a:pt x="210463" y="110966"/>
                    <a:pt x="206653" y="106204"/>
                  </a:cubicBezTo>
                  <a:cubicBezTo>
                    <a:pt x="184746" y="79534"/>
                    <a:pt x="169505" y="51911"/>
                    <a:pt x="161886" y="223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r="100000" b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27CFEFE6-32C5-41A4-919D-E6D3A515DCBF}"/>
              </a:ext>
            </a:extLst>
          </p:cNvPr>
          <p:cNvSpPr txBox="1"/>
          <p:nvPr/>
        </p:nvSpPr>
        <p:spPr>
          <a:xfrm>
            <a:off x="12841001" y="1593508"/>
            <a:ext cx="73973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Education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6B18AFF-E742-47AA-9CC3-A639B3348131}"/>
              </a:ext>
            </a:extLst>
          </p:cNvPr>
          <p:cNvSpPr txBox="1"/>
          <p:nvPr/>
        </p:nvSpPr>
        <p:spPr>
          <a:xfrm>
            <a:off x="12839948" y="4276427"/>
            <a:ext cx="102556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 err="1"/>
              <a:t>What</a:t>
            </a:r>
            <a:r>
              <a:rPr lang="de-DE" sz="3200" dirty="0"/>
              <a:t> </a:t>
            </a:r>
            <a:r>
              <a:rPr lang="de-DE" sz="3200" dirty="0" err="1"/>
              <a:t>is</a:t>
            </a:r>
            <a:r>
              <a:rPr lang="de-DE" sz="3200" dirty="0"/>
              <a:t> Bitcoin &amp; Blockchain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/>
              <a:t>The game-</a:t>
            </a:r>
            <a:r>
              <a:rPr lang="de-DE" sz="3200" dirty="0" err="1"/>
              <a:t>theoretical</a:t>
            </a:r>
            <a:r>
              <a:rPr lang="de-DE" sz="3200" dirty="0"/>
              <a:t> </a:t>
            </a:r>
            <a:r>
              <a:rPr lang="de-DE" sz="3200" dirty="0" err="1"/>
              <a:t>incentive</a:t>
            </a:r>
            <a:r>
              <a:rPr lang="de-DE" sz="3200" dirty="0"/>
              <a:t> </a:t>
            </a:r>
            <a:r>
              <a:rPr lang="de-DE" sz="3200" dirty="0" err="1"/>
              <a:t>system</a:t>
            </a: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/>
              <a:t>The </a:t>
            </a:r>
            <a:r>
              <a:rPr lang="de-DE" sz="3200" dirty="0" err="1"/>
              <a:t>Metanet</a:t>
            </a:r>
            <a:r>
              <a:rPr lang="de-DE" sz="3200" dirty="0"/>
              <a:t> and </a:t>
            </a:r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use</a:t>
            </a:r>
            <a:r>
              <a:rPr lang="de-DE" sz="3200" dirty="0"/>
              <a:t> </a:t>
            </a:r>
            <a:r>
              <a:rPr lang="de-DE" sz="3200" dirty="0" err="1"/>
              <a:t>it</a:t>
            </a:r>
            <a:r>
              <a:rPr lang="de-DE" sz="3200" dirty="0"/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program</a:t>
            </a:r>
            <a:r>
              <a:rPr lang="de-DE" sz="3200" dirty="0"/>
              <a:t> </a:t>
            </a:r>
            <a:r>
              <a:rPr lang="de-DE" sz="3200" dirty="0" err="1"/>
              <a:t>onChain</a:t>
            </a:r>
            <a:r>
              <a:rPr lang="de-DE" sz="3200" dirty="0"/>
              <a:t> </a:t>
            </a:r>
            <a:r>
              <a:rPr lang="de-DE" sz="3200" dirty="0" err="1"/>
              <a:t>applications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868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0" grpId="0" animBg="1"/>
      <p:bldP spid="171" grpId="0" animBg="1"/>
      <p:bldP spid="172" grpId="0" animBg="1"/>
      <p:bldP spid="17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E0CE8D2-A1EB-4C7F-91F3-C2FC93783886}"/>
              </a:ext>
            </a:extLst>
          </p:cNvPr>
          <p:cNvSpPr/>
          <p:nvPr/>
        </p:nvSpPr>
        <p:spPr>
          <a:xfrm>
            <a:off x="3665130" y="3591874"/>
            <a:ext cx="3145534" cy="10341791"/>
          </a:xfrm>
          <a:custGeom>
            <a:avLst/>
            <a:gdLst>
              <a:gd name="connsiteX0" fmla="*/ 7058 w 1148312"/>
              <a:gd name="connsiteY0" fmla="*/ 1343 h 3775385"/>
              <a:gd name="connsiteX1" fmla="*/ 415577 w 1148312"/>
              <a:gd name="connsiteY1" fmla="*/ 3181507 h 3775385"/>
              <a:gd name="connsiteX2" fmla="*/ 1147522 w 1148312"/>
              <a:gd name="connsiteY2" fmla="*/ 3775490 h 3775385"/>
              <a:gd name="connsiteX3" fmla="*/ 7058 w 1148312"/>
              <a:gd name="connsiteY3" fmla="*/ 1343 h 377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312" h="3775385">
                <a:moveTo>
                  <a:pt x="7058" y="1343"/>
                </a:moveTo>
                <a:cubicBezTo>
                  <a:pt x="7058" y="1343"/>
                  <a:pt x="-78859" y="2650722"/>
                  <a:pt x="415577" y="3181507"/>
                </a:cubicBezTo>
                <a:cubicBezTo>
                  <a:pt x="910012" y="3712292"/>
                  <a:pt x="1147522" y="3775490"/>
                  <a:pt x="1147522" y="3775490"/>
                </a:cubicBezTo>
                <a:cubicBezTo>
                  <a:pt x="1147522" y="3775490"/>
                  <a:pt x="948013" y="1809728"/>
                  <a:pt x="7058" y="134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41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0524357-2AC6-4B8A-B3AF-41750E4A2432}"/>
              </a:ext>
            </a:extLst>
          </p:cNvPr>
          <p:cNvSpPr/>
          <p:nvPr/>
        </p:nvSpPr>
        <p:spPr>
          <a:xfrm>
            <a:off x="5805018" y="3856644"/>
            <a:ext cx="4163872" cy="10228643"/>
          </a:xfrm>
          <a:custGeom>
            <a:avLst/>
            <a:gdLst>
              <a:gd name="connsiteX0" fmla="*/ 1522840 w 1520067"/>
              <a:gd name="connsiteY0" fmla="*/ 1343 h 3734079"/>
              <a:gd name="connsiteX1" fmla="*/ 5249 w 1520067"/>
              <a:gd name="connsiteY1" fmla="*/ 2825861 h 3734079"/>
              <a:gd name="connsiteX2" fmla="*/ 255152 w 1520067"/>
              <a:gd name="connsiteY2" fmla="*/ 3735010 h 3734079"/>
              <a:gd name="connsiteX3" fmla="*/ 1522840 w 1520067"/>
              <a:gd name="connsiteY3" fmla="*/ 1343 h 373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0067" h="3734079">
                <a:moveTo>
                  <a:pt x="1522840" y="1343"/>
                </a:moveTo>
                <a:cubicBezTo>
                  <a:pt x="1522840" y="1343"/>
                  <a:pt x="-88101" y="2106307"/>
                  <a:pt x="5249" y="2825861"/>
                </a:cubicBezTo>
                <a:cubicBezTo>
                  <a:pt x="98602" y="3545415"/>
                  <a:pt x="255152" y="3735010"/>
                  <a:pt x="255152" y="3735010"/>
                </a:cubicBezTo>
                <a:cubicBezTo>
                  <a:pt x="255152" y="3735010"/>
                  <a:pt x="1236174" y="2019151"/>
                  <a:pt x="1522840" y="134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41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35D6B76-F954-4647-AF95-980C61636A0F}"/>
              </a:ext>
            </a:extLst>
          </p:cNvPr>
          <p:cNvSpPr/>
          <p:nvPr/>
        </p:nvSpPr>
        <p:spPr>
          <a:xfrm>
            <a:off x="5257715" y="2244275"/>
            <a:ext cx="2817403" cy="11891929"/>
          </a:xfrm>
          <a:custGeom>
            <a:avLst/>
            <a:gdLst>
              <a:gd name="connsiteX0" fmla="*/ 996453 w 1028524"/>
              <a:gd name="connsiteY0" fmla="*/ 1343 h 4341280"/>
              <a:gd name="connsiteX1" fmla="*/ 41454 w 1028524"/>
              <a:gd name="connsiteY1" fmla="*/ 3420257 h 4341280"/>
              <a:gd name="connsiteX2" fmla="*/ 531345 w 1028524"/>
              <a:gd name="connsiteY2" fmla="*/ 4341798 h 4341280"/>
              <a:gd name="connsiteX3" fmla="*/ 996453 w 1028524"/>
              <a:gd name="connsiteY3" fmla="*/ 1343 h 434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524" h="4341280">
                <a:moveTo>
                  <a:pt x="996453" y="1343"/>
                </a:moveTo>
                <a:cubicBezTo>
                  <a:pt x="996453" y="1343"/>
                  <a:pt x="-233646" y="2665593"/>
                  <a:pt x="41454" y="3420257"/>
                </a:cubicBezTo>
                <a:cubicBezTo>
                  <a:pt x="316552" y="4174921"/>
                  <a:pt x="531345" y="4341798"/>
                  <a:pt x="531345" y="4341798"/>
                </a:cubicBezTo>
                <a:cubicBezTo>
                  <a:pt x="531345" y="4341798"/>
                  <a:pt x="1175721" y="2250878"/>
                  <a:pt x="996453" y="134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41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CA56027-1809-4627-9B15-FA318B066ECA}"/>
              </a:ext>
            </a:extLst>
          </p:cNvPr>
          <p:cNvSpPr/>
          <p:nvPr/>
        </p:nvSpPr>
        <p:spPr>
          <a:xfrm>
            <a:off x="1532868" y="7905103"/>
            <a:ext cx="4854081" cy="6019510"/>
          </a:xfrm>
          <a:custGeom>
            <a:avLst/>
            <a:gdLst>
              <a:gd name="connsiteX0" fmla="*/ 1343 w 1772035"/>
              <a:gd name="connsiteY0" fmla="*/ 1343 h 2197489"/>
              <a:gd name="connsiteX1" fmla="*/ 1129002 w 1772035"/>
              <a:gd name="connsiteY1" fmla="*/ 2000563 h 2197489"/>
              <a:gd name="connsiteX2" fmla="*/ 1774618 w 1772035"/>
              <a:gd name="connsiteY2" fmla="*/ 2197594 h 2197489"/>
              <a:gd name="connsiteX3" fmla="*/ 1343 w 1772035"/>
              <a:gd name="connsiteY3" fmla="*/ 1343 h 219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2035" h="2197489">
                <a:moveTo>
                  <a:pt x="1343" y="1343"/>
                </a:moveTo>
                <a:cubicBezTo>
                  <a:pt x="1343" y="1343"/>
                  <a:pt x="658112" y="1781640"/>
                  <a:pt x="1129002" y="2000563"/>
                </a:cubicBezTo>
                <a:cubicBezTo>
                  <a:pt x="1599893" y="2219486"/>
                  <a:pt x="1774618" y="2197594"/>
                  <a:pt x="1774618" y="2197594"/>
                </a:cubicBezTo>
                <a:cubicBezTo>
                  <a:pt x="1774618" y="2197594"/>
                  <a:pt x="1112480" y="947255"/>
                  <a:pt x="1343" y="1343"/>
                </a:cubicBezTo>
                <a:close/>
              </a:path>
            </a:pathLst>
          </a:custGeom>
          <a:solidFill>
            <a:schemeClr val="accent4"/>
          </a:solidFill>
          <a:ln w="41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07ABD04-BBA6-4984-BA65-FF48D0E51B92}"/>
              </a:ext>
            </a:extLst>
          </p:cNvPr>
          <p:cNvSpPr/>
          <p:nvPr/>
        </p:nvSpPr>
        <p:spPr>
          <a:xfrm>
            <a:off x="353370" y="9905573"/>
            <a:ext cx="6585253" cy="4175186"/>
          </a:xfrm>
          <a:custGeom>
            <a:avLst/>
            <a:gdLst>
              <a:gd name="connsiteX0" fmla="*/ 1343 w 2404020"/>
              <a:gd name="connsiteY0" fmla="*/ 1343 h 1524198"/>
              <a:gd name="connsiteX1" fmla="*/ 1732073 w 2404020"/>
              <a:gd name="connsiteY1" fmla="*/ 1509019 h 1524198"/>
              <a:gd name="connsiteX2" fmla="*/ 2406190 w 2404020"/>
              <a:gd name="connsiteY2" fmla="*/ 1478866 h 1524198"/>
              <a:gd name="connsiteX3" fmla="*/ 1343 w 2404020"/>
              <a:gd name="connsiteY3" fmla="*/ 1343 h 152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4020" h="1524198">
                <a:moveTo>
                  <a:pt x="1343" y="1343"/>
                </a:moveTo>
                <a:cubicBezTo>
                  <a:pt x="1343" y="1343"/>
                  <a:pt x="1215332" y="1459865"/>
                  <a:pt x="1732073" y="1509019"/>
                </a:cubicBezTo>
                <a:cubicBezTo>
                  <a:pt x="2248813" y="1558174"/>
                  <a:pt x="2406190" y="1478866"/>
                  <a:pt x="2406190" y="1478866"/>
                </a:cubicBezTo>
                <a:cubicBezTo>
                  <a:pt x="2406190" y="1478866"/>
                  <a:pt x="1364861" y="521801"/>
                  <a:pt x="1343" y="134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41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6438151-EF7F-4430-A13F-C85F34B1F87B}"/>
              </a:ext>
            </a:extLst>
          </p:cNvPr>
          <p:cNvSpPr/>
          <p:nvPr/>
        </p:nvSpPr>
        <p:spPr>
          <a:xfrm>
            <a:off x="5725372" y="10202022"/>
            <a:ext cx="6834181" cy="3824425"/>
          </a:xfrm>
          <a:custGeom>
            <a:avLst/>
            <a:gdLst>
              <a:gd name="connsiteX0" fmla="*/ 1852 w 2494893"/>
              <a:gd name="connsiteY0" fmla="*/ 1182700 h 1396149"/>
              <a:gd name="connsiteX1" fmla="*/ 1988679 w 2494893"/>
              <a:gd name="connsiteY1" fmla="*/ 563108 h 1396149"/>
              <a:gd name="connsiteX2" fmla="*/ 2496746 w 2494893"/>
              <a:gd name="connsiteY2" fmla="*/ 1343 h 1396149"/>
              <a:gd name="connsiteX3" fmla="*/ 2071292 w 2494893"/>
              <a:gd name="connsiteY3" fmla="*/ 934863 h 1396149"/>
              <a:gd name="connsiteX4" fmla="*/ 435567 w 2494893"/>
              <a:gd name="connsiteY4" fmla="*/ 1372709 h 1396149"/>
              <a:gd name="connsiteX5" fmla="*/ 1852 w 2494893"/>
              <a:gd name="connsiteY5" fmla="*/ 1182700 h 1396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4893" h="1396149">
                <a:moveTo>
                  <a:pt x="1852" y="1182700"/>
                </a:moveTo>
                <a:cubicBezTo>
                  <a:pt x="1852" y="1182700"/>
                  <a:pt x="1513658" y="967908"/>
                  <a:pt x="1988679" y="563108"/>
                </a:cubicBezTo>
                <a:cubicBezTo>
                  <a:pt x="2463701" y="158307"/>
                  <a:pt x="2496746" y="1343"/>
                  <a:pt x="2496746" y="1343"/>
                </a:cubicBezTo>
                <a:cubicBezTo>
                  <a:pt x="2496746" y="1343"/>
                  <a:pt x="2351761" y="613914"/>
                  <a:pt x="2071292" y="934863"/>
                </a:cubicBezTo>
                <a:cubicBezTo>
                  <a:pt x="1583879" y="1492497"/>
                  <a:pt x="902327" y="1401623"/>
                  <a:pt x="435567" y="1372709"/>
                </a:cubicBezTo>
                <a:cubicBezTo>
                  <a:pt x="-31193" y="1343795"/>
                  <a:pt x="1852" y="1182700"/>
                  <a:pt x="1852" y="1182700"/>
                </a:cubicBezTo>
                <a:close/>
              </a:path>
            </a:pathLst>
          </a:custGeom>
          <a:solidFill>
            <a:schemeClr val="accent3"/>
          </a:solidFill>
          <a:ln w="41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F231D55-0B74-4497-A612-06C207F2A2D1}"/>
              </a:ext>
            </a:extLst>
          </p:cNvPr>
          <p:cNvGrpSpPr/>
          <p:nvPr/>
        </p:nvGrpSpPr>
        <p:grpSpPr>
          <a:xfrm>
            <a:off x="2958396" y="5271853"/>
            <a:ext cx="4701972" cy="8848228"/>
            <a:chOff x="6729366" y="5706590"/>
            <a:chExt cx="1716507" cy="3230144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53D470A-D6AE-47FC-858D-7E9155BCDCB6}"/>
                </a:ext>
              </a:extLst>
            </p:cNvPr>
            <p:cNvSpPr/>
            <p:nvPr/>
          </p:nvSpPr>
          <p:spPr>
            <a:xfrm>
              <a:off x="6729366" y="5706590"/>
              <a:ext cx="1714207" cy="3230144"/>
            </a:xfrm>
            <a:custGeom>
              <a:avLst/>
              <a:gdLst>
                <a:gd name="connsiteX0" fmla="*/ 937475 w 1714206"/>
                <a:gd name="connsiteY0" fmla="*/ 350896 h 3230144"/>
                <a:gd name="connsiteX1" fmla="*/ 1126244 w 1714206"/>
                <a:gd name="connsiteY1" fmla="*/ 599972 h 3230144"/>
                <a:gd name="connsiteX2" fmla="*/ 1319970 w 1714206"/>
                <a:gd name="connsiteY2" fmla="*/ 891594 h 3230144"/>
                <a:gd name="connsiteX3" fmla="*/ 1154745 w 1714206"/>
                <a:gd name="connsiteY3" fmla="*/ 1155128 h 3230144"/>
                <a:gd name="connsiteX4" fmla="*/ 1097743 w 1714206"/>
                <a:gd name="connsiteY4" fmla="*/ 1189412 h 3230144"/>
                <a:gd name="connsiteX5" fmla="*/ 1154332 w 1714206"/>
                <a:gd name="connsiteY5" fmla="*/ 1236501 h 3230144"/>
                <a:gd name="connsiteX6" fmla="*/ 1173333 w 1714206"/>
                <a:gd name="connsiteY6" fmla="*/ 1220392 h 3230144"/>
                <a:gd name="connsiteX7" fmla="*/ 1380691 w 1714206"/>
                <a:gd name="connsiteY7" fmla="*/ 1017578 h 3230144"/>
                <a:gd name="connsiteX8" fmla="*/ 1480238 w 1714206"/>
                <a:gd name="connsiteY8" fmla="*/ 1454598 h 3230144"/>
                <a:gd name="connsiteX9" fmla="*/ 1270403 w 1714206"/>
                <a:gd name="connsiteY9" fmla="*/ 1597104 h 3230144"/>
                <a:gd name="connsiteX10" fmla="*/ 1089482 w 1714206"/>
                <a:gd name="connsiteY10" fmla="*/ 1698717 h 3230144"/>
                <a:gd name="connsiteX11" fmla="*/ 1055610 w 1714206"/>
                <a:gd name="connsiteY11" fmla="*/ 1723501 h 3230144"/>
                <a:gd name="connsiteX12" fmla="*/ 1160941 w 1714206"/>
                <a:gd name="connsiteY12" fmla="*/ 1687564 h 3230144"/>
                <a:gd name="connsiteX13" fmla="*/ 1276599 w 1714206"/>
                <a:gd name="connsiteY13" fmla="*/ 1621888 h 3230144"/>
                <a:gd name="connsiteX14" fmla="*/ 1484369 w 1714206"/>
                <a:gd name="connsiteY14" fmla="*/ 1486403 h 3230144"/>
                <a:gd name="connsiteX15" fmla="*/ 1488500 w 1714206"/>
                <a:gd name="connsiteY15" fmla="*/ 1520688 h 3230144"/>
                <a:gd name="connsiteX16" fmla="*/ 1499652 w 1714206"/>
                <a:gd name="connsiteY16" fmla="*/ 1605778 h 3230144"/>
                <a:gd name="connsiteX17" fmla="*/ 1308405 w 1714206"/>
                <a:gd name="connsiteY17" fmla="*/ 1758198 h 3230144"/>
                <a:gd name="connsiteX18" fmla="*/ 1117570 w 1714206"/>
                <a:gd name="connsiteY18" fmla="*/ 1866833 h 3230144"/>
                <a:gd name="connsiteX19" fmla="*/ 1081634 w 1714206"/>
                <a:gd name="connsiteY19" fmla="*/ 1899878 h 3230144"/>
                <a:gd name="connsiteX20" fmla="*/ 1196052 w 1714206"/>
                <a:gd name="connsiteY20" fmla="*/ 1885008 h 3230144"/>
                <a:gd name="connsiteX21" fmla="*/ 1320797 w 1714206"/>
                <a:gd name="connsiteY21" fmla="*/ 1812309 h 3230144"/>
                <a:gd name="connsiteX22" fmla="*/ 1509153 w 1714206"/>
                <a:gd name="connsiteY22" fmla="*/ 1672281 h 3230144"/>
                <a:gd name="connsiteX23" fmla="*/ 1591765 w 1714206"/>
                <a:gd name="connsiteY23" fmla="*/ 2022145 h 3230144"/>
                <a:gd name="connsiteX24" fmla="*/ 1628115 w 1714206"/>
                <a:gd name="connsiteY24" fmla="*/ 2123758 h 3230144"/>
                <a:gd name="connsiteX25" fmla="*/ 1593417 w 1714206"/>
                <a:gd name="connsiteY25" fmla="*/ 2138628 h 3230144"/>
                <a:gd name="connsiteX26" fmla="*/ 1458346 w 1714206"/>
                <a:gd name="connsiteY26" fmla="*/ 2232806 h 3230144"/>
                <a:gd name="connsiteX27" fmla="*/ 1658268 w 1714206"/>
                <a:gd name="connsiteY27" fmla="*/ 2202240 h 3230144"/>
                <a:gd name="connsiteX28" fmla="*/ 1666529 w 1714206"/>
                <a:gd name="connsiteY28" fmla="*/ 2223306 h 3230144"/>
                <a:gd name="connsiteX29" fmla="*/ 1714031 w 1714206"/>
                <a:gd name="connsiteY29" fmla="*/ 2386052 h 3230144"/>
                <a:gd name="connsiteX30" fmla="*/ 1377799 w 1714206"/>
                <a:gd name="connsiteY30" fmla="*/ 2958143 h 3230144"/>
                <a:gd name="connsiteX31" fmla="*/ 1410844 w 1714206"/>
                <a:gd name="connsiteY31" fmla="*/ 3101889 h 3230144"/>
                <a:gd name="connsiteX32" fmla="*/ 1463716 w 1714206"/>
                <a:gd name="connsiteY32" fmla="*/ 3197306 h 3230144"/>
                <a:gd name="connsiteX33" fmla="*/ 1402170 w 1714206"/>
                <a:gd name="connsiteY33" fmla="*/ 3227459 h 3230144"/>
                <a:gd name="connsiteX34" fmla="*/ 1337732 w 1714206"/>
                <a:gd name="connsiteY34" fmla="*/ 3063061 h 3230144"/>
                <a:gd name="connsiteX35" fmla="*/ 1307165 w 1714206"/>
                <a:gd name="connsiteY35" fmla="*/ 3033320 h 3230144"/>
                <a:gd name="connsiteX36" fmla="*/ 1234466 w 1714206"/>
                <a:gd name="connsiteY36" fmla="*/ 2989536 h 3230144"/>
                <a:gd name="connsiteX37" fmla="*/ 1214226 w 1714206"/>
                <a:gd name="connsiteY37" fmla="*/ 2990775 h 3230144"/>
                <a:gd name="connsiteX38" fmla="*/ 654114 w 1714206"/>
                <a:gd name="connsiteY38" fmla="*/ 2714023 h 3230144"/>
                <a:gd name="connsiteX39" fmla="*/ 992825 w 1714206"/>
                <a:gd name="connsiteY39" fmla="*/ 2663630 h 3230144"/>
                <a:gd name="connsiteX40" fmla="*/ 1088242 w 1714206"/>
                <a:gd name="connsiteY40" fmla="*/ 2590518 h 3230144"/>
                <a:gd name="connsiteX41" fmla="*/ 1046523 w 1714206"/>
                <a:gd name="connsiteY41" fmla="*/ 2596714 h 3230144"/>
                <a:gd name="connsiteX42" fmla="*/ 637592 w 1714206"/>
                <a:gd name="connsiteY42" fmla="*/ 2688413 h 3230144"/>
                <a:gd name="connsiteX43" fmla="*/ 548371 w 1714206"/>
                <a:gd name="connsiteY43" fmla="*/ 2545081 h 3230144"/>
                <a:gd name="connsiteX44" fmla="*/ 546305 w 1714206"/>
                <a:gd name="connsiteY44" fmla="*/ 2542190 h 3230144"/>
                <a:gd name="connsiteX45" fmla="*/ 459975 w 1714206"/>
                <a:gd name="connsiteY45" fmla="*/ 2372008 h 3230144"/>
                <a:gd name="connsiteX46" fmla="*/ 680551 w 1714206"/>
                <a:gd name="connsiteY46" fmla="*/ 2367465 h 3230144"/>
                <a:gd name="connsiteX47" fmla="*/ 789186 w 1714206"/>
                <a:gd name="connsiteY47" fmla="*/ 2342681 h 3230144"/>
                <a:gd name="connsiteX48" fmla="*/ 747053 w 1714206"/>
                <a:gd name="connsiteY48" fmla="*/ 2339376 h 3230144"/>
                <a:gd name="connsiteX49" fmla="*/ 449649 w 1714206"/>
                <a:gd name="connsiteY49" fmla="*/ 2345572 h 3230144"/>
                <a:gd name="connsiteX50" fmla="*/ 400081 w 1714206"/>
                <a:gd name="connsiteY50" fmla="*/ 2189435 h 3230144"/>
                <a:gd name="connsiteX51" fmla="*/ 725161 w 1714206"/>
                <a:gd name="connsiteY51" fmla="*/ 2246024 h 3230144"/>
                <a:gd name="connsiteX52" fmla="*/ 826361 w 1714206"/>
                <a:gd name="connsiteY52" fmla="*/ 2215871 h 3230144"/>
                <a:gd name="connsiteX53" fmla="*/ 783816 w 1714206"/>
                <a:gd name="connsiteY53" fmla="*/ 2201827 h 3230144"/>
                <a:gd name="connsiteX54" fmla="*/ 383972 w 1714206"/>
                <a:gd name="connsiteY54" fmla="*/ 2130780 h 3230144"/>
                <a:gd name="connsiteX55" fmla="*/ 351753 w 1714206"/>
                <a:gd name="connsiteY55" fmla="*/ 2004796 h 3230144"/>
                <a:gd name="connsiteX56" fmla="*/ 309208 w 1714206"/>
                <a:gd name="connsiteY56" fmla="*/ 1804874 h 3230144"/>
                <a:gd name="connsiteX57" fmla="*/ 682616 w 1714206"/>
                <a:gd name="connsiteY57" fmla="*/ 1856094 h 3230144"/>
                <a:gd name="connsiteX58" fmla="*/ 793730 w 1714206"/>
                <a:gd name="connsiteY58" fmla="*/ 1845767 h 3230144"/>
                <a:gd name="connsiteX59" fmla="*/ 752423 w 1714206"/>
                <a:gd name="connsiteY59" fmla="*/ 1837093 h 3230144"/>
                <a:gd name="connsiteX60" fmla="*/ 303838 w 1714206"/>
                <a:gd name="connsiteY60" fmla="*/ 1774307 h 3230144"/>
                <a:gd name="connsiteX61" fmla="*/ 232791 w 1714206"/>
                <a:gd name="connsiteY61" fmla="*/ 1408335 h 3230144"/>
                <a:gd name="connsiteX62" fmla="*/ 518630 w 1714206"/>
                <a:gd name="connsiteY62" fmla="*/ 1466576 h 3230144"/>
                <a:gd name="connsiteX63" fmla="*/ 539283 w 1714206"/>
                <a:gd name="connsiteY63" fmla="*/ 1395943 h 3230144"/>
                <a:gd name="connsiteX64" fmla="*/ 195616 w 1714206"/>
                <a:gd name="connsiteY64" fmla="*/ 1280698 h 3230144"/>
                <a:gd name="connsiteX65" fmla="*/ 31630 w 1714206"/>
                <a:gd name="connsiteY65" fmla="*/ 880441 h 3230144"/>
                <a:gd name="connsiteX66" fmla="*/ 250140 w 1714206"/>
                <a:gd name="connsiteY66" fmla="*/ 899442 h 3230144"/>
                <a:gd name="connsiteX67" fmla="*/ 301359 w 1714206"/>
                <a:gd name="connsiteY67" fmla="*/ 864332 h 3230144"/>
                <a:gd name="connsiteX68" fmla="*/ 13868 w 1714206"/>
                <a:gd name="connsiteY68" fmla="*/ 806916 h 3230144"/>
                <a:gd name="connsiteX69" fmla="*/ 13868 w 1714206"/>
                <a:gd name="connsiteY69" fmla="*/ 806916 h 3230144"/>
                <a:gd name="connsiteX70" fmla="*/ 3129 w 1714206"/>
                <a:gd name="connsiteY70" fmla="*/ 640866 h 3230144"/>
                <a:gd name="connsiteX71" fmla="*/ 204290 w 1714206"/>
                <a:gd name="connsiteY71" fmla="*/ 692085 h 3230144"/>
                <a:gd name="connsiteX72" fmla="*/ 257988 w 1714206"/>
                <a:gd name="connsiteY72" fmla="*/ 661106 h 3230144"/>
                <a:gd name="connsiteX73" fmla="*/ 5194 w 1714206"/>
                <a:gd name="connsiteY73" fmla="*/ 568167 h 3230144"/>
                <a:gd name="connsiteX74" fmla="*/ 41957 w 1714206"/>
                <a:gd name="connsiteY74" fmla="*/ 298024 h 3230144"/>
                <a:gd name="connsiteX75" fmla="*/ 15521 w 1714206"/>
                <a:gd name="connsiteY75" fmla="*/ 3098 h 3230144"/>
                <a:gd name="connsiteX76" fmla="*/ 439322 w 1714206"/>
                <a:gd name="connsiteY76" fmla="*/ 38208 h 3230144"/>
                <a:gd name="connsiteX77" fmla="*/ 711943 w 1714206"/>
                <a:gd name="connsiteY77" fmla="*/ 160888 h 3230144"/>
                <a:gd name="connsiteX78" fmla="*/ 711943 w 1714206"/>
                <a:gd name="connsiteY78" fmla="*/ 160888 h 3230144"/>
                <a:gd name="connsiteX79" fmla="*/ 694181 w 1714206"/>
                <a:gd name="connsiteY79" fmla="*/ 389311 h 3230144"/>
                <a:gd name="connsiteX80" fmla="*/ 652875 w 1714206"/>
                <a:gd name="connsiteY80" fmla="*/ 464901 h 3230144"/>
                <a:gd name="connsiteX81" fmla="*/ 708638 w 1714206"/>
                <a:gd name="connsiteY81" fmla="*/ 437639 h 3230144"/>
                <a:gd name="connsiteX82" fmla="*/ 719378 w 1714206"/>
                <a:gd name="connsiteY82" fmla="*/ 411203 h 3230144"/>
                <a:gd name="connsiteX83" fmla="*/ 797447 w 1714206"/>
                <a:gd name="connsiteY83" fmla="*/ 226978 h 3230144"/>
                <a:gd name="connsiteX84" fmla="*/ 797447 w 1714206"/>
                <a:gd name="connsiteY84" fmla="*/ 226978 h 3230144"/>
                <a:gd name="connsiteX85" fmla="*/ 863124 w 1714206"/>
                <a:gd name="connsiteY85" fmla="*/ 280263 h 3230144"/>
                <a:gd name="connsiteX86" fmla="*/ 866428 w 1714206"/>
                <a:gd name="connsiteY86" fmla="*/ 282741 h 3230144"/>
                <a:gd name="connsiteX87" fmla="*/ 814796 w 1714206"/>
                <a:gd name="connsiteY87" fmla="*/ 501664 h 3230144"/>
                <a:gd name="connsiteX88" fmla="*/ 744162 w 1714206"/>
                <a:gd name="connsiteY88" fmla="*/ 640866 h 3230144"/>
                <a:gd name="connsiteX89" fmla="*/ 799926 w 1714206"/>
                <a:gd name="connsiteY89" fmla="*/ 613603 h 3230144"/>
                <a:gd name="connsiteX90" fmla="*/ 839166 w 1714206"/>
                <a:gd name="connsiteY90" fmla="*/ 528100 h 3230144"/>
                <a:gd name="connsiteX91" fmla="*/ 937475 w 1714206"/>
                <a:gd name="connsiteY91" fmla="*/ 350896 h 323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1714206" h="3230144">
                  <a:moveTo>
                    <a:pt x="937475" y="350896"/>
                  </a:moveTo>
                  <a:cubicBezTo>
                    <a:pt x="1008522" y="426900"/>
                    <a:pt x="1068416" y="517773"/>
                    <a:pt x="1126244" y="599972"/>
                  </a:cubicBezTo>
                  <a:cubicBezTo>
                    <a:pt x="1193160" y="694564"/>
                    <a:pt x="1263381" y="789568"/>
                    <a:pt x="1319970" y="891594"/>
                  </a:cubicBezTo>
                  <a:cubicBezTo>
                    <a:pt x="1312122" y="931661"/>
                    <a:pt x="1279490" y="1065080"/>
                    <a:pt x="1154745" y="1155128"/>
                  </a:cubicBezTo>
                  <a:cubicBezTo>
                    <a:pt x="1137397" y="1167520"/>
                    <a:pt x="1118396" y="1179085"/>
                    <a:pt x="1097743" y="1189412"/>
                  </a:cubicBezTo>
                  <a:cubicBezTo>
                    <a:pt x="897408" y="1288960"/>
                    <a:pt x="1094438" y="1279459"/>
                    <a:pt x="1154332" y="1236501"/>
                  </a:cubicBezTo>
                  <a:cubicBezTo>
                    <a:pt x="1160115" y="1232370"/>
                    <a:pt x="1166311" y="1227000"/>
                    <a:pt x="1173333" y="1220392"/>
                  </a:cubicBezTo>
                  <a:cubicBezTo>
                    <a:pt x="1229923" y="1165454"/>
                    <a:pt x="1318318" y="1036992"/>
                    <a:pt x="1380691" y="1017578"/>
                  </a:cubicBezTo>
                  <a:cubicBezTo>
                    <a:pt x="1436041" y="1157193"/>
                    <a:pt x="1461238" y="1305895"/>
                    <a:pt x="1480238" y="1454598"/>
                  </a:cubicBezTo>
                  <a:cubicBezTo>
                    <a:pt x="1452976" y="1474838"/>
                    <a:pt x="1364581" y="1537623"/>
                    <a:pt x="1270403" y="1597104"/>
                  </a:cubicBezTo>
                  <a:cubicBezTo>
                    <a:pt x="1206792" y="1637171"/>
                    <a:pt x="1140702" y="1675999"/>
                    <a:pt x="1089482" y="1698717"/>
                  </a:cubicBezTo>
                  <a:cubicBezTo>
                    <a:pt x="1074612" y="1705326"/>
                    <a:pt x="1061393" y="1714413"/>
                    <a:pt x="1055610" y="1723501"/>
                  </a:cubicBezTo>
                  <a:cubicBezTo>
                    <a:pt x="1047349" y="1735893"/>
                    <a:pt x="1056024" y="1742502"/>
                    <a:pt x="1160941" y="1687564"/>
                  </a:cubicBezTo>
                  <a:cubicBezTo>
                    <a:pt x="1198943" y="1667738"/>
                    <a:pt x="1238184" y="1645019"/>
                    <a:pt x="1276599" y="1621888"/>
                  </a:cubicBezTo>
                  <a:cubicBezTo>
                    <a:pt x="1361276" y="1570668"/>
                    <a:pt x="1439758" y="1517383"/>
                    <a:pt x="1484369" y="1486403"/>
                  </a:cubicBezTo>
                  <a:cubicBezTo>
                    <a:pt x="1485608" y="1497556"/>
                    <a:pt x="1487260" y="1509122"/>
                    <a:pt x="1488500" y="1520688"/>
                  </a:cubicBezTo>
                  <a:cubicBezTo>
                    <a:pt x="1491804" y="1549189"/>
                    <a:pt x="1495521" y="1577690"/>
                    <a:pt x="1499652" y="1605778"/>
                  </a:cubicBezTo>
                  <a:cubicBezTo>
                    <a:pt x="1455868" y="1644193"/>
                    <a:pt x="1383995" y="1704087"/>
                    <a:pt x="1308405" y="1758198"/>
                  </a:cubicBezTo>
                  <a:cubicBezTo>
                    <a:pt x="1241488" y="1806113"/>
                    <a:pt x="1172094" y="1848659"/>
                    <a:pt x="1117570" y="1866833"/>
                  </a:cubicBezTo>
                  <a:cubicBezTo>
                    <a:pt x="1101461" y="1872203"/>
                    <a:pt x="1087417" y="1883769"/>
                    <a:pt x="1081634" y="1899878"/>
                  </a:cubicBezTo>
                  <a:cubicBezTo>
                    <a:pt x="1073372" y="1921771"/>
                    <a:pt x="1083286" y="1940358"/>
                    <a:pt x="1196052" y="1885008"/>
                  </a:cubicBezTo>
                  <a:cubicBezTo>
                    <a:pt x="1237358" y="1864768"/>
                    <a:pt x="1279490" y="1839571"/>
                    <a:pt x="1320797" y="1812309"/>
                  </a:cubicBezTo>
                  <a:cubicBezTo>
                    <a:pt x="1393082" y="1764807"/>
                    <a:pt x="1460825" y="1711935"/>
                    <a:pt x="1509153" y="1672281"/>
                  </a:cubicBezTo>
                  <a:cubicBezTo>
                    <a:pt x="1527740" y="1790830"/>
                    <a:pt x="1552524" y="1906074"/>
                    <a:pt x="1591765" y="2022145"/>
                  </a:cubicBezTo>
                  <a:cubicBezTo>
                    <a:pt x="1603331" y="2056429"/>
                    <a:pt x="1615723" y="2090300"/>
                    <a:pt x="1628115" y="2123758"/>
                  </a:cubicBezTo>
                  <a:cubicBezTo>
                    <a:pt x="1616549" y="2129128"/>
                    <a:pt x="1604983" y="2134085"/>
                    <a:pt x="1593417" y="2138628"/>
                  </a:cubicBezTo>
                  <a:cubicBezTo>
                    <a:pt x="1534349" y="2163412"/>
                    <a:pt x="1482717" y="2197696"/>
                    <a:pt x="1458346" y="2232806"/>
                  </a:cubicBezTo>
                  <a:cubicBezTo>
                    <a:pt x="1432323" y="2270808"/>
                    <a:pt x="1447606" y="2294765"/>
                    <a:pt x="1658268" y="2202240"/>
                  </a:cubicBezTo>
                  <a:cubicBezTo>
                    <a:pt x="1661160" y="2209262"/>
                    <a:pt x="1663638" y="2216284"/>
                    <a:pt x="1666529" y="2223306"/>
                  </a:cubicBezTo>
                  <a:cubicBezTo>
                    <a:pt x="1686769" y="2274939"/>
                    <a:pt x="1715684" y="2329463"/>
                    <a:pt x="1714031" y="2386052"/>
                  </a:cubicBezTo>
                  <a:cubicBezTo>
                    <a:pt x="1711553" y="2473208"/>
                    <a:pt x="1676856" y="2843725"/>
                    <a:pt x="1377799" y="2958143"/>
                  </a:cubicBezTo>
                  <a:cubicBezTo>
                    <a:pt x="1375321" y="3006471"/>
                    <a:pt x="1391843" y="3058930"/>
                    <a:pt x="1410844" y="3101889"/>
                  </a:cubicBezTo>
                  <a:cubicBezTo>
                    <a:pt x="1435214" y="3156826"/>
                    <a:pt x="1463716" y="3197306"/>
                    <a:pt x="1463716" y="3197306"/>
                  </a:cubicBezTo>
                  <a:lnTo>
                    <a:pt x="1402170" y="3227459"/>
                  </a:lnTo>
                  <a:cubicBezTo>
                    <a:pt x="1398865" y="3153521"/>
                    <a:pt x="1370364" y="3100236"/>
                    <a:pt x="1337732" y="3063061"/>
                  </a:cubicBezTo>
                  <a:cubicBezTo>
                    <a:pt x="1327818" y="3051908"/>
                    <a:pt x="1317492" y="3041995"/>
                    <a:pt x="1307165" y="3033320"/>
                  </a:cubicBezTo>
                  <a:cubicBezTo>
                    <a:pt x="1269164" y="3001928"/>
                    <a:pt x="1234466" y="2989536"/>
                    <a:pt x="1234466" y="2989536"/>
                  </a:cubicBezTo>
                  <a:cubicBezTo>
                    <a:pt x="1227858" y="2989949"/>
                    <a:pt x="1221249" y="2990362"/>
                    <a:pt x="1214226" y="2990775"/>
                  </a:cubicBezTo>
                  <a:cubicBezTo>
                    <a:pt x="892038" y="3007297"/>
                    <a:pt x="752423" y="2863139"/>
                    <a:pt x="654114" y="2714023"/>
                  </a:cubicBezTo>
                  <a:cubicBezTo>
                    <a:pt x="739205" y="2699153"/>
                    <a:pt x="879233" y="2697501"/>
                    <a:pt x="992825" y="2663630"/>
                  </a:cubicBezTo>
                  <a:cubicBezTo>
                    <a:pt x="1106417" y="2629759"/>
                    <a:pt x="1102700" y="2593822"/>
                    <a:pt x="1088242" y="2590518"/>
                  </a:cubicBezTo>
                  <a:cubicBezTo>
                    <a:pt x="1077503" y="2588039"/>
                    <a:pt x="1061806" y="2590931"/>
                    <a:pt x="1046523" y="2596714"/>
                  </a:cubicBezTo>
                  <a:cubicBezTo>
                    <a:pt x="937062" y="2637194"/>
                    <a:pt x="733009" y="2673130"/>
                    <a:pt x="637592" y="2688413"/>
                  </a:cubicBezTo>
                  <a:cubicBezTo>
                    <a:pt x="605786" y="2638020"/>
                    <a:pt x="577698" y="2588453"/>
                    <a:pt x="548371" y="2545081"/>
                  </a:cubicBezTo>
                  <a:cubicBezTo>
                    <a:pt x="547544" y="2544255"/>
                    <a:pt x="547131" y="2543016"/>
                    <a:pt x="546305" y="2542190"/>
                  </a:cubicBezTo>
                  <a:cubicBezTo>
                    <a:pt x="511608" y="2490144"/>
                    <a:pt x="483520" y="2432315"/>
                    <a:pt x="459975" y="2372008"/>
                  </a:cubicBezTo>
                  <a:cubicBezTo>
                    <a:pt x="530196" y="2373247"/>
                    <a:pt x="608678" y="2372421"/>
                    <a:pt x="680551" y="2367465"/>
                  </a:cubicBezTo>
                  <a:cubicBezTo>
                    <a:pt x="798686" y="2358790"/>
                    <a:pt x="802817" y="2348877"/>
                    <a:pt x="789186" y="2342681"/>
                  </a:cubicBezTo>
                  <a:cubicBezTo>
                    <a:pt x="779272" y="2338137"/>
                    <a:pt x="763576" y="2337311"/>
                    <a:pt x="747053" y="2339376"/>
                  </a:cubicBezTo>
                  <a:cubicBezTo>
                    <a:pt x="668985" y="2350116"/>
                    <a:pt x="548784" y="2349290"/>
                    <a:pt x="449649" y="2345572"/>
                  </a:cubicBezTo>
                  <a:cubicBezTo>
                    <a:pt x="430648" y="2294353"/>
                    <a:pt x="414539" y="2241894"/>
                    <a:pt x="400081" y="2189435"/>
                  </a:cubicBezTo>
                  <a:cubicBezTo>
                    <a:pt x="486824" y="2212566"/>
                    <a:pt x="616113" y="2242307"/>
                    <a:pt x="725161" y="2246024"/>
                  </a:cubicBezTo>
                  <a:cubicBezTo>
                    <a:pt x="839992" y="2250568"/>
                    <a:pt x="841232" y="2231154"/>
                    <a:pt x="826361" y="2215871"/>
                  </a:cubicBezTo>
                  <a:cubicBezTo>
                    <a:pt x="815209" y="2204718"/>
                    <a:pt x="799512" y="2200174"/>
                    <a:pt x="783816" y="2201827"/>
                  </a:cubicBezTo>
                  <a:cubicBezTo>
                    <a:pt x="678485" y="2211740"/>
                    <a:pt x="485585" y="2161347"/>
                    <a:pt x="383972" y="2130780"/>
                  </a:cubicBezTo>
                  <a:cubicBezTo>
                    <a:pt x="372819" y="2088234"/>
                    <a:pt x="362493" y="2045689"/>
                    <a:pt x="351753" y="2004796"/>
                  </a:cubicBezTo>
                  <a:cubicBezTo>
                    <a:pt x="334817" y="1939119"/>
                    <a:pt x="321600" y="1872203"/>
                    <a:pt x="309208" y="1804874"/>
                  </a:cubicBezTo>
                  <a:cubicBezTo>
                    <a:pt x="387690" y="1819744"/>
                    <a:pt x="546718" y="1847832"/>
                    <a:pt x="682616" y="1856094"/>
                  </a:cubicBezTo>
                  <a:cubicBezTo>
                    <a:pt x="800751" y="1863529"/>
                    <a:pt x="806121" y="1854028"/>
                    <a:pt x="793730" y="1845767"/>
                  </a:cubicBezTo>
                  <a:cubicBezTo>
                    <a:pt x="784642" y="1839984"/>
                    <a:pt x="768946" y="1837093"/>
                    <a:pt x="752423" y="1837093"/>
                  </a:cubicBezTo>
                  <a:cubicBezTo>
                    <a:pt x="619417" y="1837093"/>
                    <a:pt x="372406" y="1788765"/>
                    <a:pt x="303838" y="1774307"/>
                  </a:cubicBezTo>
                  <a:cubicBezTo>
                    <a:pt x="281946" y="1652041"/>
                    <a:pt x="263358" y="1528536"/>
                    <a:pt x="232791" y="1408335"/>
                  </a:cubicBezTo>
                  <a:cubicBezTo>
                    <a:pt x="312512" y="1405030"/>
                    <a:pt x="458736" y="1464924"/>
                    <a:pt x="518630" y="1466576"/>
                  </a:cubicBezTo>
                  <a:cubicBezTo>
                    <a:pt x="592155" y="1468642"/>
                    <a:pt x="761098" y="1366202"/>
                    <a:pt x="539283" y="1395943"/>
                  </a:cubicBezTo>
                  <a:cubicBezTo>
                    <a:pt x="360428" y="1419900"/>
                    <a:pt x="237335" y="1320353"/>
                    <a:pt x="195616" y="1280698"/>
                  </a:cubicBezTo>
                  <a:cubicBezTo>
                    <a:pt x="148527" y="1146040"/>
                    <a:pt x="71697" y="1017578"/>
                    <a:pt x="31630" y="880441"/>
                  </a:cubicBezTo>
                  <a:cubicBezTo>
                    <a:pt x="97307" y="876311"/>
                    <a:pt x="211725" y="899029"/>
                    <a:pt x="250140" y="899442"/>
                  </a:cubicBezTo>
                  <a:cubicBezTo>
                    <a:pt x="300534" y="900269"/>
                    <a:pt x="451714" y="842027"/>
                    <a:pt x="301359" y="864332"/>
                  </a:cubicBezTo>
                  <a:cubicBezTo>
                    <a:pt x="195616" y="880028"/>
                    <a:pt x="75415" y="835005"/>
                    <a:pt x="13868" y="806916"/>
                  </a:cubicBezTo>
                  <a:lnTo>
                    <a:pt x="13868" y="806916"/>
                  </a:lnTo>
                  <a:cubicBezTo>
                    <a:pt x="6433" y="762719"/>
                    <a:pt x="2716" y="704890"/>
                    <a:pt x="3129" y="640866"/>
                  </a:cubicBezTo>
                  <a:cubicBezTo>
                    <a:pt x="55588" y="638387"/>
                    <a:pt x="161745" y="688368"/>
                    <a:pt x="204290" y="692085"/>
                  </a:cubicBezTo>
                  <a:cubicBezTo>
                    <a:pt x="254684" y="696629"/>
                    <a:pt x="409582" y="649953"/>
                    <a:pt x="257988" y="661106"/>
                  </a:cubicBezTo>
                  <a:cubicBezTo>
                    <a:pt x="151418" y="668954"/>
                    <a:pt x="53522" y="606168"/>
                    <a:pt x="5194" y="568167"/>
                  </a:cubicBezTo>
                  <a:cubicBezTo>
                    <a:pt x="9325" y="474402"/>
                    <a:pt x="21717" y="376093"/>
                    <a:pt x="41957" y="298024"/>
                  </a:cubicBezTo>
                  <a:cubicBezTo>
                    <a:pt x="84089" y="136104"/>
                    <a:pt x="15521" y="3098"/>
                    <a:pt x="15521" y="3098"/>
                  </a:cubicBezTo>
                  <a:cubicBezTo>
                    <a:pt x="80784" y="6815"/>
                    <a:pt x="238574" y="-8881"/>
                    <a:pt x="439322" y="38208"/>
                  </a:cubicBezTo>
                  <a:cubicBezTo>
                    <a:pt x="557871" y="65883"/>
                    <a:pt x="638418" y="108842"/>
                    <a:pt x="711943" y="160888"/>
                  </a:cubicBezTo>
                  <a:cubicBezTo>
                    <a:pt x="711943" y="160888"/>
                    <a:pt x="711943" y="160888"/>
                    <a:pt x="711943" y="160888"/>
                  </a:cubicBezTo>
                  <a:cubicBezTo>
                    <a:pt x="712769" y="165431"/>
                    <a:pt x="733422" y="282328"/>
                    <a:pt x="694181" y="389311"/>
                  </a:cubicBezTo>
                  <a:cubicBezTo>
                    <a:pt x="684681" y="415747"/>
                    <a:pt x="671050" y="441770"/>
                    <a:pt x="652875" y="464901"/>
                  </a:cubicBezTo>
                  <a:cubicBezTo>
                    <a:pt x="559110" y="584276"/>
                    <a:pt x="684268" y="481424"/>
                    <a:pt x="708638" y="437639"/>
                  </a:cubicBezTo>
                  <a:cubicBezTo>
                    <a:pt x="712356" y="431030"/>
                    <a:pt x="715661" y="421943"/>
                    <a:pt x="719378" y="411203"/>
                  </a:cubicBezTo>
                  <a:cubicBezTo>
                    <a:pt x="739618" y="350070"/>
                    <a:pt x="759445" y="236065"/>
                    <a:pt x="797447" y="226978"/>
                  </a:cubicBezTo>
                  <a:lnTo>
                    <a:pt x="797447" y="226978"/>
                  </a:lnTo>
                  <a:cubicBezTo>
                    <a:pt x="818513" y="244326"/>
                    <a:pt x="839992" y="262088"/>
                    <a:pt x="863124" y="280263"/>
                  </a:cubicBezTo>
                  <a:cubicBezTo>
                    <a:pt x="864363" y="281089"/>
                    <a:pt x="865602" y="281915"/>
                    <a:pt x="866428" y="282741"/>
                  </a:cubicBezTo>
                  <a:cubicBezTo>
                    <a:pt x="862298" y="315373"/>
                    <a:pt x="846601" y="410377"/>
                    <a:pt x="814796" y="501664"/>
                  </a:cubicBezTo>
                  <a:cubicBezTo>
                    <a:pt x="797034" y="553297"/>
                    <a:pt x="773489" y="603690"/>
                    <a:pt x="744162" y="640866"/>
                  </a:cubicBezTo>
                  <a:cubicBezTo>
                    <a:pt x="650397" y="760240"/>
                    <a:pt x="775968" y="657388"/>
                    <a:pt x="799926" y="613603"/>
                  </a:cubicBezTo>
                  <a:cubicBezTo>
                    <a:pt x="807773" y="599146"/>
                    <a:pt x="822230" y="566514"/>
                    <a:pt x="839166" y="528100"/>
                  </a:cubicBezTo>
                  <a:cubicBezTo>
                    <a:pt x="870146" y="463662"/>
                    <a:pt x="908148" y="381463"/>
                    <a:pt x="937475" y="3508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32E7B4-9E57-4B63-8BDC-8AF3747E6003}"/>
                </a:ext>
              </a:extLst>
            </p:cNvPr>
            <p:cNvSpPr/>
            <p:nvPr/>
          </p:nvSpPr>
          <p:spPr>
            <a:xfrm>
              <a:off x="8020419" y="7376599"/>
              <a:ext cx="425454" cy="1433325"/>
            </a:xfrm>
            <a:custGeom>
              <a:avLst/>
              <a:gdLst>
                <a:gd name="connsiteX0" fmla="*/ 30157 w 425453"/>
                <a:gd name="connsiteY0" fmla="*/ 143126 h 1433324"/>
                <a:gd name="connsiteX1" fmla="*/ 218513 w 425453"/>
                <a:gd name="connsiteY1" fmla="*/ 3098 h 1433324"/>
                <a:gd name="connsiteX2" fmla="*/ 301125 w 425453"/>
                <a:gd name="connsiteY2" fmla="*/ 352961 h 1433324"/>
                <a:gd name="connsiteX3" fmla="*/ 337475 w 425453"/>
                <a:gd name="connsiteY3" fmla="*/ 454575 h 1433324"/>
                <a:gd name="connsiteX4" fmla="*/ 302778 w 425453"/>
                <a:gd name="connsiteY4" fmla="*/ 469445 h 1433324"/>
                <a:gd name="connsiteX5" fmla="*/ 167707 w 425453"/>
                <a:gd name="connsiteY5" fmla="*/ 563623 h 1433324"/>
                <a:gd name="connsiteX6" fmla="*/ 367628 w 425453"/>
                <a:gd name="connsiteY6" fmla="*/ 533056 h 1433324"/>
                <a:gd name="connsiteX7" fmla="*/ 375889 w 425453"/>
                <a:gd name="connsiteY7" fmla="*/ 554123 h 1433324"/>
                <a:gd name="connsiteX8" fmla="*/ 423392 w 425453"/>
                <a:gd name="connsiteY8" fmla="*/ 716869 h 1433324"/>
                <a:gd name="connsiteX9" fmla="*/ 87160 w 425453"/>
                <a:gd name="connsiteY9" fmla="*/ 1288960 h 1433324"/>
                <a:gd name="connsiteX10" fmla="*/ 120205 w 425453"/>
                <a:gd name="connsiteY10" fmla="*/ 1432705 h 1433324"/>
                <a:gd name="connsiteX11" fmla="*/ 47505 w 425453"/>
                <a:gd name="connsiteY11" fmla="*/ 1393878 h 1433324"/>
                <a:gd name="connsiteX12" fmla="*/ 16939 w 425453"/>
                <a:gd name="connsiteY12" fmla="*/ 1364137 h 1433324"/>
                <a:gd name="connsiteX13" fmla="*/ 53288 w 425453"/>
                <a:gd name="connsiteY13" fmla="*/ 1246414 h 1433324"/>
                <a:gd name="connsiteX14" fmla="*/ 164815 w 425453"/>
                <a:gd name="connsiteY14" fmla="*/ 720587 h 1433324"/>
                <a:gd name="connsiteX15" fmla="*/ 30157 w 425453"/>
                <a:gd name="connsiteY15" fmla="*/ 143126 h 143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5453" h="1433324">
                  <a:moveTo>
                    <a:pt x="30157" y="143126"/>
                  </a:moveTo>
                  <a:cubicBezTo>
                    <a:pt x="102443" y="95624"/>
                    <a:pt x="170185" y="42752"/>
                    <a:pt x="218513" y="3098"/>
                  </a:cubicBezTo>
                  <a:cubicBezTo>
                    <a:pt x="237101" y="121647"/>
                    <a:pt x="261884" y="236891"/>
                    <a:pt x="301125" y="352961"/>
                  </a:cubicBezTo>
                  <a:cubicBezTo>
                    <a:pt x="312691" y="387246"/>
                    <a:pt x="325083" y="421117"/>
                    <a:pt x="337475" y="454575"/>
                  </a:cubicBezTo>
                  <a:cubicBezTo>
                    <a:pt x="325909" y="459945"/>
                    <a:pt x="314344" y="464901"/>
                    <a:pt x="302778" y="469445"/>
                  </a:cubicBezTo>
                  <a:cubicBezTo>
                    <a:pt x="243710" y="494229"/>
                    <a:pt x="192077" y="528513"/>
                    <a:pt x="167707" y="563623"/>
                  </a:cubicBezTo>
                  <a:cubicBezTo>
                    <a:pt x="141684" y="601625"/>
                    <a:pt x="156967" y="625582"/>
                    <a:pt x="367628" y="533056"/>
                  </a:cubicBezTo>
                  <a:cubicBezTo>
                    <a:pt x="370520" y="540078"/>
                    <a:pt x="372998" y="547101"/>
                    <a:pt x="375889" y="554123"/>
                  </a:cubicBezTo>
                  <a:cubicBezTo>
                    <a:pt x="396130" y="605755"/>
                    <a:pt x="425044" y="660280"/>
                    <a:pt x="423392" y="716869"/>
                  </a:cubicBezTo>
                  <a:cubicBezTo>
                    <a:pt x="420913" y="804025"/>
                    <a:pt x="386216" y="1174542"/>
                    <a:pt x="87160" y="1288960"/>
                  </a:cubicBezTo>
                  <a:cubicBezTo>
                    <a:pt x="84681" y="1337288"/>
                    <a:pt x="101203" y="1389747"/>
                    <a:pt x="120205" y="1432705"/>
                  </a:cubicBezTo>
                  <a:cubicBezTo>
                    <a:pt x="97899" y="1423618"/>
                    <a:pt x="70224" y="1410813"/>
                    <a:pt x="47505" y="1393878"/>
                  </a:cubicBezTo>
                  <a:cubicBezTo>
                    <a:pt x="35527" y="1385203"/>
                    <a:pt x="24787" y="1375290"/>
                    <a:pt x="16939" y="1364137"/>
                  </a:cubicBezTo>
                  <a:cubicBezTo>
                    <a:pt x="-5779" y="1332744"/>
                    <a:pt x="-4953" y="1293504"/>
                    <a:pt x="53288" y="1246414"/>
                  </a:cubicBezTo>
                  <a:cubicBezTo>
                    <a:pt x="211491" y="1118778"/>
                    <a:pt x="211078" y="833766"/>
                    <a:pt x="164815" y="720587"/>
                  </a:cubicBezTo>
                  <a:cubicBezTo>
                    <a:pt x="139205" y="659453"/>
                    <a:pt x="97073" y="440117"/>
                    <a:pt x="30157" y="14312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13D2971-AF38-47DE-BCCE-4065EC5D513D}"/>
                </a:ext>
              </a:extLst>
            </p:cNvPr>
            <p:cNvSpPr/>
            <p:nvPr/>
          </p:nvSpPr>
          <p:spPr>
            <a:xfrm>
              <a:off x="8002867" y="7190308"/>
              <a:ext cx="227184" cy="276751"/>
            </a:xfrm>
            <a:custGeom>
              <a:avLst/>
              <a:gdLst>
                <a:gd name="connsiteX0" fmla="*/ 3098 w 227184"/>
                <a:gd name="connsiteY0" fmla="*/ 138582 h 276751"/>
                <a:gd name="connsiteX1" fmla="*/ 210868 w 227184"/>
                <a:gd name="connsiteY1" fmla="*/ 3098 h 276751"/>
                <a:gd name="connsiteX2" fmla="*/ 214999 w 227184"/>
                <a:gd name="connsiteY2" fmla="*/ 37382 h 276751"/>
                <a:gd name="connsiteX3" fmla="*/ 226151 w 227184"/>
                <a:gd name="connsiteY3" fmla="*/ 122473 h 276751"/>
                <a:gd name="connsiteX4" fmla="*/ 34904 w 227184"/>
                <a:gd name="connsiteY4" fmla="*/ 274893 h 276751"/>
                <a:gd name="connsiteX5" fmla="*/ 3098 w 227184"/>
                <a:gd name="connsiteY5" fmla="*/ 138582 h 276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184" h="276751">
                  <a:moveTo>
                    <a:pt x="3098" y="138582"/>
                  </a:moveTo>
                  <a:cubicBezTo>
                    <a:pt x="87776" y="87362"/>
                    <a:pt x="166257" y="34078"/>
                    <a:pt x="210868" y="3098"/>
                  </a:cubicBezTo>
                  <a:cubicBezTo>
                    <a:pt x="212108" y="14251"/>
                    <a:pt x="213760" y="25816"/>
                    <a:pt x="214999" y="37382"/>
                  </a:cubicBezTo>
                  <a:cubicBezTo>
                    <a:pt x="218304" y="65883"/>
                    <a:pt x="222021" y="94385"/>
                    <a:pt x="226151" y="122473"/>
                  </a:cubicBezTo>
                  <a:cubicBezTo>
                    <a:pt x="182367" y="160888"/>
                    <a:pt x="110494" y="220782"/>
                    <a:pt x="34904" y="274893"/>
                  </a:cubicBezTo>
                  <a:cubicBezTo>
                    <a:pt x="24990" y="231108"/>
                    <a:pt x="14251" y="185671"/>
                    <a:pt x="3098" y="13858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58646D-AE21-40C0-A33E-457BF6E0D3E4}"/>
                </a:ext>
              </a:extLst>
            </p:cNvPr>
            <p:cNvSpPr/>
            <p:nvPr/>
          </p:nvSpPr>
          <p:spPr>
            <a:xfrm>
              <a:off x="7899601" y="6721070"/>
              <a:ext cx="309796" cy="582417"/>
            </a:xfrm>
            <a:custGeom>
              <a:avLst/>
              <a:gdLst>
                <a:gd name="connsiteX0" fmla="*/ 210455 w 309796"/>
                <a:gd name="connsiteY0" fmla="*/ 3098 h 582417"/>
                <a:gd name="connsiteX1" fmla="*/ 310003 w 309796"/>
                <a:gd name="connsiteY1" fmla="*/ 440118 h 582417"/>
                <a:gd name="connsiteX2" fmla="*/ 100168 w 309796"/>
                <a:gd name="connsiteY2" fmla="*/ 582624 h 582417"/>
                <a:gd name="connsiteX3" fmla="*/ 3098 w 309796"/>
                <a:gd name="connsiteY3" fmla="*/ 205912 h 582417"/>
                <a:gd name="connsiteX4" fmla="*/ 210455 w 309796"/>
                <a:gd name="connsiteY4" fmla="*/ 3098 h 58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796" h="582417">
                  <a:moveTo>
                    <a:pt x="210455" y="3098"/>
                  </a:moveTo>
                  <a:cubicBezTo>
                    <a:pt x="265806" y="142713"/>
                    <a:pt x="291002" y="291415"/>
                    <a:pt x="310003" y="440118"/>
                  </a:cubicBezTo>
                  <a:cubicBezTo>
                    <a:pt x="282741" y="460358"/>
                    <a:pt x="194346" y="523143"/>
                    <a:pt x="100168" y="582624"/>
                  </a:cubicBezTo>
                  <a:cubicBezTo>
                    <a:pt x="71667" y="463662"/>
                    <a:pt x="39035" y="336439"/>
                    <a:pt x="3098" y="205912"/>
                  </a:cubicBezTo>
                  <a:cubicBezTo>
                    <a:pt x="60101" y="150974"/>
                    <a:pt x="148496" y="22512"/>
                    <a:pt x="210455" y="30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E9FE59D-A493-41DC-9B1F-C71B0871DA62}"/>
                </a:ext>
              </a:extLst>
            </p:cNvPr>
            <p:cNvSpPr/>
            <p:nvPr/>
          </p:nvSpPr>
          <p:spPr>
            <a:xfrm>
              <a:off x="6743028" y="5708655"/>
              <a:ext cx="706336" cy="392409"/>
            </a:xfrm>
            <a:custGeom>
              <a:avLst/>
              <a:gdLst>
                <a:gd name="connsiteX0" fmla="*/ 681759 w 706335"/>
                <a:gd name="connsiteY0" fmla="*/ 389311 h 392408"/>
                <a:gd name="connsiteX1" fmla="*/ 3098 w 706335"/>
                <a:gd name="connsiteY1" fmla="*/ 3098 h 392408"/>
                <a:gd name="connsiteX2" fmla="*/ 426900 w 706335"/>
                <a:gd name="connsiteY2" fmla="*/ 38208 h 392408"/>
                <a:gd name="connsiteX3" fmla="*/ 699521 w 706335"/>
                <a:gd name="connsiteY3" fmla="*/ 160888 h 392408"/>
                <a:gd name="connsiteX4" fmla="*/ 699521 w 706335"/>
                <a:gd name="connsiteY4" fmla="*/ 160888 h 392408"/>
                <a:gd name="connsiteX5" fmla="*/ 681759 w 706335"/>
                <a:gd name="connsiteY5" fmla="*/ 389311 h 3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6335" h="392408">
                  <a:moveTo>
                    <a:pt x="681759" y="389311"/>
                  </a:moveTo>
                  <a:cubicBezTo>
                    <a:pt x="367419" y="123299"/>
                    <a:pt x="3098" y="3098"/>
                    <a:pt x="3098" y="3098"/>
                  </a:cubicBezTo>
                  <a:cubicBezTo>
                    <a:pt x="68362" y="6815"/>
                    <a:pt x="226151" y="-8881"/>
                    <a:pt x="426900" y="38208"/>
                  </a:cubicBezTo>
                  <a:cubicBezTo>
                    <a:pt x="545448" y="65883"/>
                    <a:pt x="625996" y="108842"/>
                    <a:pt x="699521" y="160888"/>
                  </a:cubicBezTo>
                  <a:cubicBezTo>
                    <a:pt x="699521" y="160888"/>
                    <a:pt x="699521" y="160888"/>
                    <a:pt x="699521" y="160888"/>
                  </a:cubicBezTo>
                  <a:cubicBezTo>
                    <a:pt x="699934" y="165431"/>
                    <a:pt x="721000" y="282328"/>
                    <a:pt x="681759" y="38931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E66EE72-EE8B-4A20-B8E9-8EBEBBF8C9E9}"/>
                </a:ext>
              </a:extLst>
            </p:cNvPr>
            <p:cNvSpPr/>
            <p:nvPr/>
          </p:nvSpPr>
          <p:spPr>
            <a:xfrm>
              <a:off x="7566260" y="6054388"/>
              <a:ext cx="483282" cy="809601"/>
            </a:xfrm>
            <a:custGeom>
              <a:avLst/>
              <a:gdLst>
                <a:gd name="connsiteX0" fmla="*/ 100580 w 483282"/>
                <a:gd name="connsiteY0" fmla="*/ 3098 h 809601"/>
                <a:gd name="connsiteX1" fmla="*/ 289350 w 483282"/>
                <a:gd name="connsiteY1" fmla="*/ 252174 h 809601"/>
                <a:gd name="connsiteX2" fmla="*/ 483076 w 483282"/>
                <a:gd name="connsiteY2" fmla="*/ 543796 h 809601"/>
                <a:gd name="connsiteX3" fmla="*/ 317851 w 483282"/>
                <a:gd name="connsiteY3" fmla="*/ 807330 h 809601"/>
                <a:gd name="connsiteX4" fmla="*/ 262088 w 483282"/>
                <a:gd name="connsiteY4" fmla="*/ 618973 h 809601"/>
                <a:gd name="connsiteX5" fmla="*/ 3098 w 483282"/>
                <a:gd name="connsiteY5" fmla="*/ 182367 h 809601"/>
                <a:gd name="connsiteX6" fmla="*/ 100580 w 483282"/>
                <a:gd name="connsiteY6" fmla="*/ 3098 h 80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3282" h="809601">
                  <a:moveTo>
                    <a:pt x="100580" y="3098"/>
                  </a:moveTo>
                  <a:cubicBezTo>
                    <a:pt x="171627" y="79101"/>
                    <a:pt x="231521" y="169975"/>
                    <a:pt x="289350" y="252174"/>
                  </a:cubicBezTo>
                  <a:cubicBezTo>
                    <a:pt x="356266" y="346765"/>
                    <a:pt x="426486" y="441770"/>
                    <a:pt x="483076" y="543796"/>
                  </a:cubicBezTo>
                  <a:cubicBezTo>
                    <a:pt x="475228" y="583863"/>
                    <a:pt x="442596" y="717282"/>
                    <a:pt x="317851" y="807330"/>
                  </a:cubicBezTo>
                  <a:cubicBezTo>
                    <a:pt x="300090" y="745370"/>
                    <a:pt x="281502" y="682172"/>
                    <a:pt x="262088" y="618973"/>
                  </a:cubicBezTo>
                  <a:cubicBezTo>
                    <a:pt x="210042" y="449618"/>
                    <a:pt x="115451" y="304633"/>
                    <a:pt x="3098" y="182367"/>
                  </a:cubicBezTo>
                  <a:cubicBezTo>
                    <a:pt x="33252" y="115864"/>
                    <a:pt x="71253" y="33665"/>
                    <a:pt x="100580" y="30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0E52051-BD25-4A58-8579-6218E2EE532B}"/>
                </a:ext>
              </a:extLst>
            </p:cNvPr>
            <p:cNvSpPr/>
            <p:nvPr/>
          </p:nvSpPr>
          <p:spPr>
            <a:xfrm>
              <a:off x="7446885" y="5932535"/>
              <a:ext cx="152833" cy="280882"/>
            </a:xfrm>
            <a:custGeom>
              <a:avLst/>
              <a:gdLst>
                <a:gd name="connsiteX0" fmla="*/ 81167 w 152832"/>
                <a:gd name="connsiteY0" fmla="*/ 3098 h 280882"/>
                <a:gd name="connsiteX1" fmla="*/ 81167 w 152832"/>
                <a:gd name="connsiteY1" fmla="*/ 3098 h 280882"/>
                <a:gd name="connsiteX2" fmla="*/ 146844 w 152832"/>
                <a:gd name="connsiteY2" fmla="*/ 56383 h 280882"/>
                <a:gd name="connsiteX3" fmla="*/ 150148 w 152832"/>
                <a:gd name="connsiteY3" fmla="*/ 58861 h 280882"/>
                <a:gd name="connsiteX4" fmla="*/ 98515 w 152832"/>
                <a:gd name="connsiteY4" fmla="*/ 277784 h 280882"/>
                <a:gd name="connsiteX5" fmla="*/ 3098 w 152832"/>
                <a:gd name="connsiteY5" fmla="*/ 186911 h 280882"/>
                <a:gd name="connsiteX6" fmla="*/ 81167 w 152832"/>
                <a:gd name="connsiteY6" fmla="*/ 3098 h 28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832" h="280882">
                  <a:moveTo>
                    <a:pt x="81167" y="3098"/>
                  </a:moveTo>
                  <a:lnTo>
                    <a:pt x="81167" y="3098"/>
                  </a:lnTo>
                  <a:cubicBezTo>
                    <a:pt x="102646" y="20033"/>
                    <a:pt x="124125" y="38208"/>
                    <a:pt x="146844" y="56383"/>
                  </a:cubicBezTo>
                  <a:cubicBezTo>
                    <a:pt x="148083" y="57209"/>
                    <a:pt x="149322" y="58035"/>
                    <a:pt x="150148" y="58861"/>
                  </a:cubicBezTo>
                  <a:cubicBezTo>
                    <a:pt x="146017" y="91493"/>
                    <a:pt x="130321" y="186497"/>
                    <a:pt x="98515" y="277784"/>
                  </a:cubicBezTo>
                  <a:cubicBezTo>
                    <a:pt x="67949" y="245978"/>
                    <a:pt x="35730" y="215412"/>
                    <a:pt x="3098" y="186911"/>
                  </a:cubicBezTo>
                  <a:cubicBezTo>
                    <a:pt x="23338" y="126190"/>
                    <a:pt x="43165" y="12185"/>
                    <a:pt x="81167" y="30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4915611-64F0-432D-B1C6-630AC534C747}"/>
              </a:ext>
            </a:extLst>
          </p:cNvPr>
          <p:cNvGrpSpPr/>
          <p:nvPr/>
        </p:nvGrpSpPr>
        <p:grpSpPr>
          <a:xfrm>
            <a:off x="5069988" y="4190210"/>
            <a:ext cx="5948560" cy="9979715"/>
            <a:chOff x="15832333" y="5311724"/>
            <a:chExt cx="2171588" cy="3643206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A8082E4-B9F8-483F-B6F7-654B8089AA50}"/>
                </a:ext>
              </a:extLst>
            </p:cNvPr>
            <p:cNvSpPr/>
            <p:nvPr/>
          </p:nvSpPr>
          <p:spPr>
            <a:xfrm>
              <a:off x="15832333" y="5311724"/>
              <a:ext cx="2044656" cy="3643206"/>
            </a:xfrm>
            <a:custGeom>
              <a:avLst/>
              <a:gdLst>
                <a:gd name="connsiteX0" fmla="*/ 110204 w 2044656"/>
                <a:gd name="connsiteY0" fmla="*/ 764350 h 3643206"/>
                <a:gd name="connsiteX1" fmla="*/ 391086 w 2044656"/>
                <a:gd name="connsiteY1" fmla="*/ 466532 h 3643206"/>
                <a:gd name="connsiteX2" fmla="*/ 437761 w 2044656"/>
                <a:gd name="connsiteY2" fmla="*/ 706108 h 3643206"/>
                <a:gd name="connsiteX3" fmla="*/ 534418 w 2044656"/>
                <a:gd name="connsiteY3" fmla="*/ 1081168 h 3643206"/>
                <a:gd name="connsiteX4" fmla="*/ 642227 w 2044656"/>
                <a:gd name="connsiteY4" fmla="*/ 1077451 h 3643206"/>
                <a:gd name="connsiteX5" fmla="*/ 495177 w 2044656"/>
                <a:gd name="connsiteY5" fmla="*/ 667693 h 3643206"/>
                <a:gd name="connsiteX6" fmla="*/ 685598 w 2044656"/>
                <a:gd name="connsiteY6" fmla="*/ 233152 h 3643206"/>
                <a:gd name="connsiteX7" fmla="*/ 956981 w 2044656"/>
                <a:gd name="connsiteY7" fmla="*/ 181106 h 3643206"/>
                <a:gd name="connsiteX8" fmla="*/ 919805 w 2044656"/>
                <a:gd name="connsiteY8" fmla="*/ 751545 h 3643206"/>
                <a:gd name="connsiteX9" fmla="*/ 1002830 w 2044656"/>
                <a:gd name="connsiteY9" fmla="*/ 754436 h 3643206"/>
                <a:gd name="connsiteX10" fmla="*/ 1024309 w 2044656"/>
                <a:gd name="connsiteY10" fmla="*/ 237283 h 3643206"/>
                <a:gd name="connsiteX11" fmla="*/ 1168056 w 2044656"/>
                <a:gd name="connsiteY11" fmla="*/ 79080 h 3643206"/>
                <a:gd name="connsiteX12" fmla="*/ 1489004 w 2044656"/>
                <a:gd name="connsiteY12" fmla="*/ 100146 h 3643206"/>
                <a:gd name="connsiteX13" fmla="*/ 1360541 w 2044656"/>
                <a:gd name="connsiteY13" fmla="*/ 450836 h 3643206"/>
                <a:gd name="connsiteX14" fmla="*/ 1372108 w 2044656"/>
                <a:gd name="connsiteY14" fmla="*/ 596233 h 3643206"/>
                <a:gd name="connsiteX15" fmla="*/ 1509243 w 2044656"/>
                <a:gd name="connsiteY15" fmla="*/ 248848 h 3643206"/>
                <a:gd name="connsiteX16" fmla="*/ 1719905 w 2044656"/>
                <a:gd name="connsiteY16" fmla="*/ 24969 h 3643206"/>
                <a:gd name="connsiteX17" fmla="*/ 1975592 w 2044656"/>
                <a:gd name="connsiteY17" fmla="*/ 13816 h 3643206"/>
                <a:gd name="connsiteX18" fmla="*/ 2038376 w 2044656"/>
                <a:gd name="connsiteY18" fmla="*/ 371528 h 3643206"/>
                <a:gd name="connsiteX19" fmla="*/ 2041268 w 2044656"/>
                <a:gd name="connsiteY19" fmla="*/ 506599 h 3643206"/>
                <a:gd name="connsiteX20" fmla="*/ 1960721 w 2044656"/>
                <a:gd name="connsiteY20" fmla="*/ 543775 h 3643206"/>
                <a:gd name="connsiteX21" fmla="*/ 1625728 w 2044656"/>
                <a:gd name="connsiteY21" fmla="*/ 709412 h 3643206"/>
                <a:gd name="connsiteX22" fmla="*/ 1771538 w 2044656"/>
                <a:gd name="connsiteY22" fmla="*/ 708586 h 3643206"/>
                <a:gd name="connsiteX23" fmla="*/ 2037138 w 2044656"/>
                <a:gd name="connsiteY23" fmla="*/ 596233 h 3643206"/>
                <a:gd name="connsiteX24" fmla="*/ 1939655 w 2044656"/>
                <a:gd name="connsiteY24" fmla="*/ 1037797 h 3643206"/>
                <a:gd name="connsiteX25" fmla="*/ 1498917 w 2044656"/>
                <a:gd name="connsiteY25" fmla="*/ 1091082 h 3643206"/>
                <a:gd name="connsiteX26" fmla="*/ 1508832 w 2044656"/>
                <a:gd name="connsiteY26" fmla="*/ 1173694 h 3643206"/>
                <a:gd name="connsiteX27" fmla="*/ 1906610 w 2044656"/>
                <a:gd name="connsiteY27" fmla="*/ 1117931 h 3643206"/>
                <a:gd name="connsiteX28" fmla="*/ 1622010 w 2044656"/>
                <a:gd name="connsiteY28" fmla="*/ 1556189 h 3643206"/>
                <a:gd name="connsiteX29" fmla="*/ 1249014 w 2044656"/>
                <a:gd name="connsiteY29" fmla="*/ 1533471 h 3643206"/>
                <a:gd name="connsiteX30" fmla="*/ 1254385 w 2044656"/>
                <a:gd name="connsiteY30" fmla="*/ 1641280 h 3643206"/>
                <a:gd name="connsiteX31" fmla="*/ 1476198 w 2044656"/>
                <a:gd name="connsiteY31" fmla="*/ 1697456 h 3643206"/>
                <a:gd name="connsiteX32" fmla="*/ 1285365 w 2044656"/>
                <a:gd name="connsiteY32" fmla="*/ 1837897 h 3643206"/>
                <a:gd name="connsiteX33" fmla="*/ 1085030 w 2044656"/>
                <a:gd name="connsiteY33" fmla="*/ 1749502 h 3643206"/>
                <a:gd name="connsiteX34" fmla="*/ 1081312 w 2044656"/>
                <a:gd name="connsiteY34" fmla="*/ 1807744 h 3643206"/>
                <a:gd name="connsiteX35" fmla="*/ 1164750 w 2044656"/>
                <a:gd name="connsiteY35" fmla="*/ 1906466 h 3643206"/>
                <a:gd name="connsiteX36" fmla="*/ 812822 w 2044656"/>
                <a:gd name="connsiteY36" fmla="*/ 2037820 h 3643206"/>
                <a:gd name="connsiteX37" fmla="*/ 772755 w 2044656"/>
                <a:gd name="connsiteY37" fmla="*/ 1881269 h 3643206"/>
                <a:gd name="connsiteX38" fmla="*/ 703360 w 2044656"/>
                <a:gd name="connsiteY38" fmla="*/ 1566516 h 3643206"/>
                <a:gd name="connsiteX39" fmla="*/ 495590 w 2044656"/>
                <a:gd name="connsiteY39" fmla="*/ 2082017 h 3643206"/>
                <a:gd name="connsiteX40" fmla="*/ 471220 w 2044656"/>
                <a:gd name="connsiteY40" fmla="*/ 3642152 h 3643206"/>
                <a:gd name="connsiteX41" fmla="*/ 415456 w 2044656"/>
                <a:gd name="connsiteY41" fmla="*/ 3640500 h 3643206"/>
                <a:gd name="connsiteX42" fmla="*/ 421239 w 2044656"/>
                <a:gd name="connsiteY42" fmla="*/ 2082843 h 3643206"/>
                <a:gd name="connsiteX43" fmla="*/ 643054 w 2044656"/>
                <a:gd name="connsiteY43" fmla="*/ 1522318 h 3643206"/>
                <a:gd name="connsiteX44" fmla="*/ 323757 w 2044656"/>
                <a:gd name="connsiteY44" fmla="*/ 1479360 h 3643206"/>
                <a:gd name="connsiteX45" fmla="*/ 16438 w 2044656"/>
                <a:gd name="connsiteY45" fmla="*/ 1239371 h 3643206"/>
                <a:gd name="connsiteX46" fmla="*/ 110204 w 2044656"/>
                <a:gd name="connsiteY46" fmla="*/ 764350 h 3643206"/>
                <a:gd name="connsiteX47" fmla="*/ 1479918 w 2044656"/>
                <a:gd name="connsiteY47" fmla="*/ 725935 h 3643206"/>
                <a:gd name="connsiteX48" fmla="*/ 1473308 w 2044656"/>
                <a:gd name="connsiteY48" fmla="*/ 687520 h 3643206"/>
                <a:gd name="connsiteX49" fmla="*/ 1403501 w 2044656"/>
                <a:gd name="connsiteY49" fmla="*/ 739979 h 3643206"/>
                <a:gd name="connsiteX50" fmla="*/ 1479918 w 2044656"/>
                <a:gd name="connsiteY50" fmla="*/ 725935 h 3643206"/>
                <a:gd name="connsiteX51" fmla="*/ 1234971 w 2044656"/>
                <a:gd name="connsiteY51" fmla="*/ 526839 h 3643206"/>
                <a:gd name="connsiteX52" fmla="*/ 1245297 w 2044656"/>
                <a:gd name="connsiteY52" fmla="*/ 685042 h 3643206"/>
                <a:gd name="connsiteX53" fmla="*/ 1299822 w 2044656"/>
                <a:gd name="connsiteY53" fmla="*/ 554927 h 3643206"/>
                <a:gd name="connsiteX54" fmla="*/ 1234971 w 2044656"/>
                <a:gd name="connsiteY54" fmla="*/ 526839 h 3643206"/>
                <a:gd name="connsiteX55" fmla="*/ 1347738 w 2044656"/>
                <a:gd name="connsiteY55" fmla="*/ 1027883 h 3643206"/>
                <a:gd name="connsiteX56" fmla="*/ 1151945 w 2044656"/>
                <a:gd name="connsiteY56" fmla="*/ 1015491 h 3643206"/>
                <a:gd name="connsiteX57" fmla="*/ 1289496 w 2044656"/>
                <a:gd name="connsiteY57" fmla="*/ 1128257 h 3643206"/>
                <a:gd name="connsiteX58" fmla="*/ 1347738 w 2044656"/>
                <a:gd name="connsiteY58" fmla="*/ 1027883 h 3643206"/>
                <a:gd name="connsiteX59" fmla="*/ 1168467 w 2044656"/>
                <a:gd name="connsiteY59" fmla="*/ 1435162 h 3643206"/>
                <a:gd name="connsiteX60" fmla="*/ 1242818 w 2044656"/>
                <a:gd name="connsiteY60" fmla="*/ 1345941 h 3643206"/>
                <a:gd name="connsiteX61" fmla="*/ 990852 w 2044656"/>
                <a:gd name="connsiteY61" fmla="*/ 1282329 h 3643206"/>
                <a:gd name="connsiteX62" fmla="*/ 1168467 w 2044656"/>
                <a:gd name="connsiteY62" fmla="*/ 1435162 h 3643206"/>
                <a:gd name="connsiteX63" fmla="*/ 857019 w 2044656"/>
                <a:gd name="connsiteY63" fmla="*/ 936596 h 3643206"/>
                <a:gd name="connsiteX64" fmla="*/ 854954 w 2044656"/>
                <a:gd name="connsiteY64" fmla="*/ 795742 h 3643206"/>
                <a:gd name="connsiteX65" fmla="*/ 783907 w 2044656"/>
                <a:gd name="connsiteY65" fmla="*/ 796155 h 3643206"/>
                <a:gd name="connsiteX66" fmla="*/ 857019 w 2044656"/>
                <a:gd name="connsiteY66" fmla="*/ 936596 h 36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044656" h="3643206">
                  <a:moveTo>
                    <a:pt x="110204" y="764350"/>
                  </a:moveTo>
                  <a:cubicBezTo>
                    <a:pt x="157706" y="611104"/>
                    <a:pt x="355562" y="461162"/>
                    <a:pt x="391086" y="466532"/>
                  </a:cubicBezTo>
                  <a:cubicBezTo>
                    <a:pt x="426609" y="471902"/>
                    <a:pt x="443957" y="547079"/>
                    <a:pt x="437761" y="706108"/>
                  </a:cubicBezTo>
                  <a:cubicBezTo>
                    <a:pt x="431565" y="865550"/>
                    <a:pt x="490633" y="994838"/>
                    <a:pt x="534418" y="1081168"/>
                  </a:cubicBezTo>
                  <a:cubicBezTo>
                    <a:pt x="578202" y="1167911"/>
                    <a:pt x="634792" y="1112561"/>
                    <a:pt x="642227" y="1077451"/>
                  </a:cubicBezTo>
                  <a:cubicBezTo>
                    <a:pt x="649662" y="1042340"/>
                    <a:pt x="511700" y="776328"/>
                    <a:pt x="495177" y="667693"/>
                  </a:cubicBezTo>
                  <a:cubicBezTo>
                    <a:pt x="479067" y="559471"/>
                    <a:pt x="613726" y="311221"/>
                    <a:pt x="685598" y="233152"/>
                  </a:cubicBezTo>
                  <a:cubicBezTo>
                    <a:pt x="757058" y="155083"/>
                    <a:pt x="969373" y="135256"/>
                    <a:pt x="956981" y="181106"/>
                  </a:cubicBezTo>
                  <a:cubicBezTo>
                    <a:pt x="944589" y="226956"/>
                    <a:pt x="904935" y="642083"/>
                    <a:pt x="919805" y="751545"/>
                  </a:cubicBezTo>
                  <a:cubicBezTo>
                    <a:pt x="934675" y="860593"/>
                    <a:pt x="984656" y="817222"/>
                    <a:pt x="1002830" y="754436"/>
                  </a:cubicBezTo>
                  <a:cubicBezTo>
                    <a:pt x="1021005" y="692064"/>
                    <a:pt x="1011091" y="313286"/>
                    <a:pt x="1024309" y="237283"/>
                  </a:cubicBezTo>
                  <a:cubicBezTo>
                    <a:pt x="1037528" y="161279"/>
                    <a:pt x="1087095" y="123278"/>
                    <a:pt x="1168056" y="79080"/>
                  </a:cubicBezTo>
                  <a:cubicBezTo>
                    <a:pt x="1249014" y="34882"/>
                    <a:pt x="1489004" y="100146"/>
                    <a:pt x="1489004" y="100146"/>
                  </a:cubicBezTo>
                  <a:cubicBezTo>
                    <a:pt x="1466699" y="140626"/>
                    <a:pt x="1380783" y="392181"/>
                    <a:pt x="1360541" y="450836"/>
                  </a:cubicBezTo>
                  <a:cubicBezTo>
                    <a:pt x="1340301" y="509490"/>
                    <a:pt x="1323779" y="607799"/>
                    <a:pt x="1372108" y="596233"/>
                  </a:cubicBezTo>
                  <a:cubicBezTo>
                    <a:pt x="1420435" y="585081"/>
                    <a:pt x="1465047" y="426465"/>
                    <a:pt x="1509243" y="248848"/>
                  </a:cubicBezTo>
                  <a:cubicBezTo>
                    <a:pt x="1553028" y="71232"/>
                    <a:pt x="1653815" y="48513"/>
                    <a:pt x="1719905" y="24969"/>
                  </a:cubicBezTo>
                  <a:cubicBezTo>
                    <a:pt x="1807475" y="-6011"/>
                    <a:pt x="1906196" y="1424"/>
                    <a:pt x="1975592" y="13816"/>
                  </a:cubicBezTo>
                  <a:cubicBezTo>
                    <a:pt x="2009462" y="127821"/>
                    <a:pt x="2030942" y="247609"/>
                    <a:pt x="2038376" y="371528"/>
                  </a:cubicBezTo>
                  <a:cubicBezTo>
                    <a:pt x="2041268" y="416965"/>
                    <a:pt x="2042093" y="461988"/>
                    <a:pt x="2041268" y="506599"/>
                  </a:cubicBezTo>
                  <a:cubicBezTo>
                    <a:pt x="2018963" y="520230"/>
                    <a:pt x="1992114" y="532622"/>
                    <a:pt x="1960721" y="543775"/>
                  </a:cubicBezTo>
                  <a:cubicBezTo>
                    <a:pt x="1788060" y="605321"/>
                    <a:pt x="1632750" y="660258"/>
                    <a:pt x="1625728" y="709412"/>
                  </a:cubicBezTo>
                  <a:cubicBezTo>
                    <a:pt x="1618293" y="758567"/>
                    <a:pt x="1713709" y="730892"/>
                    <a:pt x="1771538" y="708586"/>
                  </a:cubicBezTo>
                  <a:cubicBezTo>
                    <a:pt x="1836803" y="683803"/>
                    <a:pt x="1944199" y="650345"/>
                    <a:pt x="2037138" y="596233"/>
                  </a:cubicBezTo>
                  <a:cubicBezTo>
                    <a:pt x="2025571" y="749893"/>
                    <a:pt x="1992114" y="898182"/>
                    <a:pt x="1939655" y="1037797"/>
                  </a:cubicBezTo>
                  <a:cubicBezTo>
                    <a:pt x="1803344" y="1054319"/>
                    <a:pt x="1548073" y="1072081"/>
                    <a:pt x="1498917" y="1091082"/>
                  </a:cubicBezTo>
                  <a:cubicBezTo>
                    <a:pt x="1438198" y="1114213"/>
                    <a:pt x="1398957" y="1167911"/>
                    <a:pt x="1508832" y="1173694"/>
                  </a:cubicBezTo>
                  <a:cubicBezTo>
                    <a:pt x="1576574" y="1176999"/>
                    <a:pt x="1764103" y="1140236"/>
                    <a:pt x="1906610" y="1117931"/>
                  </a:cubicBezTo>
                  <a:cubicBezTo>
                    <a:pt x="1835976" y="1279438"/>
                    <a:pt x="1739320" y="1427314"/>
                    <a:pt x="1622010" y="1556189"/>
                  </a:cubicBezTo>
                  <a:cubicBezTo>
                    <a:pt x="1358476" y="1500013"/>
                    <a:pt x="1276690" y="1525210"/>
                    <a:pt x="1249014" y="1533471"/>
                  </a:cubicBezTo>
                  <a:cubicBezTo>
                    <a:pt x="1215144" y="1543798"/>
                    <a:pt x="1164750" y="1604931"/>
                    <a:pt x="1254385" y="1641280"/>
                  </a:cubicBezTo>
                  <a:cubicBezTo>
                    <a:pt x="1333281" y="1673086"/>
                    <a:pt x="1355172" y="1686304"/>
                    <a:pt x="1476198" y="1697456"/>
                  </a:cubicBezTo>
                  <a:cubicBezTo>
                    <a:pt x="1416304" y="1748676"/>
                    <a:pt x="1352693" y="1795765"/>
                    <a:pt x="1285365" y="1837897"/>
                  </a:cubicBezTo>
                  <a:cubicBezTo>
                    <a:pt x="1185817" y="1781721"/>
                    <a:pt x="1085030" y="1749502"/>
                    <a:pt x="1085030" y="1749502"/>
                  </a:cubicBezTo>
                  <a:cubicBezTo>
                    <a:pt x="1006135" y="1719762"/>
                    <a:pt x="1081312" y="1807744"/>
                    <a:pt x="1081312" y="1807744"/>
                  </a:cubicBezTo>
                  <a:lnTo>
                    <a:pt x="1164750" y="1906466"/>
                  </a:lnTo>
                  <a:cubicBezTo>
                    <a:pt x="1054463" y="1963055"/>
                    <a:pt x="936740" y="2007253"/>
                    <a:pt x="812822" y="2037820"/>
                  </a:cubicBezTo>
                  <a:cubicBezTo>
                    <a:pt x="784321" y="1993209"/>
                    <a:pt x="769450" y="1939924"/>
                    <a:pt x="772755" y="1881269"/>
                  </a:cubicBezTo>
                  <a:cubicBezTo>
                    <a:pt x="781016" y="1728849"/>
                    <a:pt x="732274" y="1582625"/>
                    <a:pt x="703360" y="1566516"/>
                  </a:cubicBezTo>
                  <a:cubicBezTo>
                    <a:pt x="703360" y="1566516"/>
                    <a:pt x="584398" y="1738350"/>
                    <a:pt x="495590" y="2082017"/>
                  </a:cubicBezTo>
                  <a:cubicBezTo>
                    <a:pt x="406369" y="2427750"/>
                    <a:pt x="347714" y="2947795"/>
                    <a:pt x="471220" y="3642152"/>
                  </a:cubicBezTo>
                  <a:lnTo>
                    <a:pt x="415456" y="3640500"/>
                  </a:lnTo>
                  <a:cubicBezTo>
                    <a:pt x="415456" y="3640500"/>
                    <a:pt x="265102" y="2797027"/>
                    <a:pt x="421239" y="2082843"/>
                  </a:cubicBezTo>
                  <a:cubicBezTo>
                    <a:pt x="466263" y="1877552"/>
                    <a:pt x="536484" y="1682999"/>
                    <a:pt x="643054" y="1522318"/>
                  </a:cubicBezTo>
                  <a:cubicBezTo>
                    <a:pt x="624466" y="1495056"/>
                    <a:pt x="474524" y="1457881"/>
                    <a:pt x="323757" y="1479360"/>
                  </a:cubicBezTo>
                  <a:cubicBezTo>
                    <a:pt x="172576" y="1500426"/>
                    <a:pt x="64354" y="1391791"/>
                    <a:pt x="16438" y="1239371"/>
                  </a:cubicBezTo>
                  <a:cubicBezTo>
                    <a:pt x="-31890" y="1086951"/>
                    <a:pt x="63114" y="917596"/>
                    <a:pt x="110204" y="764350"/>
                  </a:cubicBezTo>
                  <a:close/>
                  <a:moveTo>
                    <a:pt x="1479918" y="725935"/>
                  </a:moveTo>
                  <a:cubicBezTo>
                    <a:pt x="1520810" y="699499"/>
                    <a:pt x="1488590" y="685455"/>
                    <a:pt x="1473308" y="687520"/>
                  </a:cubicBezTo>
                  <a:cubicBezTo>
                    <a:pt x="1458024" y="689585"/>
                    <a:pt x="1403501" y="739979"/>
                    <a:pt x="1403501" y="739979"/>
                  </a:cubicBezTo>
                  <a:cubicBezTo>
                    <a:pt x="1403501" y="739979"/>
                    <a:pt x="1439023" y="752371"/>
                    <a:pt x="1479918" y="725935"/>
                  </a:cubicBezTo>
                  <a:close/>
                  <a:moveTo>
                    <a:pt x="1234971" y="526839"/>
                  </a:moveTo>
                  <a:cubicBezTo>
                    <a:pt x="1222579" y="552036"/>
                    <a:pt x="1245297" y="685042"/>
                    <a:pt x="1245297" y="685042"/>
                  </a:cubicBezTo>
                  <a:cubicBezTo>
                    <a:pt x="1245297" y="685042"/>
                    <a:pt x="1299822" y="643323"/>
                    <a:pt x="1299822" y="554927"/>
                  </a:cubicBezTo>
                  <a:cubicBezTo>
                    <a:pt x="1300236" y="466532"/>
                    <a:pt x="1247362" y="501229"/>
                    <a:pt x="1234971" y="526839"/>
                  </a:cubicBezTo>
                  <a:close/>
                  <a:moveTo>
                    <a:pt x="1347738" y="1027883"/>
                  </a:moveTo>
                  <a:cubicBezTo>
                    <a:pt x="1308908" y="1001447"/>
                    <a:pt x="1151945" y="1015491"/>
                    <a:pt x="1151945" y="1015491"/>
                  </a:cubicBezTo>
                  <a:cubicBezTo>
                    <a:pt x="1151945" y="1015491"/>
                    <a:pt x="1146162" y="1106778"/>
                    <a:pt x="1289496" y="1128257"/>
                  </a:cubicBezTo>
                  <a:cubicBezTo>
                    <a:pt x="1432827" y="1149736"/>
                    <a:pt x="1386565" y="1054732"/>
                    <a:pt x="1347738" y="1027883"/>
                  </a:cubicBezTo>
                  <a:close/>
                  <a:moveTo>
                    <a:pt x="1168467" y="1435162"/>
                  </a:moveTo>
                  <a:cubicBezTo>
                    <a:pt x="1306018" y="1480186"/>
                    <a:pt x="1276277" y="1378573"/>
                    <a:pt x="1242818" y="1345941"/>
                  </a:cubicBezTo>
                  <a:cubicBezTo>
                    <a:pt x="1209362" y="1312896"/>
                    <a:pt x="990852" y="1282329"/>
                    <a:pt x="990852" y="1282329"/>
                  </a:cubicBezTo>
                  <a:cubicBezTo>
                    <a:pt x="990852" y="1282329"/>
                    <a:pt x="1030918" y="1390551"/>
                    <a:pt x="1168467" y="1435162"/>
                  </a:cubicBezTo>
                  <a:close/>
                  <a:moveTo>
                    <a:pt x="857019" y="936596"/>
                  </a:moveTo>
                  <a:cubicBezTo>
                    <a:pt x="857019" y="936596"/>
                    <a:pt x="890064" y="876289"/>
                    <a:pt x="854954" y="795742"/>
                  </a:cubicBezTo>
                  <a:cubicBezTo>
                    <a:pt x="819431" y="714782"/>
                    <a:pt x="785560" y="767654"/>
                    <a:pt x="783907" y="796155"/>
                  </a:cubicBezTo>
                  <a:cubicBezTo>
                    <a:pt x="782668" y="824244"/>
                    <a:pt x="857019" y="936596"/>
                    <a:pt x="857019" y="936596"/>
                  </a:cubicBezTo>
                  <a:close/>
                </a:path>
              </a:pathLst>
            </a:custGeom>
            <a:solidFill>
              <a:srgbClr val="4B3A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13E5739-10D1-4ACD-B0F9-DF13179F4569}"/>
                </a:ext>
              </a:extLst>
            </p:cNvPr>
            <p:cNvSpPr/>
            <p:nvPr/>
          </p:nvSpPr>
          <p:spPr>
            <a:xfrm>
              <a:off x="17804827" y="5322442"/>
              <a:ext cx="194139" cy="495674"/>
            </a:xfrm>
            <a:custGeom>
              <a:avLst/>
              <a:gdLst>
                <a:gd name="connsiteX0" fmla="*/ 65882 w 194139"/>
                <a:gd name="connsiteY0" fmla="*/ 360397 h 495674"/>
                <a:gd name="connsiteX1" fmla="*/ 68774 w 194139"/>
                <a:gd name="connsiteY1" fmla="*/ 495468 h 495674"/>
                <a:gd name="connsiteX2" fmla="*/ 193518 w 194139"/>
                <a:gd name="connsiteY2" fmla="*/ 303807 h 495674"/>
                <a:gd name="connsiteX3" fmla="*/ 95210 w 194139"/>
                <a:gd name="connsiteY3" fmla="*/ 24990 h 495674"/>
                <a:gd name="connsiteX4" fmla="*/ 91493 w 194139"/>
                <a:gd name="connsiteY4" fmla="*/ 24577 h 495674"/>
                <a:gd name="connsiteX5" fmla="*/ 3098 w 194139"/>
                <a:gd name="connsiteY5" fmla="*/ 3098 h 495674"/>
                <a:gd name="connsiteX6" fmla="*/ 65882 w 194139"/>
                <a:gd name="connsiteY6" fmla="*/ 360397 h 495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139" h="495674">
                  <a:moveTo>
                    <a:pt x="65882" y="360397"/>
                  </a:moveTo>
                  <a:cubicBezTo>
                    <a:pt x="68774" y="405833"/>
                    <a:pt x="69599" y="450857"/>
                    <a:pt x="68774" y="495468"/>
                  </a:cubicBezTo>
                  <a:cubicBezTo>
                    <a:pt x="178236" y="430204"/>
                    <a:pt x="189801" y="345939"/>
                    <a:pt x="193518" y="303807"/>
                  </a:cubicBezTo>
                  <a:cubicBezTo>
                    <a:pt x="198889" y="242261"/>
                    <a:pt x="107602" y="76623"/>
                    <a:pt x="95210" y="24990"/>
                  </a:cubicBezTo>
                  <a:cubicBezTo>
                    <a:pt x="93145" y="24577"/>
                    <a:pt x="91493" y="24577"/>
                    <a:pt x="91493" y="24577"/>
                  </a:cubicBezTo>
                  <a:cubicBezTo>
                    <a:pt x="91493" y="24577"/>
                    <a:pt x="55969" y="12185"/>
                    <a:pt x="3098" y="3098"/>
                  </a:cubicBezTo>
                  <a:cubicBezTo>
                    <a:pt x="36554" y="116690"/>
                    <a:pt x="58034" y="236478"/>
                    <a:pt x="65882" y="360397"/>
                  </a:cubicBezTo>
                  <a:close/>
                </a:path>
              </a:pathLst>
            </a:custGeom>
            <a:solidFill>
              <a:srgbClr val="2A25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917CAC8-668E-4092-8C4C-4C93B66AB876}"/>
                </a:ext>
              </a:extLst>
            </p:cNvPr>
            <p:cNvSpPr/>
            <p:nvPr/>
          </p:nvSpPr>
          <p:spPr>
            <a:xfrm>
              <a:off x="17768476" y="5812334"/>
              <a:ext cx="235445" cy="536980"/>
            </a:xfrm>
            <a:custGeom>
              <a:avLst/>
              <a:gdLst>
                <a:gd name="connsiteX0" fmla="*/ 3098 w 235445"/>
                <a:gd name="connsiteY0" fmla="*/ 536774 h 536980"/>
                <a:gd name="connsiteX1" fmla="*/ 76211 w 235445"/>
                <a:gd name="connsiteY1" fmla="*/ 525208 h 536980"/>
                <a:gd name="connsiteX2" fmla="*/ 221607 w 235445"/>
                <a:gd name="connsiteY2" fmla="*/ 368658 h 536980"/>
                <a:gd name="connsiteX3" fmla="*/ 217065 w 235445"/>
                <a:gd name="connsiteY3" fmla="*/ 3098 h 536980"/>
                <a:gd name="connsiteX4" fmla="*/ 100581 w 235445"/>
                <a:gd name="connsiteY4" fmla="*/ 95211 h 536980"/>
                <a:gd name="connsiteX5" fmla="*/ 3098 w 235445"/>
                <a:gd name="connsiteY5" fmla="*/ 536774 h 53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445" h="536980">
                  <a:moveTo>
                    <a:pt x="3098" y="536774"/>
                  </a:moveTo>
                  <a:cubicBezTo>
                    <a:pt x="36143" y="532643"/>
                    <a:pt x="61754" y="528926"/>
                    <a:pt x="76211" y="525208"/>
                  </a:cubicBezTo>
                  <a:cubicBezTo>
                    <a:pt x="150562" y="505381"/>
                    <a:pt x="201781" y="458705"/>
                    <a:pt x="221607" y="368658"/>
                  </a:cubicBezTo>
                  <a:cubicBezTo>
                    <a:pt x="253000" y="227804"/>
                    <a:pt x="217065" y="3098"/>
                    <a:pt x="217065" y="3098"/>
                  </a:cubicBezTo>
                  <a:cubicBezTo>
                    <a:pt x="185672" y="39447"/>
                    <a:pt x="144779" y="69601"/>
                    <a:pt x="100581" y="95211"/>
                  </a:cubicBezTo>
                  <a:cubicBezTo>
                    <a:pt x="89016" y="248870"/>
                    <a:pt x="55558" y="397159"/>
                    <a:pt x="3098" y="536774"/>
                  </a:cubicBezTo>
                  <a:close/>
                </a:path>
              </a:pathLst>
            </a:custGeom>
            <a:solidFill>
              <a:srgbClr val="2A25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6D5B7A4-4A8C-4354-B39C-DFCE9C748BB2}"/>
                </a:ext>
              </a:extLst>
            </p:cNvPr>
            <p:cNvSpPr/>
            <p:nvPr/>
          </p:nvSpPr>
          <p:spPr>
            <a:xfrm>
              <a:off x="17451245" y="6409539"/>
              <a:ext cx="499805" cy="520458"/>
            </a:xfrm>
            <a:custGeom>
              <a:avLst/>
              <a:gdLst>
                <a:gd name="connsiteX0" fmla="*/ 3098 w 499804"/>
                <a:gd name="connsiteY0" fmla="*/ 457962 h 520458"/>
                <a:gd name="connsiteX1" fmla="*/ 225738 w 499804"/>
                <a:gd name="connsiteY1" fmla="*/ 514138 h 520458"/>
                <a:gd name="connsiteX2" fmla="*/ 434748 w 499804"/>
                <a:gd name="connsiteY2" fmla="*/ 282824 h 520458"/>
                <a:gd name="connsiteX3" fmla="*/ 463662 w 499804"/>
                <a:gd name="connsiteY3" fmla="*/ 7724 h 520458"/>
                <a:gd name="connsiteX4" fmla="*/ 287697 w 499804"/>
                <a:gd name="connsiteY4" fmla="*/ 19703 h 520458"/>
                <a:gd name="connsiteX5" fmla="*/ 3098 w 499804"/>
                <a:gd name="connsiteY5" fmla="*/ 457962 h 52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804" h="520458">
                  <a:moveTo>
                    <a:pt x="3098" y="457962"/>
                  </a:moveTo>
                  <a:cubicBezTo>
                    <a:pt x="66296" y="471593"/>
                    <a:pt x="139822" y="489768"/>
                    <a:pt x="225738" y="514138"/>
                  </a:cubicBezTo>
                  <a:cubicBezTo>
                    <a:pt x="331482" y="544292"/>
                    <a:pt x="368658" y="411286"/>
                    <a:pt x="434748" y="282824"/>
                  </a:cubicBezTo>
                  <a:cubicBezTo>
                    <a:pt x="483075" y="188646"/>
                    <a:pt x="535121" y="56879"/>
                    <a:pt x="463662" y="7724"/>
                  </a:cubicBezTo>
                  <a:cubicBezTo>
                    <a:pt x="448378" y="-2602"/>
                    <a:pt x="376919" y="5659"/>
                    <a:pt x="287697" y="19703"/>
                  </a:cubicBezTo>
                  <a:cubicBezTo>
                    <a:pt x="217063" y="180797"/>
                    <a:pt x="120407" y="328673"/>
                    <a:pt x="3098" y="457962"/>
                  </a:cubicBezTo>
                  <a:close/>
                </a:path>
              </a:pathLst>
            </a:custGeom>
            <a:solidFill>
              <a:srgbClr val="2A25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6766DDD-59DC-4060-ADE0-D6D0B6CA1363}"/>
                </a:ext>
              </a:extLst>
            </p:cNvPr>
            <p:cNvSpPr/>
            <p:nvPr/>
          </p:nvSpPr>
          <p:spPr>
            <a:xfrm>
              <a:off x="17115013" y="7005257"/>
              <a:ext cx="470891" cy="334580"/>
            </a:xfrm>
            <a:custGeom>
              <a:avLst/>
              <a:gdLst>
                <a:gd name="connsiteX0" fmla="*/ 3098 w 470890"/>
                <a:gd name="connsiteY0" fmla="*/ 143539 h 334580"/>
                <a:gd name="connsiteX1" fmla="*/ 176995 w 470890"/>
                <a:gd name="connsiteY1" fmla="*/ 300503 h 334580"/>
                <a:gd name="connsiteX2" fmla="*/ 251347 w 470890"/>
                <a:gd name="connsiteY2" fmla="*/ 330243 h 334580"/>
                <a:gd name="connsiteX3" fmla="*/ 461183 w 470890"/>
                <a:gd name="connsiteY3" fmla="*/ 69188 h 334580"/>
                <a:gd name="connsiteX4" fmla="*/ 250522 w 470890"/>
                <a:gd name="connsiteY4" fmla="*/ 7642 h 334580"/>
                <a:gd name="connsiteX5" fmla="*/ 193931 w 470890"/>
                <a:gd name="connsiteY5" fmla="*/ 3098 h 334580"/>
                <a:gd name="connsiteX6" fmla="*/ 3098 w 470890"/>
                <a:gd name="connsiteY6" fmla="*/ 143539 h 33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890" h="334580">
                  <a:moveTo>
                    <a:pt x="3098" y="143539"/>
                  </a:moveTo>
                  <a:cubicBezTo>
                    <a:pt x="75384" y="184432"/>
                    <a:pt x="146429" y="237717"/>
                    <a:pt x="176995" y="300503"/>
                  </a:cubicBezTo>
                  <a:cubicBezTo>
                    <a:pt x="190628" y="328591"/>
                    <a:pt x="222432" y="342222"/>
                    <a:pt x="251347" y="330243"/>
                  </a:cubicBezTo>
                  <a:cubicBezTo>
                    <a:pt x="345112" y="291002"/>
                    <a:pt x="512403" y="200128"/>
                    <a:pt x="461183" y="69188"/>
                  </a:cubicBezTo>
                  <a:cubicBezTo>
                    <a:pt x="447964" y="35730"/>
                    <a:pt x="409550" y="19207"/>
                    <a:pt x="250522" y="7642"/>
                  </a:cubicBezTo>
                  <a:cubicBezTo>
                    <a:pt x="229455" y="5989"/>
                    <a:pt x="210867" y="4750"/>
                    <a:pt x="193931" y="3098"/>
                  </a:cubicBezTo>
                  <a:cubicBezTo>
                    <a:pt x="134037" y="54731"/>
                    <a:pt x="70013" y="101407"/>
                    <a:pt x="3098" y="143539"/>
                  </a:cubicBezTo>
                  <a:close/>
                </a:path>
              </a:pathLst>
            </a:custGeom>
            <a:solidFill>
              <a:srgbClr val="2A25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CF8270B-1478-439A-814E-233691AB2744}"/>
                </a:ext>
              </a:extLst>
            </p:cNvPr>
            <p:cNvSpPr/>
            <p:nvPr/>
          </p:nvSpPr>
          <p:spPr>
            <a:xfrm>
              <a:off x="16642057" y="7214679"/>
              <a:ext cx="487413" cy="268490"/>
            </a:xfrm>
            <a:custGeom>
              <a:avLst/>
              <a:gdLst>
                <a:gd name="connsiteX0" fmla="*/ 3098 w 487413"/>
                <a:gd name="connsiteY0" fmla="*/ 134039 h 268490"/>
                <a:gd name="connsiteX1" fmla="*/ 227391 w 487413"/>
                <a:gd name="connsiteY1" fmla="*/ 263740 h 268490"/>
                <a:gd name="connsiteX2" fmla="*/ 438879 w 487413"/>
                <a:gd name="connsiteY2" fmla="*/ 241848 h 268490"/>
                <a:gd name="connsiteX3" fmla="*/ 469032 w 487413"/>
                <a:gd name="connsiteY3" fmla="*/ 137756 h 268490"/>
                <a:gd name="connsiteX4" fmla="*/ 355027 w 487413"/>
                <a:gd name="connsiteY4" fmla="*/ 3098 h 268490"/>
                <a:gd name="connsiteX5" fmla="*/ 3098 w 487413"/>
                <a:gd name="connsiteY5" fmla="*/ 134039 h 26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413" h="268490">
                  <a:moveTo>
                    <a:pt x="3098" y="134039"/>
                  </a:moveTo>
                  <a:cubicBezTo>
                    <a:pt x="48948" y="205498"/>
                    <a:pt x="129908" y="253827"/>
                    <a:pt x="227391" y="263740"/>
                  </a:cubicBezTo>
                  <a:cubicBezTo>
                    <a:pt x="305046" y="271588"/>
                    <a:pt x="374028" y="261675"/>
                    <a:pt x="438879" y="241848"/>
                  </a:cubicBezTo>
                  <a:cubicBezTo>
                    <a:pt x="483489" y="228217"/>
                    <a:pt x="499185" y="172867"/>
                    <a:pt x="469032" y="137756"/>
                  </a:cubicBezTo>
                  <a:lnTo>
                    <a:pt x="355027" y="3098"/>
                  </a:lnTo>
                  <a:cubicBezTo>
                    <a:pt x="244739" y="59275"/>
                    <a:pt x="127017" y="103885"/>
                    <a:pt x="3098" y="134039"/>
                  </a:cubicBezTo>
                  <a:close/>
                </a:path>
              </a:pathLst>
            </a:custGeom>
            <a:solidFill>
              <a:srgbClr val="2A25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5B48378-0C71-4D89-8874-7486D3BB6028}"/>
              </a:ext>
            </a:extLst>
          </p:cNvPr>
          <p:cNvGrpSpPr/>
          <p:nvPr/>
        </p:nvGrpSpPr>
        <p:grpSpPr>
          <a:xfrm>
            <a:off x="5546160" y="9775688"/>
            <a:ext cx="6426847" cy="3982834"/>
            <a:chOff x="14190519" y="7350765"/>
            <a:chExt cx="2346192" cy="1453978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73B396B-9FFE-44BB-8E6D-12B79AA371CD}"/>
                </a:ext>
              </a:extLst>
            </p:cNvPr>
            <p:cNvSpPr/>
            <p:nvPr/>
          </p:nvSpPr>
          <p:spPr>
            <a:xfrm>
              <a:off x="14190519" y="7350765"/>
              <a:ext cx="2346192" cy="1453978"/>
            </a:xfrm>
            <a:custGeom>
              <a:avLst/>
              <a:gdLst>
                <a:gd name="connsiteX0" fmla="*/ 282343 w 2346191"/>
                <a:gd name="connsiteY0" fmla="*/ 1451517 h 1453977"/>
                <a:gd name="connsiteX1" fmla="*/ 310018 w 2346191"/>
                <a:gd name="connsiteY1" fmla="*/ 1448213 h 1453977"/>
                <a:gd name="connsiteX2" fmla="*/ 450873 w 2346191"/>
                <a:gd name="connsiteY2" fmla="*/ 1050847 h 1453977"/>
                <a:gd name="connsiteX3" fmla="*/ 451285 w 2346191"/>
                <a:gd name="connsiteY3" fmla="*/ 1050434 h 1453977"/>
                <a:gd name="connsiteX4" fmla="*/ 796192 w 2346191"/>
                <a:gd name="connsiteY4" fmla="*/ 835229 h 1453977"/>
                <a:gd name="connsiteX5" fmla="*/ 988679 w 2346191"/>
                <a:gd name="connsiteY5" fmla="*/ 708419 h 1453977"/>
                <a:gd name="connsiteX6" fmla="*/ 2341044 w 2346191"/>
                <a:gd name="connsiteY6" fmla="*/ 824076 h 1453977"/>
                <a:gd name="connsiteX7" fmla="*/ 2344762 w 2346191"/>
                <a:gd name="connsiteY7" fmla="*/ 821598 h 1453977"/>
                <a:gd name="connsiteX8" fmla="*/ 1990767 w 2346191"/>
                <a:gd name="connsiteY8" fmla="*/ 423406 h 1453977"/>
                <a:gd name="connsiteX9" fmla="*/ 1723930 w 2346191"/>
                <a:gd name="connsiteY9" fmla="*/ 442820 h 1453977"/>
                <a:gd name="connsiteX10" fmla="*/ 1612403 w 2346191"/>
                <a:gd name="connsiteY10" fmla="*/ 403992 h 1453977"/>
                <a:gd name="connsiteX11" fmla="*/ 1883784 w 2346191"/>
                <a:gd name="connsiteY11" fmla="*/ 340380 h 1453977"/>
                <a:gd name="connsiteX12" fmla="*/ 1585554 w 2346191"/>
                <a:gd name="connsiteY12" fmla="*/ 180112 h 1453977"/>
                <a:gd name="connsiteX13" fmla="*/ 1367870 w 2346191"/>
                <a:gd name="connsiteY13" fmla="*/ 275117 h 1453977"/>
                <a:gd name="connsiteX14" fmla="*/ 1261300 w 2346191"/>
                <a:gd name="connsiteY14" fmla="*/ 444059 h 1453977"/>
                <a:gd name="connsiteX15" fmla="*/ 1202232 w 2346191"/>
                <a:gd name="connsiteY15" fmla="*/ 351120 h 1453977"/>
                <a:gd name="connsiteX16" fmla="*/ 1439329 w 2346191"/>
                <a:gd name="connsiteY16" fmla="*/ 141285 h 1453977"/>
                <a:gd name="connsiteX17" fmla="*/ 1141925 w 2346191"/>
                <a:gd name="connsiteY17" fmla="*/ 45041 h 1453977"/>
                <a:gd name="connsiteX18" fmla="*/ 926720 w 2346191"/>
                <a:gd name="connsiteY18" fmla="*/ 165242 h 1453977"/>
                <a:gd name="connsiteX19" fmla="*/ 835021 w 2346191"/>
                <a:gd name="connsiteY19" fmla="*/ 271812 h 1453977"/>
                <a:gd name="connsiteX20" fmla="*/ 808171 w 2346191"/>
                <a:gd name="connsiteY20" fmla="*/ 207374 h 1453977"/>
                <a:gd name="connsiteX21" fmla="*/ 987440 w 2346191"/>
                <a:gd name="connsiteY21" fmla="*/ 32236 h 1453977"/>
                <a:gd name="connsiteX22" fmla="*/ 719776 w 2346191"/>
                <a:gd name="connsiteY22" fmla="*/ 43802 h 1453977"/>
                <a:gd name="connsiteX23" fmla="*/ 438894 w 2346191"/>
                <a:gd name="connsiteY23" fmla="*/ 323032 h 1453977"/>
                <a:gd name="connsiteX24" fmla="*/ 199731 w 2346191"/>
                <a:gd name="connsiteY24" fmla="*/ 426297 h 1453977"/>
                <a:gd name="connsiteX25" fmla="*/ 159664 w 2346191"/>
                <a:gd name="connsiteY25" fmla="*/ 520062 h 1453977"/>
                <a:gd name="connsiteX26" fmla="*/ 331085 w 2346191"/>
                <a:gd name="connsiteY26" fmla="*/ 598131 h 1453977"/>
                <a:gd name="connsiteX27" fmla="*/ 292257 w 2346191"/>
                <a:gd name="connsiteY27" fmla="*/ 690244 h 1453977"/>
                <a:gd name="connsiteX28" fmla="*/ 99770 w 2346191"/>
                <a:gd name="connsiteY28" fmla="*/ 544433 h 1453977"/>
                <a:gd name="connsiteX29" fmla="*/ 55159 w 2346191"/>
                <a:gd name="connsiteY29" fmla="*/ 872817 h 1453977"/>
                <a:gd name="connsiteX30" fmla="*/ 348846 w 2346191"/>
                <a:gd name="connsiteY30" fmla="*/ 1050847 h 1453977"/>
                <a:gd name="connsiteX31" fmla="*/ 405023 w 2346191"/>
                <a:gd name="connsiteY31" fmla="*/ 1049608 h 1453977"/>
                <a:gd name="connsiteX32" fmla="*/ 282343 w 2346191"/>
                <a:gd name="connsiteY32" fmla="*/ 1451517 h 145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46191" h="1453977">
                  <a:moveTo>
                    <a:pt x="282343" y="1451517"/>
                  </a:moveTo>
                  <a:lnTo>
                    <a:pt x="310018" y="1448213"/>
                  </a:lnTo>
                  <a:cubicBezTo>
                    <a:pt x="312910" y="1176831"/>
                    <a:pt x="450873" y="1050847"/>
                    <a:pt x="450873" y="1050847"/>
                  </a:cubicBezTo>
                  <a:cubicBezTo>
                    <a:pt x="450873" y="1050847"/>
                    <a:pt x="450873" y="1050847"/>
                    <a:pt x="451285" y="1050434"/>
                  </a:cubicBezTo>
                  <a:cubicBezTo>
                    <a:pt x="459547" y="1043825"/>
                    <a:pt x="608249" y="926928"/>
                    <a:pt x="796192" y="835229"/>
                  </a:cubicBezTo>
                  <a:cubicBezTo>
                    <a:pt x="855260" y="788139"/>
                    <a:pt x="919698" y="745181"/>
                    <a:pt x="988679" y="708419"/>
                  </a:cubicBezTo>
                  <a:cubicBezTo>
                    <a:pt x="1436438" y="469256"/>
                    <a:pt x="1964745" y="531215"/>
                    <a:pt x="2341044" y="824076"/>
                  </a:cubicBezTo>
                  <a:cubicBezTo>
                    <a:pt x="2342697" y="823250"/>
                    <a:pt x="2343935" y="822424"/>
                    <a:pt x="2344762" y="821598"/>
                  </a:cubicBezTo>
                  <a:cubicBezTo>
                    <a:pt x="2344762" y="821598"/>
                    <a:pt x="2070488" y="451907"/>
                    <a:pt x="1990767" y="423406"/>
                  </a:cubicBezTo>
                  <a:cubicBezTo>
                    <a:pt x="1911047" y="394491"/>
                    <a:pt x="1919721" y="356903"/>
                    <a:pt x="1723930" y="442820"/>
                  </a:cubicBezTo>
                  <a:cubicBezTo>
                    <a:pt x="1528551" y="528737"/>
                    <a:pt x="1590097" y="423406"/>
                    <a:pt x="1612403" y="403992"/>
                  </a:cubicBezTo>
                  <a:cubicBezTo>
                    <a:pt x="1634708" y="384578"/>
                    <a:pt x="1777214" y="328402"/>
                    <a:pt x="1883784" y="340380"/>
                  </a:cubicBezTo>
                  <a:cubicBezTo>
                    <a:pt x="1883784" y="340380"/>
                    <a:pt x="1765236" y="209440"/>
                    <a:pt x="1585554" y="180112"/>
                  </a:cubicBezTo>
                  <a:cubicBezTo>
                    <a:pt x="1405872" y="150785"/>
                    <a:pt x="1390175" y="237115"/>
                    <a:pt x="1367870" y="275117"/>
                  </a:cubicBezTo>
                  <a:cubicBezTo>
                    <a:pt x="1345564" y="313118"/>
                    <a:pt x="1302193" y="428363"/>
                    <a:pt x="1261300" y="444059"/>
                  </a:cubicBezTo>
                  <a:cubicBezTo>
                    <a:pt x="1220406" y="460168"/>
                    <a:pt x="1166296" y="420928"/>
                    <a:pt x="1202232" y="351120"/>
                  </a:cubicBezTo>
                  <a:cubicBezTo>
                    <a:pt x="1238168" y="281313"/>
                    <a:pt x="1389349" y="154089"/>
                    <a:pt x="1439329" y="141285"/>
                  </a:cubicBezTo>
                  <a:cubicBezTo>
                    <a:pt x="1439329" y="141285"/>
                    <a:pt x="1237342" y="28932"/>
                    <a:pt x="1141925" y="45041"/>
                  </a:cubicBezTo>
                  <a:cubicBezTo>
                    <a:pt x="1046508" y="60737"/>
                    <a:pt x="989092" y="78912"/>
                    <a:pt x="926720" y="165242"/>
                  </a:cubicBezTo>
                  <a:cubicBezTo>
                    <a:pt x="864761" y="251572"/>
                    <a:pt x="864761" y="259833"/>
                    <a:pt x="835021" y="271812"/>
                  </a:cubicBezTo>
                  <a:cubicBezTo>
                    <a:pt x="804867" y="283378"/>
                    <a:pt x="777604" y="257768"/>
                    <a:pt x="808171" y="207374"/>
                  </a:cubicBezTo>
                  <a:cubicBezTo>
                    <a:pt x="838738" y="157394"/>
                    <a:pt x="934981" y="59085"/>
                    <a:pt x="987440" y="32236"/>
                  </a:cubicBezTo>
                  <a:cubicBezTo>
                    <a:pt x="987440" y="32236"/>
                    <a:pt x="891196" y="-40463"/>
                    <a:pt x="719776" y="43802"/>
                  </a:cubicBezTo>
                  <a:cubicBezTo>
                    <a:pt x="547942" y="128067"/>
                    <a:pt x="454590" y="284204"/>
                    <a:pt x="438894" y="323032"/>
                  </a:cubicBezTo>
                  <a:cubicBezTo>
                    <a:pt x="423610" y="361860"/>
                    <a:pt x="257560" y="368882"/>
                    <a:pt x="199731" y="426297"/>
                  </a:cubicBezTo>
                  <a:cubicBezTo>
                    <a:pt x="142315" y="483713"/>
                    <a:pt x="143968" y="506844"/>
                    <a:pt x="159664" y="520062"/>
                  </a:cubicBezTo>
                  <a:cubicBezTo>
                    <a:pt x="174947" y="532867"/>
                    <a:pt x="317866" y="575826"/>
                    <a:pt x="331085" y="598131"/>
                  </a:cubicBezTo>
                  <a:cubicBezTo>
                    <a:pt x="344303" y="620849"/>
                    <a:pt x="370738" y="679917"/>
                    <a:pt x="292257" y="690244"/>
                  </a:cubicBezTo>
                  <a:cubicBezTo>
                    <a:pt x="213775" y="700157"/>
                    <a:pt x="246407" y="586152"/>
                    <a:pt x="99770" y="544433"/>
                  </a:cubicBezTo>
                  <a:cubicBezTo>
                    <a:pt x="-46867" y="502714"/>
                    <a:pt x="3527" y="812510"/>
                    <a:pt x="55159" y="872817"/>
                  </a:cubicBezTo>
                  <a:cubicBezTo>
                    <a:pt x="106792" y="932711"/>
                    <a:pt x="272429" y="1054151"/>
                    <a:pt x="348846" y="1050847"/>
                  </a:cubicBezTo>
                  <a:cubicBezTo>
                    <a:pt x="376934" y="1049608"/>
                    <a:pt x="393457" y="1049608"/>
                    <a:pt x="405023" y="1049608"/>
                  </a:cubicBezTo>
                  <a:cubicBezTo>
                    <a:pt x="241450" y="1237138"/>
                    <a:pt x="282343" y="1451517"/>
                    <a:pt x="282343" y="1451517"/>
                  </a:cubicBezTo>
                  <a:close/>
                </a:path>
              </a:pathLst>
            </a:custGeom>
            <a:solidFill>
              <a:srgbClr val="5631B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7094A-F4A2-4FB4-822E-F64D4243925E}"/>
                </a:ext>
              </a:extLst>
            </p:cNvPr>
            <p:cNvSpPr/>
            <p:nvPr/>
          </p:nvSpPr>
          <p:spPr>
            <a:xfrm>
              <a:off x="14983200" y="7909713"/>
              <a:ext cx="1548982" cy="330450"/>
            </a:xfrm>
            <a:custGeom>
              <a:avLst/>
              <a:gdLst>
                <a:gd name="connsiteX0" fmla="*/ 3098 w 1548982"/>
                <a:gd name="connsiteY0" fmla="*/ 276694 h 330449"/>
                <a:gd name="connsiteX1" fmla="*/ 314133 w 1548982"/>
                <a:gd name="connsiteY1" fmla="*/ 173016 h 330449"/>
                <a:gd name="connsiteX2" fmla="*/ 905638 w 1548982"/>
                <a:gd name="connsiteY2" fmla="*/ 209365 h 330449"/>
                <a:gd name="connsiteX3" fmla="*/ 1179498 w 1548982"/>
                <a:gd name="connsiteY3" fmla="*/ 329979 h 330449"/>
                <a:gd name="connsiteX4" fmla="*/ 1194368 w 1548982"/>
                <a:gd name="connsiteY4" fmla="*/ 329566 h 330449"/>
                <a:gd name="connsiteX5" fmla="*/ 992381 w 1548982"/>
                <a:gd name="connsiteY5" fmla="*/ 196560 h 330449"/>
                <a:gd name="connsiteX6" fmla="*/ 1220804 w 1548982"/>
                <a:gd name="connsiteY6" fmla="*/ 327914 h 330449"/>
                <a:gd name="connsiteX7" fmla="*/ 1547950 w 1548982"/>
                <a:gd name="connsiteY7" fmla="*/ 265955 h 330449"/>
                <a:gd name="connsiteX8" fmla="*/ 195584 w 1548982"/>
                <a:gd name="connsiteY8" fmla="*/ 150297 h 330449"/>
                <a:gd name="connsiteX9" fmla="*/ 3098 w 1548982"/>
                <a:gd name="connsiteY9" fmla="*/ 276694 h 3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8982" h="330449">
                  <a:moveTo>
                    <a:pt x="3098" y="276694"/>
                  </a:moveTo>
                  <a:cubicBezTo>
                    <a:pt x="100993" y="228779"/>
                    <a:pt x="209215" y="187886"/>
                    <a:pt x="314133" y="173016"/>
                  </a:cubicBezTo>
                  <a:cubicBezTo>
                    <a:pt x="625582" y="128818"/>
                    <a:pt x="866397" y="193669"/>
                    <a:pt x="905638" y="209365"/>
                  </a:cubicBezTo>
                  <a:cubicBezTo>
                    <a:pt x="945292" y="225061"/>
                    <a:pt x="1096473" y="330392"/>
                    <a:pt x="1179498" y="329979"/>
                  </a:cubicBezTo>
                  <a:cubicBezTo>
                    <a:pt x="1184042" y="329979"/>
                    <a:pt x="1188998" y="329566"/>
                    <a:pt x="1194368" y="329566"/>
                  </a:cubicBezTo>
                  <a:cubicBezTo>
                    <a:pt x="1118778" y="282477"/>
                    <a:pt x="957271" y="187473"/>
                    <a:pt x="992381" y="196560"/>
                  </a:cubicBezTo>
                  <a:cubicBezTo>
                    <a:pt x="1025013" y="204821"/>
                    <a:pt x="1157606" y="287434"/>
                    <a:pt x="1220804" y="327914"/>
                  </a:cubicBezTo>
                  <a:cubicBezTo>
                    <a:pt x="1323243" y="319240"/>
                    <a:pt x="1511186" y="287021"/>
                    <a:pt x="1547950" y="265955"/>
                  </a:cubicBezTo>
                  <a:cubicBezTo>
                    <a:pt x="1171650" y="-26906"/>
                    <a:pt x="643344" y="-88866"/>
                    <a:pt x="195584" y="150297"/>
                  </a:cubicBezTo>
                  <a:cubicBezTo>
                    <a:pt x="126603" y="186647"/>
                    <a:pt x="62165" y="229192"/>
                    <a:pt x="3098" y="276694"/>
                  </a:cubicBezTo>
                  <a:close/>
                </a:path>
              </a:pathLst>
            </a:custGeom>
            <a:solidFill>
              <a:srgbClr val="5631B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0A9F9C9-6FC3-40E2-BEEB-501FF256E0B2}"/>
              </a:ext>
            </a:extLst>
          </p:cNvPr>
          <p:cNvGrpSpPr/>
          <p:nvPr/>
        </p:nvGrpSpPr>
        <p:grpSpPr>
          <a:xfrm>
            <a:off x="5660804" y="6790705"/>
            <a:ext cx="3598129" cy="6777608"/>
            <a:chOff x="17816341" y="6305117"/>
            <a:chExt cx="1313537" cy="247424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98FA30C-7D11-4F7C-9CBE-34A96A0C2A86}"/>
                </a:ext>
              </a:extLst>
            </p:cNvPr>
            <p:cNvSpPr/>
            <p:nvPr/>
          </p:nvSpPr>
          <p:spPr>
            <a:xfrm>
              <a:off x="17816341" y="6305117"/>
              <a:ext cx="1313537" cy="2474241"/>
            </a:xfrm>
            <a:custGeom>
              <a:avLst/>
              <a:gdLst>
                <a:gd name="connsiteX0" fmla="*/ 597957 w 1313536"/>
                <a:gd name="connsiteY0" fmla="*/ 268284 h 2474240"/>
                <a:gd name="connsiteX1" fmla="*/ 453386 w 1313536"/>
                <a:gd name="connsiteY1" fmla="*/ 459118 h 2474240"/>
                <a:gd name="connsiteX2" fmla="*/ 305097 w 1313536"/>
                <a:gd name="connsiteY2" fmla="*/ 682172 h 2474240"/>
                <a:gd name="connsiteX3" fmla="*/ 431494 w 1313536"/>
                <a:gd name="connsiteY3" fmla="*/ 884159 h 2474240"/>
                <a:gd name="connsiteX4" fmla="*/ 475277 w 1313536"/>
                <a:gd name="connsiteY4" fmla="*/ 910595 h 2474240"/>
                <a:gd name="connsiteX5" fmla="*/ 431906 w 1313536"/>
                <a:gd name="connsiteY5" fmla="*/ 946531 h 2474240"/>
                <a:gd name="connsiteX6" fmla="*/ 417449 w 1313536"/>
                <a:gd name="connsiteY6" fmla="*/ 934140 h 2474240"/>
                <a:gd name="connsiteX7" fmla="*/ 258833 w 1313536"/>
                <a:gd name="connsiteY7" fmla="*/ 778828 h 2474240"/>
                <a:gd name="connsiteX8" fmla="*/ 182417 w 1313536"/>
                <a:gd name="connsiteY8" fmla="*/ 1113409 h 2474240"/>
                <a:gd name="connsiteX9" fmla="*/ 343097 w 1313536"/>
                <a:gd name="connsiteY9" fmla="*/ 1222870 h 2474240"/>
                <a:gd name="connsiteX10" fmla="*/ 481473 w 1313536"/>
                <a:gd name="connsiteY10" fmla="*/ 1300938 h 2474240"/>
                <a:gd name="connsiteX11" fmla="*/ 507497 w 1313536"/>
                <a:gd name="connsiteY11" fmla="*/ 1319939 h 2474240"/>
                <a:gd name="connsiteX12" fmla="*/ 426537 w 1313536"/>
                <a:gd name="connsiteY12" fmla="*/ 1292264 h 2474240"/>
                <a:gd name="connsiteX13" fmla="*/ 338142 w 1313536"/>
                <a:gd name="connsiteY13" fmla="*/ 1241871 h 2474240"/>
                <a:gd name="connsiteX14" fmla="*/ 179113 w 1313536"/>
                <a:gd name="connsiteY14" fmla="*/ 1138192 h 2474240"/>
                <a:gd name="connsiteX15" fmla="*/ 175807 w 1313536"/>
                <a:gd name="connsiteY15" fmla="*/ 1164215 h 2474240"/>
                <a:gd name="connsiteX16" fmla="*/ 167135 w 1313536"/>
                <a:gd name="connsiteY16" fmla="*/ 1229479 h 2474240"/>
                <a:gd name="connsiteX17" fmla="*/ 313358 w 1313536"/>
                <a:gd name="connsiteY17" fmla="*/ 1345962 h 2474240"/>
                <a:gd name="connsiteX18" fmla="*/ 459582 w 1313536"/>
                <a:gd name="connsiteY18" fmla="*/ 1429401 h 2474240"/>
                <a:gd name="connsiteX19" fmla="*/ 487258 w 1313536"/>
                <a:gd name="connsiteY19" fmla="*/ 1454598 h 2474240"/>
                <a:gd name="connsiteX20" fmla="*/ 399688 w 1313536"/>
                <a:gd name="connsiteY20" fmla="*/ 1443445 h 2474240"/>
                <a:gd name="connsiteX21" fmla="*/ 304270 w 1313536"/>
                <a:gd name="connsiteY21" fmla="*/ 1388095 h 2474240"/>
                <a:gd name="connsiteX22" fmla="*/ 160112 w 1313536"/>
                <a:gd name="connsiteY22" fmla="*/ 1281112 h 2474240"/>
                <a:gd name="connsiteX23" fmla="*/ 96914 w 1313536"/>
                <a:gd name="connsiteY23" fmla="*/ 1548776 h 2474240"/>
                <a:gd name="connsiteX24" fmla="*/ 68825 w 1313536"/>
                <a:gd name="connsiteY24" fmla="*/ 1626844 h 2474240"/>
                <a:gd name="connsiteX25" fmla="*/ 95260 w 1313536"/>
                <a:gd name="connsiteY25" fmla="*/ 1638410 h 2474240"/>
                <a:gd name="connsiteX26" fmla="*/ 198526 w 1313536"/>
                <a:gd name="connsiteY26" fmla="*/ 1710696 h 2474240"/>
                <a:gd name="connsiteX27" fmla="*/ 45693 w 1313536"/>
                <a:gd name="connsiteY27" fmla="*/ 1687151 h 2474240"/>
                <a:gd name="connsiteX28" fmla="*/ 39497 w 1313536"/>
                <a:gd name="connsiteY28" fmla="*/ 1703261 h 2474240"/>
                <a:gd name="connsiteX29" fmla="*/ 3148 w 1313536"/>
                <a:gd name="connsiteY29" fmla="*/ 1828006 h 2474240"/>
                <a:gd name="connsiteX30" fmla="*/ 260485 w 1313536"/>
                <a:gd name="connsiteY30" fmla="*/ 2266264 h 2474240"/>
                <a:gd name="connsiteX31" fmla="*/ 234876 w 1313536"/>
                <a:gd name="connsiteY31" fmla="*/ 2376552 h 2474240"/>
                <a:gd name="connsiteX32" fmla="*/ 194395 w 1313536"/>
                <a:gd name="connsiteY32" fmla="*/ 2449664 h 2474240"/>
                <a:gd name="connsiteX33" fmla="*/ 241486 w 1313536"/>
                <a:gd name="connsiteY33" fmla="*/ 2472795 h 2474240"/>
                <a:gd name="connsiteX34" fmla="*/ 290640 w 1313536"/>
                <a:gd name="connsiteY34" fmla="*/ 2346811 h 2474240"/>
                <a:gd name="connsiteX35" fmla="*/ 314183 w 1313536"/>
                <a:gd name="connsiteY35" fmla="*/ 2324093 h 2474240"/>
                <a:gd name="connsiteX36" fmla="*/ 369946 w 1313536"/>
                <a:gd name="connsiteY36" fmla="*/ 2290635 h 2474240"/>
                <a:gd name="connsiteX37" fmla="*/ 385231 w 1313536"/>
                <a:gd name="connsiteY37" fmla="*/ 2291874 h 2474240"/>
                <a:gd name="connsiteX38" fmla="*/ 814401 w 1313536"/>
                <a:gd name="connsiteY38" fmla="*/ 2079973 h 2474240"/>
                <a:gd name="connsiteX39" fmla="*/ 554999 w 1313536"/>
                <a:gd name="connsiteY39" fmla="*/ 2041145 h 2474240"/>
                <a:gd name="connsiteX40" fmla="*/ 481887 w 1313536"/>
                <a:gd name="connsiteY40" fmla="*/ 1985382 h 2474240"/>
                <a:gd name="connsiteX41" fmla="*/ 513693 w 1313536"/>
                <a:gd name="connsiteY41" fmla="*/ 1989926 h 2474240"/>
                <a:gd name="connsiteX42" fmla="*/ 826793 w 1313536"/>
                <a:gd name="connsiteY42" fmla="*/ 2060146 h 2474240"/>
                <a:gd name="connsiteX43" fmla="*/ 895362 w 1313536"/>
                <a:gd name="connsiteY43" fmla="*/ 1950272 h 2474240"/>
                <a:gd name="connsiteX44" fmla="*/ 897014 w 1313536"/>
                <a:gd name="connsiteY44" fmla="*/ 1948207 h 2474240"/>
                <a:gd name="connsiteX45" fmla="*/ 963104 w 1313536"/>
                <a:gd name="connsiteY45" fmla="*/ 1818092 h 2474240"/>
                <a:gd name="connsiteX46" fmla="*/ 794162 w 1313536"/>
                <a:gd name="connsiteY46" fmla="*/ 1814375 h 2474240"/>
                <a:gd name="connsiteX47" fmla="*/ 711136 w 1313536"/>
                <a:gd name="connsiteY47" fmla="*/ 1795374 h 2474240"/>
                <a:gd name="connsiteX48" fmla="*/ 743356 w 1313536"/>
                <a:gd name="connsiteY48" fmla="*/ 1792895 h 2474240"/>
                <a:gd name="connsiteX49" fmla="*/ 970952 w 1313536"/>
                <a:gd name="connsiteY49" fmla="*/ 1797852 h 2474240"/>
                <a:gd name="connsiteX50" fmla="*/ 1008954 w 1313536"/>
                <a:gd name="connsiteY50" fmla="*/ 1678064 h 2474240"/>
                <a:gd name="connsiteX51" fmla="*/ 759879 w 1313536"/>
                <a:gd name="connsiteY51" fmla="*/ 1721436 h 2474240"/>
                <a:gd name="connsiteX52" fmla="*/ 682222 w 1313536"/>
                <a:gd name="connsiteY52" fmla="*/ 1698304 h 2474240"/>
                <a:gd name="connsiteX53" fmla="*/ 714853 w 1313536"/>
                <a:gd name="connsiteY53" fmla="*/ 1687565 h 2474240"/>
                <a:gd name="connsiteX54" fmla="*/ 1020932 w 1313536"/>
                <a:gd name="connsiteY54" fmla="*/ 1633040 h 2474240"/>
                <a:gd name="connsiteX55" fmla="*/ 1045716 w 1313536"/>
                <a:gd name="connsiteY55" fmla="*/ 1536797 h 2474240"/>
                <a:gd name="connsiteX56" fmla="*/ 1078348 w 1313536"/>
                <a:gd name="connsiteY56" fmla="*/ 1383551 h 2474240"/>
                <a:gd name="connsiteX57" fmla="*/ 792510 w 1313536"/>
                <a:gd name="connsiteY57" fmla="*/ 1422792 h 2474240"/>
                <a:gd name="connsiteX58" fmla="*/ 707419 w 1313536"/>
                <a:gd name="connsiteY58" fmla="*/ 1414944 h 2474240"/>
                <a:gd name="connsiteX59" fmla="*/ 738812 w 1313536"/>
                <a:gd name="connsiteY59" fmla="*/ 1408335 h 2474240"/>
                <a:gd name="connsiteX60" fmla="*/ 1082478 w 1313536"/>
                <a:gd name="connsiteY60" fmla="*/ 1360419 h 2474240"/>
                <a:gd name="connsiteX61" fmla="*/ 1137003 w 1313536"/>
                <a:gd name="connsiteY61" fmla="*/ 1079950 h 2474240"/>
                <a:gd name="connsiteX62" fmla="*/ 918080 w 1313536"/>
                <a:gd name="connsiteY62" fmla="*/ 1124561 h 2474240"/>
                <a:gd name="connsiteX63" fmla="*/ 902385 w 1313536"/>
                <a:gd name="connsiteY63" fmla="*/ 1070450 h 2474240"/>
                <a:gd name="connsiteX64" fmla="*/ 1165504 w 1313536"/>
                <a:gd name="connsiteY64" fmla="*/ 982055 h 2474240"/>
                <a:gd name="connsiteX65" fmla="*/ 1291075 w 1313536"/>
                <a:gd name="connsiteY65" fmla="*/ 675563 h 2474240"/>
                <a:gd name="connsiteX66" fmla="*/ 1123784 w 1313536"/>
                <a:gd name="connsiteY66" fmla="*/ 690020 h 2474240"/>
                <a:gd name="connsiteX67" fmla="*/ 1084544 w 1313536"/>
                <a:gd name="connsiteY67" fmla="*/ 663171 h 2474240"/>
                <a:gd name="connsiteX68" fmla="*/ 1304707 w 1313536"/>
                <a:gd name="connsiteY68" fmla="*/ 619386 h 2474240"/>
                <a:gd name="connsiteX69" fmla="*/ 1304707 w 1313536"/>
                <a:gd name="connsiteY69" fmla="*/ 619386 h 2474240"/>
                <a:gd name="connsiteX70" fmla="*/ 1312968 w 1313536"/>
                <a:gd name="connsiteY70" fmla="*/ 492163 h 2474240"/>
                <a:gd name="connsiteX71" fmla="*/ 1158895 w 1313536"/>
                <a:gd name="connsiteY71" fmla="*/ 531404 h 2474240"/>
                <a:gd name="connsiteX72" fmla="*/ 1117589 w 1313536"/>
                <a:gd name="connsiteY72" fmla="*/ 507447 h 2474240"/>
                <a:gd name="connsiteX73" fmla="*/ 1311316 w 1313536"/>
                <a:gd name="connsiteY73" fmla="*/ 435987 h 2474240"/>
                <a:gd name="connsiteX74" fmla="*/ 1283227 w 1313536"/>
                <a:gd name="connsiteY74" fmla="*/ 229043 h 2474240"/>
                <a:gd name="connsiteX75" fmla="*/ 1303466 w 1313536"/>
                <a:gd name="connsiteY75" fmla="*/ 3098 h 2474240"/>
                <a:gd name="connsiteX76" fmla="*/ 978801 w 1313536"/>
                <a:gd name="connsiteY76" fmla="*/ 29947 h 2474240"/>
                <a:gd name="connsiteX77" fmla="*/ 770205 w 1313536"/>
                <a:gd name="connsiteY77" fmla="*/ 123712 h 2474240"/>
                <a:gd name="connsiteX78" fmla="*/ 770205 w 1313536"/>
                <a:gd name="connsiteY78" fmla="*/ 123712 h 2474240"/>
                <a:gd name="connsiteX79" fmla="*/ 783835 w 1313536"/>
                <a:gd name="connsiteY79" fmla="*/ 298437 h 2474240"/>
                <a:gd name="connsiteX80" fmla="*/ 815642 w 1313536"/>
                <a:gd name="connsiteY80" fmla="*/ 356266 h 2474240"/>
                <a:gd name="connsiteX81" fmla="*/ 772682 w 1313536"/>
                <a:gd name="connsiteY81" fmla="*/ 335200 h 2474240"/>
                <a:gd name="connsiteX82" fmla="*/ 764421 w 1313536"/>
                <a:gd name="connsiteY82" fmla="*/ 314960 h 2474240"/>
                <a:gd name="connsiteX83" fmla="*/ 704527 w 1313536"/>
                <a:gd name="connsiteY83" fmla="*/ 174106 h 2474240"/>
                <a:gd name="connsiteX84" fmla="*/ 704527 w 1313536"/>
                <a:gd name="connsiteY84" fmla="*/ 174106 h 2474240"/>
                <a:gd name="connsiteX85" fmla="*/ 654134 w 1313536"/>
                <a:gd name="connsiteY85" fmla="*/ 214999 h 2474240"/>
                <a:gd name="connsiteX86" fmla="*/ 651655 w 1313536"/>
                <a:gd name="connsiteY86" fmla="*/ 217064 h 2474240"/>
                <a:gd name="connsiteX87" fmla="*/ 691310 w 1313536"/>
                <a:gd name="connsiteY87" fmla="*/ 384767 h 2474240"/>
                <a:gd name="connsiteX88" fmla="*/ 745421 w 1313536"/>
                <a:gd name="connsiteY88" fmla="*/ 491337 h 2474240"/>
                <a:gd name="connsiteX89" fmla="*/ 702461 w 1313536"/>
                <a:gd name="connsiteY89" fmla="*/ 470271 h 2474240"/>
                <a:gd name="connsiteX90" fmla="*/ 672309 w 1313536"/>
                <a:gd name="connsiteY90" fmla="*/ 404594 h 2474240"/>
                <a:gd name="connsiteX91" fmla="*/ 597957 w 1313536"/>
                <a:gd name="connsiteY91" fmla="*/ 268284 h 247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1313536" h="2474240">
                  <a:moveTo>
                    <a:pt x="597957" y="268284"/>
                  </a:moveTo>
                  <a:cubicBezTo>
                    <a:pt x="543432" y="326526"/>
                    <a:pt x="497584" y="395920"/>
                    <a:pt x="453386" y="459118"/>
                  </a:cubicBezTo>
                  <a:cubicBezTo>
                    <a:pt x="402166" y="531404"/>
                    <a:pt x="348468" y="604103"/>
                    <a:pt x="305097" y="682172"/>
                  </a:cubicBezTo>
                  <a:cubicBezTo>
                    <a:pt x="310879" y="713151"/>
                    <a:pt x="336077" y="815178"/>
                    <a:pt x="431494" y="884159"/>
                  </a:cubicBezTo>
                  <a:cubicBezTo>
                    <a:pt x="444711" y="893659"/>
                    <a:pt x="459168" y="902747"/>
                    <a:pt x="475277" y="910595"/>
                  </a:cubicBezTo>
                  <a:cubicBezTo>
                    <a:pt x="628524" y="987011"/>
                    <a:pt x="477756" y="979576"/>
                    <a:pt x="431906" y="946531"/>
                  </a:cubicBezTo>
                  <a:cubicBezTo>
                    <a:pt x="427364" y="943227"/>
                    <a:pt x="422820" y="939096"/>
                    <a:pt x="417449" y="934140"/>
                  </a:cubicBezTo>
                  <a:cubicBezTo>
                    <a:pt x="374077" y="892007"/>
                    <a:pt x="306335" y="793698"/>
                    <a:pt x="258833" y="778828"/>
                  </a:cubicBezTo>
                  <a:cubicBezTo>
                    <a:pt x="216289" y="885811"/>
                    <a:pt x="197287" y="999816"/>
                    <a:pt x="182417" y="1113409"/>
                  </a:cubicBezTo>
                  <a:cubicBezTo>
                    <a:pt x="203070" y="1128692"/>
                    <a:pt x="270812" y="1177020"/>
                    <a:pt x="343097" y="1222870"/>
                  </a:cubicBezTo>
                  <a:cubicBezTo>
                    <a:pt x="391840" y="1253850"/>
                    <a:pt x="442232" y="1283177"/>
                    <a:pt x="481473" y="1300938"/>
                  </a:cubicBezTo>
                  <a:cubicBezTo>
                    <a:pt x="493040" y="1306308"/>
                    <a:pt x="502953" y="1312917"/>
                    <a:pt x="507497" y="1319939"/>
                  </a:cubicBezTo>
                  <a:cubicBezTo>
                    <a:pt x="513693" y="1329440"/>
                    <a:pt x="507084" y="1334397"/>
                    <a:pt x="426537" y="1292264"/>
                  </a:cubicBezTo>
                  <a:cubicBezTo>
                    <a:pt x="397209" y="1276981"/>
                    <a:pt x="367056" y="1259632"/>
                    <a:pt x="338142" y="1241871"/>
                  </a:cubicBezTo>
                  <a:cubicBezTo>
                    <a:pt x="273290" y="1202630"/>
                    <a:pt x="212983" y="1161737"/>
                    <a:pt x="179113" y="1138192"/>
                  </a:cubicBezTo>
                  <a:cubicBezTo>
                    <a:pt x="178286" y="1146866"/>
                    <a:pt x="177048" y="1155541"/>
                    <a:pt x="175807" y="1164215"/>
                  </a:cubicBezTo>
                  <a:cubicBezTo>
                    <a:pt x="173331" y="1186107"/>
                    <a:pt x="170438" y="1208000"/>
                    <a:pt x="167135" y="1229479"/>
                  </a:cubicBezTo>
                  <a:cubicBezTo>
                    <a:pt x="200591" y="1258806"/>
                    <a:pt x="255943" y="1305069"/>
                    <a:pt x="313358" y="1345962"/>
                  </a:cubicBezTo>
                  <a:cubicBezTo>
                    <a:pt x="364577" y="1382725"/>
                    <a:pt x="417862" y="1415357"/>
                    <a:pt x="459582" y="1429401"/>
                  </a:cubicBezTo>
                  <a:cubicBezTo>
                    <a:pt x="471974" y="1433531"/>
                    <a:pt x="482714" y="1442619"/>
                    <a:pt x="487258" y="1454598"/>
                  </a:cubicBezTo>
                  <a:cubicBezTo>
                    <a:pt x="493454" y="1471533"/>
                    <a:pt x="486017" y="1485577"/>
                    <a:pt x="399688" y="1443445"/>
                  </a:cubicBezTo>
                  <a:cubicBezTo>
                    <a:pt x="368295" y="1428162"/>
                    <a:pt x="335663" y="1408748"/>
                    <a:pt x="304270" y="1388095"/>
                  </a:cubicBezTo>
                  <a:cubicBezTo>
                    <a:pt x="248920" y="1351745"/>
                    <a:pt x="196874" y="1311265"/>
                    <a:pt x="160112" y="1281112"/>
                  </a:cubicBezTo>
                  <a:cubicBezTo>
                    <a:pt x="146068" y="1371572"/>
                    <a:pt x="127067" y="1460381"/>
                    <a:pt x="96914" y="1548776"/>
                  </a:cubicBezTo>
                  <a:cubicBezTo>
                    <a:pt x="88239" y="1574799"/>
                    <a:pt x="78738" y="1600822"/>
                    <a:pt x="68825" y="1626844"/>
                  </a:cubicBezTo>
                  <a:cubicBezTo>
                    <a:pt x="77913" y="1630975"/>
                    <a:pt x="86588" y="1634693"/>
                    <a:pt x="95260" y="1638410"/>
                  </a:cubicBezTo>
                  <a:cubicBezTo>
                    <a:pt x="140697" y="1657411"/>
                    <a:pt x="179938" y="1683434"/>
                    <a:pt x="198526" y="1710696"/>
                  </a:cubicBezTo>
                  <a:cubicBezTo>
                    <a:pt x="218354" y="1739610"/>
                    <a:pt x="206787" y="1758198"/>
                    <a:pt x="45693" y="1687151"/>
                  </a:cubicBezTo>
                  <a:cubicBezTo>
                    <a:pt x="43628" y="1692521"/>
                    <a:pt x="41562" y="1697891"/>
                    <a:pt x="39497" y="1703261"/>
                  </a:cubicBezTo>
                  <a:cubicBezTo>
                    <a:pt x="23801" y="1742502"/>
                    <a:pt x="1910" y="1784634"/>
                    <a:pt x="3148" y="1828006"/>
                  </a:cubicBezTo>
                  <a:cubicBezTo>
                    <a:pt x="4800" y="1894922"/>
                    <a:pt x="31649" y="2178282"/>
                    <a:pt x="260485" y="2266264"/>
                  </a:cubicBezTo>
                  <a:cubicBezTo>
                    <a:pt x="262550" y="2303440"/>
                    <a:pt x="249747" y="2343507"/>
                    <a:pt x="234876" y="2376552"/>
                  </a:cubicBezTo>
                  <a:cubicBezTo>
                    <a:pt x="216289" y="2418684"/>
                    <a:pt x="194395" y="2449664"/>
                    <a:pt x="194395" y="2449664"/>
                  </a:cubicBezTo>
                  <a:lnTo>
                    <a:pt x="241486" y="2472795"/>
                  </a:lnTo>
                  <a:cubicBezTo>
                    <a:pt x="243963" y="2416206"/>
                    <a:pt x="265856" y="2375313"/>
                    <a:pt x="290640" y="2346811"/>
                  </a:cubicBezTo>
                  <a:cubicBezTo>
                    <a:pt x="298488" y="2338137"/>
                    <a:pt x="306335" y="2330702"/>
                    <a:pt x="314183" y="2324093"/>
                  </a:cubicBezTo>
                  <a:cubicBezTo>
                    <a:pt x="343097" y="2299722"/>
                    <a:pt x="369946" y="2290635"/>
                    <a:pt x="369946" y="2290635"/>
                  </a:cubicBezTo>
                  <a:cubicBezTo>
                    <a:pt x="374904" y="2291048"/>
                    <a:pt x="380273" y="2291461"/>
                    <a:pt x="385231" y="2291874"/>
                  </a:cubicBezTo>
                  <a:cubicBezTo>
                    <a:pt x="631829" y="2304679"/>
                    <a:pt x="738812" y="2194392"/>
                    <a:pt x="814401" y="2079973"/>
                  </a:cubicBezTo>
                  <a:cubicBezTo>
                    <a:pt x="749139" y="2068408"/>
                    <a:pt x="641742" y="2067582"/>
                    <a:pt x="554999" y="2041145"/>
                  </a:cubicBezTo>
                  <a:cubicBezTo>
                    <a:pt x="468256" y="2015123"/>
                    <a:pt x="470735" y="1987861"/>
                    <a:pt x="481887" y="1985382"/>
                  </a:cubicBezTo>
                  <a:cubicBezTo>
                    <a:pt x="490148" y="1983730"/>
                    <a:pt x="502126" y="1985795"/>
                    <a:pt x="513693" y="1989926"/>
                  </a:cubicBezTo>
                  <a:cubicBezTo>
                    <a:pt x="597544" y="2020906"/>
                    <a:pt x="753683" y="2048581"/>
                    <a:pt x="826793" y="2060146"/>
                  </a:cubicBezTo>
                  <a:cubicBezTo>
                    <a:pt x="851164" y="2021731"/>
                    <a:pt x="872644" y="1983317"/>
                    <a:pt x="895362" y="1950272"/>
                  </a:cubicBezTo>
                  <a:cubicBezTo>
                    <a:pt x="895775" y="1949446"/>
                    <a:pt x="896189" y="1948620"/>
                    <a:pt x="897014" y="1948207"/>
                  </a:cubicBezTo>
                  <a:cubicBezTo>
                    <a:pt x="923449" y="1908553"/>
                    <a:pt x="945343" y="1864355"/>
                    <a:pt x="963104" y="1818092"/>
                  </a:cubicBezTo>
                  <a:cubicBezTo>
                    <a:pt x="909406" y="1818918"/>
                    <a:pt x="849098" y="1818505"/>
                    <a:pt x="794162" y="1814375"/>
                  </a:cubicBezTo>
                  <a:cubicBezTo>
                    <a:pt x="703702" y="1807765"/>
                    <a:pt x="700396" y="1800330"/>
                    <a:pt x="711136" y="1795374"/>
                  </a:cubicBezTo>
                  <a:cubicBezTo>
                    <a:pt x="718572" y="1791656"/>
                    <a:pt x="730964" y="1791243"/>
                    <a:pt x="743356" y="1792895"/>
                  </a:cubicBezTo>
                  <a:cubicBezTo>
                    <a:pt x="803250" y="1801157"/>
                    <a:pt x="894949" y="1800330"/>
                    <a:pt x="970952" y="1797852"/>
                  </a:cubicBezTo>
                  <a:cubicBezTo>
                    <a:pt x="985409" y="1758611"/>
                    <a:pt x="997801" y="1718544"/>
                    <a:pt x="1008954" y="1678064"/>
                  </a:cubicBezTo>
                  <a:cubicBezTo>
                    <a:pt x="942451" y="1695826"/>
                    <a:pt x="843729" y="1718544"/>
                    <a:pt x="759879" y="1721436"/>
                  </a:cubicBezTo>
                  <a:cubicBezTo>
                    <a:pt x="671895" y="1724740"/>
                    <a:pt x="671070" y="1709870"/>
                    <a:pt x="682222" y="1698304"/>
                  </a:cubicBezTo>
                  <a:cubicBezTo>
                    <a:pt x="690483" y="1689630"/>
                    <a:pt x="702875" y="1686325"/>
                    <a:pt x="714853" y="1687565"/>
                  </a:cubicBezTo>
                  <a:cubicBezTo>
                    <a:pt x="795400" y="1695413"/>
                    <a:pt x="943278" y="1656585"/>
                    <a:pt x="1020932" y="1633040"/>
                  </a:cubicBezTo>
                  <a:cubicBezTo>
                    <a:pt x="1029607" y="1600408"/>
                    <a:pt x="1037455" y="1567777"/>
                    <a:pt x="1045716" y="1536797"/>
                  </a:cubicBezTo>
                  <a:cubicBezTo>
                    <a:pt x="1058522" y="1486403"/>
                    <a:pt x="1068848" y="1435184"/>
                    <a:pt x="1078348" y="1383551"/>
                  </a:cubicBezTo>
                  <a:cubicBezTo>
                    <a:pt x="1018042" y="1395117"/>
                    <a:pt x="896600" y="1416183"/>
                    <a:pt x="792510" y="1422792"/>
                  </a:cubicBezTo>
                  <a:cubicBezTo>
                    <a:pt x="702050" y="1428575"/>
                    <a:pt x="697919" y="1421140"/>
                    <a:pt x="707419" y="1414944"/>
                  </a:cubicBezTo>
                  <a:cubicBezTo>
                    <a:pt x="714442" y="1410400"/>
                    <a:pt x="726420" y="1408335"/>
                    <a:pt x="738812" y="1408335"/>
                  </a:cubicBezTo>
                  <a:cubicBezTo>
                    <a:pt x="840837" y="1408335"/>
                    <a:pt x="1030021" y="1371572"/>
                    <a:pt x="1082478" y="1360419"/>
                  </a:cubicBezTo>
                  <a:cubicBezTo>
                    <a:pt x="1099001" y="1266654"/>
                    <a:pt x="1113458" y="1172063"/>
                    <a:pt x="1137003" y="1079950"/>
                  </a:cubicBezTo>
                  <a:cubicBezTo>
                    <a:pt x="1076282" y="1077472"/>
                    <a:pt x="963931" y="1123322"/>
                    <a:pt x="918080" y="1124561"/>
                  </a:cubicBezTo>
                  <a:cubicBezTo>
                    <a:pt x="861490" y="1126213"/>
                    <a:pt x="732203" y="1047732"/>
                    <a:pt x="902385" y="1070450"/>
                  </a:cubicBezTo>
                  <a:cubicBezTo>
                    <a:pt x="1039107" y="1088625"/>
                    <a:pt x="1133700" y="1012621"/>
                    <a:pt x="1165504" y="982055"/>
                  </a:cubicBezTo>
                  <a:cubicBezTo>
                    <a:pt x="1201441" y="878789"/>
                    <a:pt x="1260095" y="780480"/>
                    <a:pt x="1291075" y="675563"/>
                  </a:cubicBezTo>
                  <a:cubicBezTo>
                    <a:pt x="1240682" y="672258"/>
                    <a:pt x="1153112" y="690020"/>
                    <a:pt x="1123784" y="690020"/>
                  </a:cubicBezTo>
                  <a:cubicBezTo>
                    <a:pt x="1085371" y="690433"/>
                    <a:pt x="969300" y="645822"/>
                    <a:pt x="1084544" y="663171"/>
                  </a:cubicBezTo>
                  <a:cubicBezTo>
                    <a:pt x="1165504" y="675150"/>
                    <a:pt x="1257618" y="640866"/>
                    <a:pt x="1304707" y="619386"/>
                  </a:cubicBezTo>
                  <a:lnTo>
                    <a:pt x="1304707" y="619386"/>
                  </a:lnTo>
                  <a:cubicBezTo>
                    <a:pt x="1310489" y="585515"/>
                    <a:pt x="1312968" y="541318"/>
                    <a:pt x="1312968" y="492163"/>
                  </a:cubicBezTo>
                  <a:cubicBezTo>
                    <a:pt x="1272900" y="490098"/>
                    <a:pt x="1191528" y="528513"/>
                    <a:pt x="1158895" y="531404"/>
                  </a:cubicBezTo>
                  <a:cubicBezTo>
                    <a:pt x="1120481" y="534709"/>
                    <a:pt x="1001520" y="499185"/>
                    <a:pt x="1117589" y="507447"/>
                  </a:cubicBezTo>
                  <a:cubicBezTo>
                    <a:pt x="1198963" y="513230"/>
                    <a:pt x="1274141" y="465314"/>
                    <a:pt x="1311316" y="435987"/>
                  </a:cubicBezTo>
                  <a:cubicBezTo>
                    <a:pt x="1308010" y="364114"/>
                    <a:pt x="1298511" y="288937"/>
                    <a:pt x="1283227" y="229043"/>
                  </a:cubicBezTo>
                  <a:cubicBezTo>
                    <a:pt x="1251009" y="105124"/>
                    <a:pt x="1303466" y="3098"/>
                    <a:pt x="1303466" y="3098"/>
                  </a:cubicBezTo>
                  <a:cubicBezTo>
                    <a:pt x="1253488" y="5989"/>
                    <a:pt x="1132459" y="-6402"/>
                    <a:pt x="978801" y="29947"/>
                  </a:cubicBezTo>
                  <a:cubicBezTo>
                    <a:pt x="887928" y="51426"/>
                    <a:pt x="826380" y="84058"/>
                    <a:pt x="770205" y="123712"/>
                  </a:cubicBezTo>
                  <a:cubicBezTo>
                    <a:pt x="770205" y="123712"/>
                    <a:pt x="770205" y="123712"/>
                    <a:pt x="770205" y="123712"/>
                  </a:cubicBezTo>
                  <a:cubicBezTo>
                    <a:pt x="769378" y="127017"/>
                    <a:pt x="753683" y="216651"/>
                    <a:pt x="783835" y="298437"/>
                  </a:cubicBezTo>
                  <a:cubicBezTo>
                    <a:pt x="791270" y="318677"/>
                    <a:pt x="801596" y="338504"/>
                    <a:pt x="815642" y="356266"/>
                  </a:cubicBezTo>
                  <a:cubicBezTo>
                    <a:pt x="887514" y="447553"/>
                    <a:pt x="791683" y="369071"/>
                    <a:pt x="772682" y="335200"/>
                  </a:cubicBezTo>
                  <a:cubicBezTo>
                    <a:pt x="769792" y="330243"/>
                    <a:pt x="767313" y="323221"/>
                    <a:pt x="764421" y="314960"/>
                  </a:cubicBezTo>
                  <a:cubicBezTo>
                    <a:pt x="748725" y="268284"/>
                    <a:pt x="733441" y="181128"/>
                    <a:pt x="704527" y="174106"/>
                  </a:cubicBezTo>
                  <a:lnTo>
                    <a:pt x="704527" y="174106"/>
                  </a:lnTo>
                  <a:cubicBezTo>
                    <a:pt x="688418" y="187324"/>
                    <a:pt x="671895" y="200955"/>
                    <a:pt x="654134" y="214999"/>
                  </a:cubicBezTo>
                  <a:cubicBezTo>
                    <a:pt x="653307" y="215412"/>
                    <a:pt x="652482" y="216238"/>
                    <a:pt x="651655" y="217064"/>
                  </a:cubicBezTo>
                  <a:cubicBezTo>
                    <a:pt x="654959" y="241848"/>
                    <a:pt x="666940" y="314960"/>
                    <a:pt x="691310" y="384767"/>
                  </a:cubicBezTo>
                  <a:cubicBezTo>
                    <a:pt x="704940" y="424421"/>
                    <a:pt x="722703" y="462836"/>
                    <a:pt x="745421" y="491337"/>
                  </a:cubicBezTo>
                  <a:cubicBezTo>
                    <a:pt x="816880" y="582624"/>
                    <a:pt x="721049" y="504142"/>
                    <a:pt x="702461" y="470271"/>
                  </a:cubicBezTo>
                  <a:cubicBezTo>
                    <a:pt x="696265" y="459118"/>
                    <a:pt x="685527" y="433922"/>
                    <a:pt x="672309" y="404594"/>
                  </a:cubicBezTo>
                  <a:cubicBezTo>
                    <a:pt x="649590" y="355027"/>
                    <a:pt x="620262" y="291828"/>
                    <a:pt x="597957" y="26828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F17F0A3-7DBA-4CAC-B823-B82A7BC8B59D}"/>
                </a:ext>
              </a:extLst>
            </p:cNvPr>
            <p:cNvSpPr/>
            <p:nvPr/>
          </p:nvSpPr>
          <p:spPr>
            <a:xfrm>
              <a:off x="17816341" y="7583543"/>
              <a:ext cx="326319" cy="1098745"/>
            </a:xfrm>
            <a:custGeom>
              <a:avLst/>
              <a:gdLst>
                <a:gd name="connsiteX0" fmla="*/ 304270 w 326318"/>
                <a:gd name="connsiteY0" fmla="*/ 110081 h 1098744"/>
                <a:gd name="connsiteX1" fmla="*/ 160112 w 326318"/>
                <a:gd name="connsiteY1" fmla="*/ 3098 h 1098744"/>
                <a:gd name="connsiteX2" fmla="*/ 96914 w 326318"/>
                <a:gd name="connsiteY2" fmla="*/ 270762 h 1098744"/>
                <a:gd name="connsiteX3" fmla="*/ 68825 w 326318"/>
                <a:gd name="connsiteY3" fmla="*/ 348831 h 1098744"/>
                <a:gd name="connsiteX4" fmla="*/ 95260 w 326318"/>
                <a:gd name="connsiteY4" fmla="*/ 360397 h 1098744"/>
                <a:gd name="connsiteX5" fmla="*/ 198526 w 326318"/>
                <a:gd name="connsiteY5" fmla="*/ 432682 h 1098744"/>
                <a:gd name="connsiteX6" fmla="*/ 45693 w 326318"/>
                <a:gd name="connsiteY6" fmla="*/ 409138 h 1098744"/>
                <a:gd name="connsiteX7" fmla="*/ 39497 w 326318"/>
                <a:gd name="connsiteY7" fmla="*/ 425247 h 1098744"/>
                <a:gd name="connsiteX8" fmla="*/ 3148 w 326318"/>
                <a:gd name="connsiteY8" fmla="*/ 549992 h 1098744"/>
                <a:gd name="connsiteX9" fmla="*/ 260485 w 326318"/>
                <a:gd name="connsiteY9" fmla="*/ 988251 h 1098744"/>
                <a:gd name="connsiteX10" fmla="*/ 234876 w 326318"/>
                <a:gd name="connsiteY10" fmla="*/ 1098538 h 1098744"/>
                <a:gd name="connsiteX11" fmla="*/ 290640 w 326318"/>
                <a:gd name="connsiteY11" fmla="*/ 1068798 h 1098744"/>
                <a:gd name="connsiteX12" fmla="*/ 314183 w 326318"/>
                <a:gd name="connsiteY12" fmla="*/ 1046079 h 1098744"/>
                <a:gd name="connsiteX13" fmla="*/ 286509 w 326318"/>
                <a:gd name="connsiteY13" fmla="*/ 956032 h 1098744"/>
                <a:gd name="connsiteX14" fmla="*/ 201005 w 326318"/>
                <a:gd name="connsiteY14" fmla="*/ 553296 h 1098744"/>
                <a:gd name="connsiteX15" fmla="*/ 304270 w 326318"/>
                <a:gd name="connsiteY15" fmla="*/ 110081 h 1098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6318" h="1098744">
                  <a:moveTo>
                    <a:pt x="304270" y="110081"/>
                  </a:moveTo>
                  <a:cubicBezTo>
                    <a:pt x="248920" y="73731"/>
                    <a:pt x="196874" y="33251"/>
                    <a:pt x="160112" y="3098"/>
                  </a:cubicBezTo>
                  <a:cubicBezTo>
                    <a:pt x="146068" y="93558"/>
                    <a:pt x="127067" y="182367"/>
                    <a:pt x="96914" y="270762"/>
                  </a:cubicBezTo>
                  <a:cubicBezTo>
                    <a:pt x="88239" y="296785"/>
                    <a:pt x="78738" y="322808"/>
                    <a:pt x="68825" y="348831"/>
                  </a:cubicBezTo>
                  <a:cubicBezTo>
                    <a:pt x="77913" y="352961"/>
                    <a:pt x="86588" y="356679"/>
                    <a:pt x="95260" y="360397"/>
                  </a:cubicBezTo>
                  <a:cubicBezTo>
                    <a:pt x="140697" y="379397"/>
                    <a:pt x="179938" y="405420"/>
                    <a:pt x="198526" y="432682"/>
                  </a:cubicBezTo>
                  <a:cubicBezTo>
                    <a:pt x="218354" y="461597"/>
                    <a:pt x="206787" y="480184"/>
                    <a:pt x="45693" y="409138"/>
                  </a:cubicBezTo>
                  <a:cubicBezTo>
                    <a:pt x="43628" y="414508"/>
                    <a:pt x="41562" y="419877"/>
                    <a:pt x="39497" y="425247"/>
                  </a:cubicBezTo>
                  <a:cubicBezTo>
                    <a:pt x="23801" y="464488"/>
                    <a:pt x="1910" y="506620"/>
                    <a:pt x="3148" y="549992"/>
                  </a:cubicBezTo>
                  <a:cubicBezTo>
                    <a:pt x="4800" y="616908"/>
                    <a:pt x="31649" y="900268"/>
                    <a:pt x="260485" y="988251"/>
                  </a:cubicBezTo>
                  <a:cubicBezTo>
                    <a:pt x="262550" y="1025426"/>
                    <a:pt x="249747" y="1065493"/>
                    <a:pt x="234876" y="1098538"/>
                  </a:cubicBezTo>
                  <a:cubicBezTo>
                    <a:pt x="252224" y="1091516"/>
                    <a:pt x="273290" y="1081603"/>
                    <a:pt x="290640" y="1068798"/>
                  </a:cubicBezTo>
                  <a:cubicBezTo>
                    <a:pt x="299726" y="1062189"/>
                    <a:pt x="307987" y="1054341"/>
                    <a:pt x="314183" y="1046079"/>
                  </a:cubicBezTo>
                  <a:cubicBezTo>
                    <a:pt x="331533" y="1022122"/>
                    <a:pt x="331119" y="991968"/>
                    <a:pt x="286509" y="956032"/>
                  </a:cubicBezTo>
                  <a:cubicBezTo>
                    <a:pt x="165481" y="858136"/>
                    <a:pt x="165481" y="640039"/>
                    <a:pt x="201005" y="553296"/>
                  </a:cubicBezTo>
                  <a:cubicBezTo>
                    <a:pt x="220419" y="505381"/>
                    <a:pt x="253051" y="337265"/>
                    <a:pt x="304270" y="11008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FF734D-7C22-47C4-908B-290367A94C37}"/>
                </a:ext>
              </a:extLst>
            </p:cNvPr>
            <p:cNvSpPr/>
            <p:nvPr/>
          </p:nvSpPr>
          <p:spPr>
            <a:xfrm>
              <a:off x="17980378" y="7440624"/>
              <a:ext cx="173486" cy="210662"/>
            </a:xfrm>
            <a:custGeom>
              <a:avLst/>
              <a:gdLst>
                <a:gd name="connsiteX0" fmla="*/ 174105 w 173486"/>
                <a:gd name="connsiteY0" fmla="*/ 106777 h 210661"/>
                <a:gd name="connsiteX1" fmla="*/ 15076 w 173486"/>
                <a:gd name="connsiteY1" fmla="*/ 3098 h 210661"/>
                <a:gd name="connsiteX2" fmla="*/ 11771 w 173486"/>
                <a:gd name="connsiteY2" fmla="*/ 29121 h 210661"/>
                <a:gd name="connsiteX3" fmla="*/ 3098 w 173486"/>
                <a:gd name="connsiteY3" fmla="*/ 94385 h 210661"/>
                <a:gd name="connsiteX4" fmla="*/ 149321 w 173486"/>
                <a:gd name="connsiteY4" fmla="*/ 210868 h 210661"/>
                <a:gd name="connsiteX5" fmla="*/ 174105 w 173486"/>
                <a:gd name="connsiteY5" fmla="*/ 106777 h 21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486" h="210661">
                  <a:moveTo>
                    <a:pt x="174105" y="106777"/>
                  </a:moveTo>
                  <a:cubicBezTo>
                    <a:pt x="109254" y="67536"/>
                    <a:pt x="48946" y="26643"/>
                    <a:pt x="15076" y="3098"/>
                  </a:cubicBezTo>
                  <a:cubicBezTo>
                    <a:pt x="14249" y="11772"/>
                    <a:pt x="13011" y="20447"/>
                    <a:pt x="11771" y="29121"/>
                  </a:cubicBezTo>
                  <a:cubicBezTo>
                    <a:pt x="9294" y="51013"/>
                    <a:pt x="6402" y="72906"/>
                    <a:pt x="3098" y="94385"/>
                  </a:cubicBezTo>
                  <a:cubicBezTo>
                    <a:pt x="36554" y="123712"/>
                    <a:pt x="91906" y="169975"/>
                    <a:pt x="149321" y="210868"/>
                  </a:cubicBezTo>
                  <a:cubicBezTo>
                    <a:pt x="157583" y="177410"/>
                    <a:pt x="165430" y="142713"/>
                    <a:pt x="174105" y="10677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FFE8034-3E52-4277-901C-DA293A8A0069}"/>
                </a:ext>
              </a:extLst>
            </p:cNvPr>
            <p:cNvSpPr/>
            <p:nvPr/>
          </p:nvSpPr>
          <p:spPr>
            <a:xfrm>
              <a:off x="17995247" y="7081260"/>
              <a:ext cx="239576" cy="450237"/>
            </a:xfrm>
            <a:custGeom>
              <a:avLst/>
              <a:gdLst>
                <a:gd name="connsiteX0" fmla="*/ 79514 w 239575"/>
                <a:gd name="connsiteY0" fmla="*/ 3098 h 450237"/>
                <a:gd name="connsiteX1" fmla="*/ 3098 w 239575"/>
                <a:gd name="connsiteY1" fmla="*/ 337678 h 450237"/>
                <a:gd name="connsiteX2" fmla="*/ 163781 w 239575"/>
                <a:gd name="connsiteY2" fmla="*/ 447140 h 450237"/>
                <a:gd name="connsiteX3" fmla="*/ 238132 w 239575"/>
                <a:gd name="connsiteY3" fmla="*/ 158409 h 450237"/>
                <a:gd name="connsiteX4" fmla="*/ 79514 w 239575"/>
                <a:gd name="connsiteY4" fmla="*/ 3098 h 45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575" h="450237">
                  <a:moveTo>
                    <a:pt x="79514" y="3098"/>
                  </a:moveTo>
                  <a:cubicBezTo>
                    <a:pt x="36970" y="110081"/>
                    <a:pt x="17969" y="224086"/>
                    <a:pt x="3098" y="337678"/>
                  </a:cubicBezTo>
                  <a:cubicBezTo>
                    <a:pt x="23751" y="352961"/>
                    <a:pt x="91495" y="401290"/>
                    <a:pt x="163781" y="447140"/>
                  </a:cubicBezTo>
                  <a:cubicBezTo>
                    <a:pt x="185672" y="355853"/>
                    <a:pt x="210456" y="258783"/>
                    <a:pt x="238132" y="158409"/>
                  </a:cubicBezTo>
                  <a:cubicBezTo>
                    <a:pt x="194760" y="116277"/>
                    <a:pt x="127017" y="17968"/>
                    <a:pt x="79514" y="3098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E0E320E-CEBF-4A68-96CA-F0F3C2E29AC0}"/>
                </a:ext>
              </a:extLst>
            </p:cNvPr>
            <p:cNvSpPr/>
            <p:nvPr/>
          </p:nvSpPr>
          <p:spPr>
            <a:xfrm>
              <a:off x="18578415" y="6305530"/>
              <a:ext cx="541111" cy="301535"/>
            </a:xfrm>
            <a:custGeom>
              <a:avLst/>
              <a:gdLst>
                <a:gd name="connsiteX0" fmla="*/ 21348 w 541111"/>
                <a:gd name="connsiteY0" fmla="*/ 298850 h 301535"/>
                <a:gd name="connsiteX1" fmla="*/ 541393 w 541111"/>
                <a:gd name="connsiteY1" fmla="*/ 3098 h 301535"/>
                <a:gd name="connsiteX2" fmla="*/ 216728 w 541111"/>
                <a:gd name="connsiteY2" fmla="*/ 29947 h 301535"/>
                <a:gd name="connsiteX3" fmla="*/ 8132 w 541111"/>
                <a:gd name="connsiteY3" fmla="*/ 123712 h 301535"/>
                <a:gd name="connsiteX4" fmla="*/ 8132 w 541111"/>
                <a:gd name="connsiteY4" fmla="*/ 123712 h 301535"/>
                <a:gd name="connsiteX5" fmla="*/ 21348 w 541111"/>
                <a:gd name="connsiteY5" fmla="*/ 298850 h 30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111" h="301535">
                  <a:moveTo>
                    <a:pt x="21348" y="298850"/>
                  </a:moveTo>
                  <a:cubicBezTo>
                    <a:pt x="262165" y="95211"/>
                    <a:pt x="541393" y="3098"/>
                    <a:pt x="541393" y="3098"/>
                  </a:cubicBezTo>
                  <a:cubicBezTo>
                    <a:pt x="491414" y="5989"/>
                    <a:pt x="370386" y="-6402"/>
                    <a:pt x="216728" y="29947"/>
                  </a:cubicBezTo>
                  <a:cubicBezTo>
                    <a:pt x="125854" y="51426"/>
                    <a:pt x="64306" y="84058"/>
                    <a:pt x="8132" y="123712"/>
                  </a:cubicBezTo>
                  <a:cubicBezTo>
                    <a:pt x="8132" y="123712"/>
                    <a:pt x="8132" y="123712"/>
                    <a:pt x="8132" y="123712"/>
                  </a:cubicBezTo>
                  <a:cubicBezTo>
                    <a:pt x="7305" y="127430"/>
                    <a:pt x="-8804" y="217064"/>
                    <a:pt x="21348" y="29885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45FFC8E-CD1B-4E94-BCF3-AD4BD5AC4F2D}"/>
                </a:ext>
              </a:extLst>
            </p:cNvPr>
            <p:cNvSpPr/>
            <p:nvPr/>
          </p:nvSpPr>
          <p:spPr>
            <a:xfrm>
              <a:off x="18118340" y="6570302"/>
              <a:ext cx="371756" cy="619593"/>
            </a:xfrm>
            <a:custGeom>
              <a:avLst/>
              <a:gdLst>
                <a:gd name="connsiteX0" fmla="*/ 295958 w 371755"/>
                <a:gd name="connsiteY0" fmla="*/ 3098 h 619592"/>
                <a:gd name="connsiteX1" fmla="*/ 151387 w 371755"/>
                <a:gd name="connsiteY1" fmla="*/ 193932 h 619592"/>
                <a:gd name="connsiteX2" fmla="*/ 3098 w 371755"/>
                <a:gd name="connsiteY2" fmla="*/ 416986 h 619592"/>
                <a:gd name="connsiteX3" fmla="*/ 129495 w 371755"/>
                <a:gd name="connsiteY3" fmla="*/ 618973 h 619592"/>
                <a:gd name="connsiteX4" fmla="*/ 172040 w 371755"/>
                <a:gd name="connsiteY4" fmla="*/ 474815 h 619592"/>
                <a:gd name="connsiteX5" fmla="*/ 370310 w 371755"/>
                <a:gd name="connsiteY5" fmla="*/ 140648 h 619592"/>
                <a:gd name="connsiteX6" fmla="*/ 295958 w 371755"/>
                <a:gd name="connsiteY6" fmla="*/ 3098 h 61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755" h="619592">
                  <a:moveTo>
                    <a:pt x="295958" y="3098"/>
                  </a:moveTo>
                  <a:cubicBezTo>
                    <a:pt x="241433" y="61340"/>
                    <a:pt x="195585" y="130734"/>
                    <a:pt x="151387" y="193932"/>
                  </a:cubicBezTo>
                  <a:cubicBezTo>
                    <a:pt x="100168" y="266218"/>
                    <a:pt x="46469" y="338917"/>
                    <a:pt x="3098" y="416986"/>
                  </a:cubicBezTo>
                  <a:cubicBezTo>
                    <a:pt x="8880" y="447966"/>
                    <a:pt x="34078" y="549992"/>
                    <a:pt x="129495" y="618973"/>
                  </a:cubicBezTo>
                  <a:cubicBezTo>
                    <a:pt x="143126" y="571471"/>
                    <a:pt x="157169" y="523143"/>
                    <a:pt x="172040" y="474815"/>
                  </a:cubicBezTo>
                  <a:cubicBezTo>
                    <a:pt x="212108" y="345113"/>
                    <a:pt x="284394" y="234000"/>
                    <a:pt x="370310" y="140648"/>
                  </a:cubicBezTo>
                  <a:cubicBezTo>
                    <a:pt x="347591" y="89841"/>
                    <a:pt x="318263" y="26642"/>
                    <a:pt x="295958" y="3098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9D88739-E6AC-4FAD-BA87-357E7CBCA914}"/>
                </a:ext>
              </a:extLst>
            </p:cNvPr>
            <p:cNvSpPr/>
            <p:nvPr/>
          </p:nvSpPr>
          <p:spPr>
            <a:xfrm>
              <a:off x="18464899" y="6476950"/>
              <a:ext cx="115657" cy="214792"/>
            </a:xfrm>
            <a:custGeom>
              <a:avLst/>
              <a:gdLst>
                <a:gd name="connsiteX0" fmla="*/ 55969 w 115657"/>
                <a:gd name="connsiteY0" fmla="*/ 3098 h 214792"/>
                <a:gd name="connsiteX1" fmla="*/ 55969 w 115657"/>
                <a:gd name="connsiteY1" fmla="*/ 3098 h 214792"/>
                <a:gd name="connsiteX2" fmla="*/ 5577 w 115657"/>
                <a:gd name="connsiteY2" fmla="*/ 43991 h 214792"/>
                <a:gd name="connsiteX3" fmla="*/ 3098 w 115657"/>
                <a:gd name="connsiteY3" fmla="*/ 46056 h 214792"/>
                <a:gd name="connsiteX4" fmla="*/ 42752 w 115657"/>
                <a:gd name="connsiteY4" fmla="*/ 213760 h 214792"/>
                <a:gd name="connsiteX5" fmla="*/ 115863 w 115657"/>
                <a:gd name="connsiteY5" fmla="*/ 143952 h 214792"/>
                <a:gd name="connsiteX6" fmla="*/ 55969 w 115657"/>
                <a:gd name="connsiteY6" fmla="*/ 3098 h 21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657" h="214792">
                  <a:moveTo>
                    <a:pt x="55969" y="3098"/>
                  </a:moveTo>
                  <a:lnTo>
                    <a:pt x="55969" y="3098"/>
                  </a:lnTo>
                  <a:cubicBezTo>
                    <a:pt x="39447" y="16316"/>
                    <a:pt x="22924" y="29947"/>
                    <a:pt x="5577" y="43991"/>
                  </a:cubicBezTo>
                  <a:cubicBezTo>
                    <a:pt x="4750" y="44404"/>
                    <a:pt x="3925" y="45230"/>
                    <a:pt x="3098" y="46056"/>
                  </a:cubicBezTo>
                  <a:cubicBezTo>
                    <a:pt x="6402" y="70840"/>
                    <a:pt x="18382" y="143952"/>
                    <a:pt x="42752" y="213760"/>
                  </a:cubicBezTo>
                  <a:cubicBezTo>
                    <a:pt x="66296" y="189389"/>
                    <a:pt x="90668" y="166257"/>
                    <a:pt x="115863" y="143952"/>
                  </a:cubicBezTo>
                  <a:cubicBezTo>
                    <a:pt x="100168" y="97689"/>
                    <a:pt x="84883" y="10120"/>
                    <a:pt x="55969" y="3098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BAE1FA4-AE20-4A5A-8EC7-B413222FF3A0}"/>
              </a:ext>
            </a:extLst>
          </p:cNvPr>
          <p:cNvGrpSpPr/>
          <p:nvPr/>
        </p:nvGrpSpPr>
        <p:grpSpPr>
          <a:xfrm>
            <a:off x="520541" y="9775688"/>
            <a:ext cx="6426847" cy="3982834"/>
            <a:chOff x="3303875" y="7350765"/>
            <a:chExt cx="2346192" cy="1453978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A5852FB-F6FD-4D3B-8066-828F352FCFC5}"/>
                </a:ext>
              </a:extLst>
            </p:cNvPr>
            <p:cNvSpPr/>
            <p:nvPr/>
          </p:nvSpPr>
          <p:spPr>
            <a:xfrm>
              <a:off x="3303875" y="7350765"/>
              <a:ext cx="2346192" cy="1453978"/>
            </a:xfrm>
            <a:custGeom>
              <a:avLst/>
              <a:gdLst>
                <a:gd name="connsiteX0" fmla="*/ 2065516 w 2346191"/>
                <a:gd name="connsiteY0" fmla="*/ 1451517 h 1453977"/>
                <a:gd name="connsiteX1" fmla="*/ 2037841 w 2346191"/>
                <a:gd name="connsiteY1" fmla="*/ 1448213 h 1453977"/>
                <a:gd name="connsiteX2" fmla="*/ 1896987 w 2346191"/>
                <a:gd name="connsiteY2" fmla="*/ 1050847 h 1453977"/>
                <a:gd name="connsiteX3" fmla="*/ 1896574 w 2346191"/>
                <a:gd name="connsiteY3" fmla="*/ 1050434 h 1453977"/>
                <a:gd name="connsiteX4" fmla="*/ 1551667 w 2346191"/>
                <a:gd name="connsiteY4" fmla="*/ 835229 h 1453977"/>
                <a:gd name="connsiteX5" fmla="*/ 1359180 w 2346191"/>
                <a:gd name="connsiteY5" fmla="*/ 708419 h 1453977"/>
                <a:gd name="connsiteX6" fmla="*/ 6816 w 2346191"/>
                <a:gd name="connsiteY6" fmla="*/ 824076 h 1453977"/>
                <a:gd name="connsiteX7" fmla="*/ 3098 w 2346191"/>
                <a:gd name="connsiteY7" fmla="*/ 821598 h 1453977"/>
                <a:gd name="connsiteX8" fmla="*/ 357092 w 2346191"/>
                <a:gd name="connsiteY8" fmla="*/ 423406 h 1453977"/>
                <a:gd name="connsiteX9" fmla="*/ 623930 w 2346191"/>
                <a:gd name="connsiteY9" fmla="*/ 442820 h 1453977"/>
                <a:gd name="connsiteX10" fmla="*/ 735457 w 2346191"/>
                <a:gd name="connsiteY10" fmla="*/ 403992 h 1453977"/>
                <a:gd name="connsiteX11" fmla="*/ 464075 w 2346191"/>
                <a:gd name="connsiteY11" fmla="*/ 340380 h 1453977"/>
                <a:gd name="connsiteX12" fmla="*/ 762306 w 2346191"/>
                <a:gd name="connsiteY12" fmla="*/ 180112 h 1453977"/>
                <a:gd name="connsiteX13" fmla="*/ 979989 w 2346191"/>
                <a:gd name="connsiteY13" fmla="*/ 275117 h 1453977"/>
                <a:gd name="connsiteX14" fmla="*/ 1086560 w 2346191"/>
                <a:gd name="connsiteY14" fmla="*/ 444059 h 1453977"/>
                <a:gd name="connsiteX15" fmla="*/ 1145627 w 2346191"/>
                <a:gd name="connsiteY15" fmla="*/ 351120 h 1453977"/>
                <a:gd name="connsiteX16" fmla="*/ 908530 w 2346191"/>
                <a:gd name="connsiteY16" fmla="*/ 141285 h 1453977"/>
                <a:gd name="connsiteX17" fmla="*/ 1205935 w 2346191"/>
                <a:gd name="connsiteY17" fmla="*/ 45041 h 1453977"/>
                <a:gd name="connsiteX18" fmla="*/ 1421140 w 2346191"/>
                <a:gd name="connsiteY18" fmla="*/ 165242 h 1453977"/>
                <a:gd name="connsiteX19" fmla="*/ 1512839 w 2346191"/>
                <a:gd name="connsiteY19" fmla="*/ 271812 h 1453977"/>
                <a:gd name="connsiteX20" fmla="*/ 1539688 w 2346191"/>
                <a:gd name="connsiteY20" fmla="*/ 207374 h 1453977"/>
                <a:gd name="connsiteX21" fmla="*/ 1360419 w 2346191"/>
                <a:gd name="connsiteY21" fmla="*/ 32236 h 1453977"/>
                <a:gd name="connsiteX22" fmla="*/ 1628084 w 2346191"/>
                <a:gd name="connsiteY22" fmla="*/ 43802 h 1453977"/>
                <a:gd name="connsiteX23" fmla="*/ 1908966 w 2346191"/>
                <a:gd name="connsiteY23" fmla="*/ 323032 h 1453977"/>
                <a:gd name="connsiteX24" fmla="*/ 2148129 w 2346191"/>
                <a:gd name="connsiteY24" fmla="*/ 426297 h 1453977"/>
                <a:gd name="connsiteX25" fmla="*/ 2188196 w 2346191"/>
                <a:gd name="connsiteY25" fmla="*/ 520062 h 1453977"/>
                <a:gd name="connsiteX26" fmla="*/ 2016775 w 2346191"/>
                <a:gd name="connsiteY26" fmla="*/ 598131 h 1453977"/>
                <a:gd name="connsiteX27" fmla="*/ 2055603 w 2346191"/>
                <a:gd name="connsiteY27" fmla="*/ 690244 h 1453977"/>
                <a:gd name="connsiteX28" fmla="*/ 2248090 w 2346191"/>
                <a:gd name="connsiteY28" fmla="*/ 544433 h 1453977"/>
                <a:gd name="connsiteX29" fmla="*/ 2292700 w 2346191"/>
                <a:gd name="connsiteY29" fmla="*/ 872817 h 1453977"/>
                <a:gd name="connsiteX30" fmla="*/ 1999013 w 2346191"/>
                <a:gd name="connsiteY30" fmla="*/ 1050847 h 1453977"/>
                <a:gd name="connsiteX31" fmla="*/ 1942837 w 2346191"/>
                <a:gd name="connsiteY31" fmla="*/ 1049608 h 1453977"/>
                <a:gd name="connsiteX32" fmla="*/ 2065516 w 2346191"/>
                <a:gd name="connsiteY32" fmla="*/ 1451517 h 145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46191" h="1453977">
                  <a:moveTo>
                    <a:pt x="2065516" y="1451517"/>
                  </a:moveTo>
                  <a:lnTo>
                    <a:pt x="2037841" y="1448213"/>
                  </a:lnTo>
                  <a:cubicBezTo>
                    <a:pt x="2034950" y="1176831"/>
                    <a:pt x="1896987" y="1050847"/>
                    <a:pt x="1896987" y="1050847"/>
                  </a:cubicBezTo>
                  <a:cubicBezTo>
                    <a:pt x="1896987" y="1050847"/>
                    <a:pt x="1896987" y="1050847"/>
                    <a:pt x="1896574" y="1050434"/>
                  </a:cubicBezTo>
                  <a:cubicBezTo>
                    <a:pt x="1888313" y="1043825"/>
                    <a:pt x="1739610" y="926928"/>
                    <a:pt x="1551667" y="835229"/>
                  </a:cubicBezTo>
                  <a:cubicBezTo>
                    <a:pt x="1492599" y="788139"/>
                    <a:pt x="1428162" y="745181"/>
                    <a:pt x="1359180" y="708419"/>
                  </a:cubicBezTo>
                  <a:cubicBezTo>
                    <a:pt x="911421" y="469256"/>
                    <a:pt x="383115" y="531215"/>
                    <a:pt x="6816" y="824076"/>
                  </a:cubicBezTo>
                  <a:cubicBezTo>
                    <a:pt x="5163" y="823250"/>
                    <a:pt x="3924" y="822424"/>
                    <a:pt x="3098" y="821598"/>
                  </a:cubicBezTo>
                  <a:cubicBezTo>
                    <a:pt x="3098" y="821598"/>
                    <a:pt x="277371" y="451907"/>
                    <a:pt x="357092" y="423406"/>
                  </a:cubicBezTo>
                  <a:cubicBezTo>
                    <a:pt x="436813" y="394491"/>
                    <a:pt x="428139" y="356903"/>
                    <a:pt x="623930" y="442820"/>
                  </a:cubicBezTo>
                  <a:cubicBezTo>
                    <a:pt x="819308" y="528737"/>
                    <a:pt x="757762" y="423406"/>
                    <a:pt x="735457" y="403992"/>
                  </a:cubicBezTo>
                  <a:cubicBezTo>
                    <a:pt x="713152" y="384578"/>
                    <a:pt x="570645" y="328402"/>
                    <a:pt x="464075" y="340380"/>
                  </a:cubicBezTo>
                  <a:cubicBezTo>
                    <a:pt x="464075" y="340380"/>
                    <a:pt x="582624" y="209440"/>
                    <a:pt x="762306" y="180112"/>
                  </a:cubicBezTo>
                  <a:cubicBezTo>
                    <a:pt x="941988" y="150785"/>
                    <a:pt x="957684" y="237115"/>
                    <a:pt x="979989" y="275117"/>
                  </a:cubicBezTo>
                  <a:cubicBezTo>
                    <a:pt x="1002295" y="313118"/>
                    <a:pt x="1045666" y="428363"/>
                    <a:pt x="1086560" y="444059"/>
                  </a:cubicBezTo>
                  <a:cubicBezTo>
                    <a:pt x="1127453" y="460168"/>
                    <a:pt x="1181564" y="420928"/>
                    <a:pt x="1145627" y="351120"/>
                  </a:cubicBezTo>
                  <a:cubicBezTo>
                    <a:pt x="1109691" y="281313"/>
                    <a:pt x="958510" y="154089"/>
                    <a:pt x="908530" y="141285"/>
                  </a:cubicBezTo>
                  <a:cubicBezTo>
                    <a:pt x="908530" y="141285"/>
                    <a:pt x="1110517" y="28932"/>
                    <a:pt x="1205935" y="45041"/>
                  </a:cubicBezTo>
                  <a:cubicBezTo>
                    <a:pt x="1301352" y="60737"/>
                    <a:pt x="1358768" y="78912"/>
                    <a:pt x="1421140" y="165242"/>
                  </a:cubicBezTo>
                  <a:cubicBezTo>
                    <a:pt x="1483099" y="251572"/>
                    <a:pt x="1483099" y="259833"/>
                    <a:pt x="1512839" y="271812"/>
                  </a:cubicBezTo>
                  <a:cubicBezTo>
                    <a:pt x="1542993" y="283378"/>
                    <a:pt x="1570255" y="257768"/>
                    <a:pt x="1539688" y="207374"/>
                  </a:cubicBezTo>
                  <a:cubicBezTo>
                    <a:pt x="1509122" y="157394"/>
                    <a:pt x="1412879" y="59085"/>
                    <a:pt x="1360419" y="32236"/>
                  </a:cubicBezTo>
                  <a:cubicBezTo>
                    <a:pt x="1360419" y="32236"/>
                    <a:pt x="1456663" y="-40463"/>
                    <a:pt x="1628084" y="43802"/>
                  </a:cubicBezTo>
                  <a:cubicBezTo>
                    <a:pt x="1799917" y="128067"/>
                    <a:pt x="1893269" y="284204"/>
                    <a:pt x="1908966" y="323032"/>
                  </a:cubicBezTo>
                  <a:cubicBezTo>
                    <a:pt x="1924249" y="361860"/>
                    <a:pt x="2090300" y="368882"/>
                    <a:pt x="2148129" y="426297"/>
                  </a:cubicBezTo>
                  <a:cubicBezTo>
                    <a:pt x="2205544" y="483713"/>
                    <a:pt x="2203892" y="506844"/>
                    <a:pt x="2188196" y="520062"/>
                  </a:cubicBezTo>
                  <a:cubicBezTo>
                    <a:pt x="2172912" y="532867"/>
                    <a:pt x="2029993" y="575826"/>
                    <a:pt x="2016775" y="598131"/>
                  </a:cubicBezTo>
                  <a:cubicBezTo>
                    <a:pt x="2003557" y="620849"/>
                    <a:pt x="1977121" y="679917"/>
                    <a:pt x="2055603" y="690244"/>
                  </a:cubicBezTo>
                  <a:cubicBezTo>
                    <a:pt x="2134085" y="700157"/>
                    <a:pt x="2101453" y="586152"/>
                    <a:pt x="2248090" y="544433"/>
                  </a:cubicBezTo>
                  <a:cubicBezTo>
                    <a:pt x="2394727" y="502714"/>
                    <a:pt x="2344333" y="812510"/>
                    <a:pt x="2292700" y="872817"/>
                  </a:cubicBezTo>
                  <a:cubicBezTo>
                    <a:pt x="2241068" y="932711"/>
                    <a:pt x="2075430" y="1054151"/>
                    <a:pt x="1999013" y="1050847"/>
                  </a:cubicBezTo>
                  <a:cubicBezTo>
                    <a:pt x="1970925" y="1049608"/>
                    <a:pt x="1954403" y="1049608"/>
                    <a:pt x="1942837" y="1049608"/>
                  </a:cubicBezTo>
                  <a:cubicBezTo>
                    <a:pt x="2106410" y="1237138"/>
                    <a:pt x="2065516" y="1451517"/>
                    <a:pt x="2065516" y="1451517"/>
                  </a:cubicBezTo>
                  <a:close/>
                </a:path>
              </a:pathLst>
            </a:custGeom>
            <a:solidFill>
              <a:srgbClr val="B427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3B38306-8C28-42F2-A24C-3D4D9BBAAD35}"/>
                </a:ext>
              </a:extLst>
            </p:cNvPr>
            <p:cNvSpPr/>
            <p:nvPr/>
          </p:nvSpPr>
          <p:spPr>
            <a:xfrm>
              <a:off x="3308005" y="7909713"/>
              <a:ext cx="1548982" cy="330450"/>
            </a:xfrm>
            <a:custGeom>
              <a:avLst/>
              <a:gdLst>
                <a:gd name="connsiteX0" fmla="*/ 1547950 w 1548982"/>
                <a:gd name="connsiteY0" fmla="*/ 276694 h 330449"/>
                <a:gd name="connsiteX1" fmla="*/ 1236914 w 1548982"/>
                <a:gd name="connsiteY1" fmla="*/ 173016 h 330449"/>
                <a:gd name="connsiteX2" fmla="*/ 645409 w 1548982"/>
                <a:gd name="connsiteY2" fmla="*/ 209365 h 330449"/>
                <a:gd name="connsiteX3" fmla="*/ 371549 w 1548982"/>
                <a:gd name="connsiteY3" fmla="*/ 329979 h 330449"/>
                <a:gd name="connsiteX4" fmla="*/ 356679 w 1548982"/>
                <a:gd name="connsiteY4" fmla="*/ 329566 h 330449"/>
                <a:gd name="connsiteX5" fmla="*/ 558666 w 1548982"/>
                <a:gd name="connsiteY5" fmla="*/ 196560 h 330449"/>
                <a:gd name="connsiteX6" fmla="*/ 330243 w 1548982"/>
                <a:gd name="connsiteY6" fmla="*/ 327914 h 330449"/>
                <a:gd name="connsiteX7" fmla="*/ 3098 w 1548982"/>
                <a:gd name="connsiteY7" fmla="*/ 265955 h 330449"/>
                <a:gd name="connsiteX8" fmla="*/ 1355463 w 1548982"/>
                <a:gd name="connsiteY8" fmla="*/ 150297 h 330449"/>
                <a:gd name="connsiteX9" fmla="*/ 1547950 w 1548982"/>
                <a:gd name="connsiteY9" fmla="*/ 276694 h 3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8982" h="330449">
                  <a:moveTo>
                    <a:pt x="1547950" y="276694"/>
                  </a:moveTo>
                  <a:cubicBezTo>
                    <a:pt x="1450054" y="228779"/>
                    <a:pt x="1341832" y="187886"/>
                    <a:pt x="1236914" y="173016"/>
                  </a:cubicBezTo>
                  <a:cubicBezTo>
                    <a:pt x="925465" y="128818"/>
                    <a:pt x="684650" y="193669"/>
                    <a:pt x="645409" y="209365"/>
                  </a:cubicBezTo>
                  <a:cubicBezTo>
                    <a:pt x="605755" y="225061"/>
                    <a:pt x="454575" y="330392"/>
                    <a:pt x="371549" y="329979"/>
                  </a:cubicBezTo>
                  <a:cubicBezTo>
                    <a:pt x="367006" y="329979"/>
                    <a:pt x="362049" y="329566"/>
                    <a:pt x="356679" y="329566"/>
                  </a:cubicBezTo>
                  <a:cubicBezTo>
                    <a:pt x="432269" y="282477"/>
                    <a:pt x="593777" y="187473"/>
                    <a:pt x="558666" y="196560"/>
                  </a:cubicBezTo>
                  <a:cubicBezTo>
                    <a:pt x="526035" y="204821"/>
                    <a:pt x="393441" y="287434"/>
                    <a:pt x="330243" y="327914"/>
                  </a:cubicBezTo>
                  <a:cubicBezTo>
                    <a:pt x="227804" y="319240"/>
                    <a:pt x="39861" y="287021"/>
                    <a:pt x="3098" y="265955"/>
                  </a:cubicBezTo>
                  <a:cubicBezTo>
                    <a:pt x="379398" y="-26906"/>
                    <a:pt x="907704" y="-88866"/>
                    <a:pt x="1355463" y="150297"/>
                  </a:cubicBezTo>
                  <a:cubicBezTo>
                    <a:pt x="1424857" y="186647"/>
                    <a:pt x="1488882" y="229192"/>
                    <a:pt x="1547950" y="276694"/>
                  </a:cubicBezTo>
                  <a:close/>
                </a:path>
              </a:pathLst>
            </a:custGeom>
            <a:solidFill>
              <a:srgbClr val="C36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A7B2FEE-DEFB-49C1-AA6C-CB128D842A25}"/>
              </a:ext>
            </a:extLst>
          </p:cNvPr>
          <p:cNvGrpSpPr/>
          <p:nvPr/>
        </p:nvGrpSpPr>
        <p:grpSpPr>
          <a:xfrm>
            <a:off x="2624477" y="6833093"/>
            <a:ext cx="4258648" cy="7139684"/>
            <a:chOff x="8365730" y="6276538"/>
            <a:chExt cx="1554667" cy="2606421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4AE8EB0-9B83-43D3-BC44-C2C748A98495}"/>
                </a:ext>
              </a:extLst>
            </p:cNvPr>
            <p:cNvSpPr/>
            <p:nvPr/>
          </p:nvSpPr>
          <p:spPr>
            <a:xfrm>
              <a:off x="8458158" y="6276538"/>
              <a:ext cx="1462239" cy="2606421"/>
            </a:xfrm>
            <a:custGeom>
              <a:avLst/>
              <a:gdLst>
                <a:gd name="connsiteX0" fmla="*/ 1383455 w 1462239"/>
                <a:gd name="connsiteY0" fmla="*/ 546352 h 2606420"/>
                <a:gd name="connsiteX1" fmla="*/ 1182706 w 1462239"/>
                <a:gd name="connsiteY1" fmla="*/ 333625 h 2606420"/>
                <a:gd name="connsiteX2" fmla="*/ 1149248 w 1462239"/>
                <a:gd name="connsiteY2" fmla="*/ 504632 h 2606420"/>
                <a:gd name="connsiteX3" fmla="*/ 1080267 w 1462239"/>
                <a:gd name="connsiteY3" fmla="*/ 772710 h 2606420"/>
                <a:gd name="connsiteX4" fmla="*/ 1003438 w 1462239"/>
                <a:gd name="connsiteY4" fmla="*/ 770231 h 2606420"/>
                <a:gd name="connsiteX5" fmla="*/ 1108355 w 1462239"/>
                <a:gd name="connsiteY5" fmla="*/ 477370 h 2606420"/>
                <a:gd name="connsiteX6" fmla="*/ 972458 w 1462239"/>
                <a:gd name="connsiteY6" fmla="*/ 167161 h 2606420"/>
                <a:gd name="connsiteX7" fmla="*/ 778319 w 1462239"/>
                <a:gd name="connsiteY7" fmla="*/ 129985 h 2606420"/>
                <a:gd name="connsiteX8" fmla="*/ 804755 w 1462239"/>
                <a:gd name="connsiteY8" fmla="*/ 537677 h 2606420"/>
                <a:gd name="connsiteX9" fmla="*/ 745687 w 1462239"/>
                <a:gd name="connsiteY9" fmla="*/ 539743 h 2606420"/>
                <a:gd name="connsiteX10" fmla="*/ 730403 w 1462239"/>
                <a:gd name="connsiteY10" fmla="*/ 170052 h 2606420"/>
                <a:gd name="connsiteX11" fmla="*/ 627551 w 1462239"/>
                <a:gd name="connsiteY11" fmla="*/ 56873 h 2606420"/>
                <a:gd name="connsiteX12" fmla="*/ 397889 w 1462239"/>
                <a:gd name="connsiteY12" fmla="*/ 72157 h 2606420"/>
                <a:gd name="connsiteX13" fmla="*/ 489588 w 1462239"/>
                <a:gd name="connsiteY13" fmla="*/ 322885 h 2606420"/>
                <a:gd name="connsiteX14" fmla="*/ 481327 w 1462239"/>
                <a:gd name="connsiteY14" fmla="*/ 426977 h 2606420"/>
                <a:gd name="connsiteX15" fmla="*/ 383431 w 1462239"/>
                <a:gd name="connsiteY15" fmla="*/ 178727 h 2606420"/>
                <a:gd name="connsiteX16" fmla="*/ 233077 w 1462239"/>
                <a:gd name="connsiteY16" fmla="*/ 18872 h 2606420"/>
                <a:gd name="connsiteX17" fmla="*/ 50503 w 1462239"/>
                <a:gd name="connsiteY17" fmla="*/ 10610 h 2606420"/>
                <a:gd name="connsiteX18" fmla="*/ 5480 w 1462239"/>
                <a:gd name="connsiteY18" fmla="*/ 266296 h 2606420"/>
                <a:gd name="connsiteX19" fmla="*/ 3414 w 1462239"/>
                <a:gd name="connsiteY19" fmla="*/ 362539 h 2606420"/>
                <a:gd name="connsiteX20" fmla="*/ 60830 w 1462239"/>
                <a:gd name="connsiteY20" fmla="*/ 389388 h 2606420"/>
                <a:gd name="connsiteX21" fmla="*/ 299993 w 1462239"/>
                <a:gd name="connsiteY21" fmla="*/ 507937 h 2606420"/>
                <a:gd name="connsiteX22" fmla="*/ 195902 w 1462239"/>
                <a:gd name="connsiteY22" fmla="*/ 507524 h 2606420"/>
                <a:gd name="connsiteX23" fmla="*/ 6306 w 1462239"/>
                <a:gd name="connsiteY23" fmla="*/ 426977 h 2606420"/>
                <a:gd name="connsiteX24" fmla="*/ 76114 w 1462239"/>
                <a:gd name="connsiteY24" fmla="*/ 742556 h 2606420"/>
                <a:gd name="connsiteX25" fmla="*/ 390867 w 1462239"/>
                <a:gd name="connsiteY25" fmla="*/ 780558 h 2606420"/>
                <a:gd name="connsiteX26" fmla="*/ 383845 w 1462239"/>
                <a:gd name="connsiteY26" fmla="*/ 839626 h 2606420"/>
                <a:gd name="connsiteX27" fmla="*/ 99658 w 1462239"/>
                <a:gd name="connsiteY27" fmla="*/ 799972 h 2606420"/>
                <a:gd name="connsiteX28" fmla="*/ 303298 w 1462239"/>
                <a:gd name="connsiteY28" fmla="*/ 1113073 h 2606420"/>
                <a:gd name="connsiteX29" fmla="*/ 569723 w 1462239"/>
                <a:gd name="connsiteY29" fmla="*/ 1096963 h 2606420"/>
                <a:gd name="connsiteX30" fmla="*/ 565592 w 1462239"/>
                <a:gd name="connsiteY30" fmla="*/ 1173793 h 2606420"/>
                <a:gd name="connsiteX31" fmla="*/ 406976 w 1462239"/>
                <a:gd name="connsiteY31" fmla="*/ 1213860 h 2606420"/>
                <a:gd name="connsiteX32" fmla="*/ 543286 w 1462239"/>
                <a:gd name="connsiteY32" fmla="*/ 1314234 h 2606420"/>
                <a:gd name="connsiteX33" fmla="*/ 686618 w 1462239"/>
                <a:gd name="connsiteY33" fmla="*/ 1251035 h 2606420"/>
                <a:gd name="connsiteX34" fmla="*/ 689511 w 1462239"/>
                <a:gd name="connsiteY34" fmla="*/ 1292755 h 2606420"/>
                <a:gd name="connsiteX35" fmla="*/ 630029 w 1462239"/>
                <a:gd name="connsiteY35" fmla="*/ 1363388 h 2606420"/>
                <a:gd name="connsiteX36" fmla="*/ 881585 w 1462239"/>
                <a:gd name="connsiteY36" fmla="*/ 1457153 h 2606420"/>
                <a:gd name="connsiteX37" fmla="*/ 910499 w 1462239"/>
                <a:gd name="connsiteY37" fmla="*/ 1345214 h 2606420"/>
                <a:gd name="connsiteX38" fmla="*/ 960066 w 1462239"/>
                <a:gd name="connsiteY38" fmla="*/ 1120508 h 2606420"/>
                <a:gd name="connsiteX39" fmla="*/ 1108769 w 1462239"/>
                <a:gd name="connsiteY39" fmla="*/ 1488959 h 2606420"/>
                <a:gd name="connsiteX40" fmla="*/ 1126117 w 1462239"/>
                <a:gd name="connsiteY40" fmla="*/ 2603813 h 2606420"/>
                <a:gd name="connsiteX41" fmla="*/ 1165770 w 1462239"/>
                <a:gd name="connsiteY41" fmla="*/ 2602574 h 2606420"/>
                <a:gd name="connsiteX42" fmla="*/ 1161640 w 1462239"/>
                <a:gd name="connsiteY42" fmla="*/ 1489785 h 2606420"/>
                <a:gd name="connsiteX43" fmla="*/ 1003024 w 1462239"/>
                <a:gd name="connsiteY43" fmla="*/ 1089115 h 2606420"/>
                <a:gd name="connsiteX44" fmla="*/ 1231448 w 1462239"/>
                <a:gd name="connsiteY44" fmla="*/ 1058548 h 2606420"/>
                <a:gd name="connsiteX45" fmla="*/ 1451196 w 1462239"/>
                <a:gd name="connsiteY45" fmla="*/ 887128 h 2606420"/>
                <a:gd name="connsiteX46" fmla="*/ 1383455 w 1462239"/>
                <a:gd name="connsiteY46" fmla="*/ 546352 h 2606420"/>
                <a:gd name="connsiteX47" fmla="*/ 404498 w 1462239"/>
                <a:gd name="connsiteY47" fmla="*/ 518676 h 2606420"/>
                <a:gd name="connsiteX48" fmla="*/ 409455 w 1462239"/>
                <a:gd name="connsiteY48" fmla="*/ 491001 h 2606420"/>
                <a:gd name="connsiteX49" fmla="*/ 459434 w 1462239"/>
                <a:gd name="connsiteY49" fmla="*/ 528590 h 2606420"/>
                <a:gd name="connsiteX50" fmla="*/ 404498 w 1462239"/>
                <a:gd name="connsiteY50" fmla="*/ 518676 h 2606420"/>
                <a:gd name="connsiteX51" fmla="*/ 579636 w 1462239"/>
                <a:gd name="connsiteY51" fmla="*/ 376583 h 2606420"/>
                <a:gd name="connsiteX52" fmla="*/ 572201 w 1462239"/>
                <a:gd name="connsiteY52" fmla="*/ 489349 h 2606420"/>
                <a:gd name="connsiteX53" fmla="*/ 533373 w 1462239"/>
                <a:gd name="connsiteY53" fmla="*/ 396410 h 2606420"/>
                <a:gd name="connsiteX54" fmla="*/ 579636 w 1462239"/>
                <a:gd name="connsiteY54" fmla="*/ 376583 h 2606420"/>
                <a:gd name="connsiteX55" fmla="*/ 499089 w 1462239"/>
                <a:gd name="connsiteY55" fmla="*/ 734708 h 2606420"/>
                <a:gd name="connsiteX56" fmla="*/ 639116 w 1462239"/>
                <a:gd name="connsiteY56" fmla="*/ 726034 h 2606420"/>
                <a:gd name="connsiteX57" fmla="*/ 540808 w 1462239"/>
                <a:gd name="connsiteY57" fmla="*/ 806581 h 2606420"/>
                <a:gd name="connsiteX58" fmla="*/ 499089 w 1462239"/>
                <a:gd name="connsiteY58" fmla="*/ 734708 h 2606420"/>
                <a:gd name="connsiteX59" fmla="*/ 627138 w 1462239"/>
                <a:gd name="connsiteY59" fmla="*/ 1025916 h 2606420"/>
                <a:gd name="connsiteX60" fmla="*/ 574266 w 1462239"/>
                <a:gd name="connsiteY60" fmla="*/ 961892 h 2606420"/>
                <a:gd name="connsiteX61" fmla="*/ 754361 w 1462239"/>
                <a:gd name="connsiteY61" fmla="*/ 916455 h 2606420"/>
                <a:gd name="connsiteX62" fmla="*/ 627138 w 1462239"/>
                <a:gd name="connsiteY62" fmla="*/ 1025916 h 2606420"/>
                <a:gd name="connsiteX63" fmla="*/ 849778 w 1462239"/>
                <a:gd name="connsiteY63" fmla="*/ 669444 h 2606420"/>
                <a:gd name="connsiteX64" fmla="*/ 851431 w 1462239"/>
                <a:gd name="connsiteY64" fmla="*/ 568657 h 2606420"/>
                <a:gd name="connsiteX65" fmla="*/ 902238 w 1462239"/>
                <a:gd name="connsiteY65" fmla="*/ 569070 h 2606420"/>
                <a:gd name="connsiteX66" fmla="*/ 849778 w 1462239"/>
                <a:gd name="connsiteY66" fmla="*/ 669444 h 260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462239" h="2606420">
                  <a:moveTo>
                    <a:pt x="1383455" y="546352"/>
                  </a:moveTo>
                  <a:cubicBezTo>
                    <a:pt x="1349583" y="436890"/>
                    <a:pt x="1207903" y="329494"/>
                    <a:pt x="1182706" y="333625"/>
                  </a:cubicBezTo>
                  <a:cubicBezTo>
                    <a:pt x="1157509" y="337342"/>
                    <a:pt x="1145117" y="391040"/>
                    <a:pt x="1149248" y="504632"/>
                  </a:cubicBezTo>
                  <a:cubicBezTo>
                    <a:pt x="1153792" y="618225"/>
                    <a:pt x="1111246" y="710750"/>
                    <a:pt x="1080267" y="772710"/>
                  </a:cubicBezTo>
                  <a:cubicBezTo>
                    <a:pt x="1048875" y="834669"/>
                    <a:pt x="1008394" y="795015"/>
                    <a:pt x="1003438" y="770231"/>
                  </a:cubicBezTo>
                  <a:cubicBezTo>
                    <a:pt x="998068" y="745448"/>
                    <a:pt x="1096789" y="555026"/>
                    <a:pt x="1108355" y="477370"/>
                  </a:cubicBezTo>
                  <a:cubicBezTo>
                    <a:pt x="1119921" y="399715"/>
                    <a:pt x="1023677" y="222511"/>
                    <a:pt x="972458" y="167161"/>
                  </a:cubicBezTo>
                  <a:cubicBezTo>
                    <a:pt x="921651" y="111397"/>
                    <a:pt x="769644" y="96940"/>
                    <a:pt x="778319" y="129985"/>
                  </a:cubicBezTo>
                  <a:cubicBezTo>
                    <a:pt x="787406" y="162617"/>
                    <a:pt x="815495" y="459609"/>
                    <a:pt x="804755" y="537677"/>
                  </a:cubicBezTo>
                  <a:cubicBezTo>
                    <a:pt x="794015" y="615746"/>
                    <a:pt x="758492" y="584766"/>
                    <a:pt x="745687" y="539743"/>
                  </a:cubicBezTo>
                  <a:cubicBezTo>
                    <a:pt x="732469" y="495132"/>
                    <a:pt x="739904" y="224576"/>
                    <a:pt x="730403" y="170052"/>
                  </a:cubicBezTo>
                  <a:cubicBezTo>
                    <a:pt x="720903" y="115528"/>
                    <a:pt x="685380" y="88679"/>
                    <a:pt x="627551" y="56873"/>
                  </a:cubicBezTo>
                  <a:cubicBezTo>
                    <a:pt x="569723" y="25067"/>
                    <a:pt x="397889" y="72157"/>
                    <a:pt x="397889" y="72157"/>
                  </a:cubicBezTo>
                  <a:cubicBezTo>
                    <a:pt x="413998" y="101071"/>
                    <a:pt x="475131" y="280753"/>
                    <a:pt x="489588" y="322885"/>
                  </a:cubicBezTo>
                  <a:cubicBezTo>
                    <a:pt x="504045" y="364604"/>
                    <a:pt x="516025" y="434825"/>
                    <a:pt x="481327" y="426977"/>
                  </a:cubicBezTo>
                  <a:cubicBezTo>
                    <a:pt x="446630" y="419129"/>
                    <a:pt x="414825" y="305537"/>
                    <a:pt x="383431" y="178727"/>
                  </a:cubicBezTo>
                  <a:cubicBezTo>
                    <a:pt x="352038" y="51504"/>
                    <a:pt x="280166" y="35394"/>
                    <a:pt x="233077" y="18872"/>
                  </a:cubicBezTo>
                  <a:cubicBezTo>
                    <a:pt x="170705" y="-3434"/>
                    <a:pt x="100071" y="1936"/>
                    <a:pt x="50503" y="10610"/>
                  </a:cubicBezTo>
                  <a:cubicBezTo>
                    <a:pt x="26546" y="91984"/>
                    <a:pt x="10850" y="177900"/>
                    <a:pt x="5480" y="266296"/>
                  </a:cubicBezTo>
                  <a:cubicBezTo>
                    <a:pt x="3414" y="298514"/>
                    <a:pt x="2589" y="330733"/>
                    <a:pt x="3414" y="362539"/>
                  </a:cubicBezTo>
                  <a:cubicBezTo>
                    <a:pt x="19523" y="372453"/>
                    <a:pt x="38525" y="381127"/>
                    <a:pt x="60830" y="389388"/>
                  </a:cubicBezTo>
                  <a:cubicBezTo>
                    <a:pt x="183922" y="433173"/>
                    <a:pt x="295037" y="472413"/>
                    <a:pt x="299993" y="507937"/>
                  </a:cubicBezTo>
                  <a:cubicBezTo>
                    <a:pt x="305363" y="543047"/>
                    <a:pt x="237208" y="523220"/>
                    <a:pt x="195902" y="507524"/>
                  </a:cubicBezTo>
                  <a:cubicBezTo>
                    <a:pt x="149226" y="489762"/>
                    <a:pt x="72396" y="465805"/>
                    <a:pt x="6306" y="426977"/>
                  </a:cubicBezTo>
                  <a:cubicBezTo>
                    <a:pt x="14567" y="536851"/>
                    <a:pt x="38525" y="642595"/>
                    <a:pt x="76114" y="742556"/>
                  </a:cubicBezTo>
                  <a:cubicBezTo>
                    <a:pt x="173596" y="754122"/>
                    <a:pt x="355756" y="766927"/>
                    <a:pt x="390867" y="780558"/>
                  </a:cubicBezTo>
                  <a:cubicBezTo>
                    <a:pt x="434238" y="797080"/>
                    <a:pt x="462327" y="835495"/>
                    <a:pt x="383845" y="839626"/>
                  </a:cubicBezTo>
                  <a:cubicBezTo>
                    <a:pt x="335516" y="842104"/>
                    <a:pt x="201684" y="815668"/>
                    <a:pt x="99658" y="799972"/>
                  </a:cubicBezTo>
                  <a:cubicBezTo>
                    <a:pt x="150051" y="915216"/>
                    <a:pt x="219033" y="1020960"/>
                    <a:pt x="303298" y="1113073"/>
                  </a:cubicBezTo>
                  <a:cubicBezTo>
                    <a:pt x="491653" y="1073006"/>
                    <a:pt x="550308" y="1090767"/>
                    <a:pt x="569723" y="1096963"/>
                  </a:cubicBezTo>
                  <a:cubicBezTo>
                    <a:pt x="594093" y="1104398"/>
                    <a:pt x="630029" y="1147770"/>
                    <a:pt x="565592" y="1173793"/>
                  </a:cubicBezTo>
                  <a:cubicBezTo>
                    <a:pt x="509415" y="1196511"/>
                    <a:pt x="493306" y="1206012"/>
                    <a:pt x="406976" y="1213860"/>
                  </a:cubicBezTo>
                  <a:cubicBezTo>
                    <a:pt x="449935" y="1250622"/>
                    <a:pt x="495372" y="1284080"/>
                    <a:pt x="543286" y="1314234"/>
                  </a:cubicBezTo>
                  <a:cubicBezTo>
                    <a:pt x="614333" y="1274167"/>
                    <a:pt x="686618" y="1251035"/>
                    <a:pt x="686618" y="1251035"/>
                  </a:cubicBezTo>
                  <a:cubicBezTo>
                    <a:pt x="743209" y="1229969"/>
                    <a:pt x="689511" y="1292755"/>
                    <a:pt x="689511" y="1292755"/>
                  </a:cubicBezTo>
                  <a:lnTo>
                    <a:pt x="630029" y="1363388"/>
                  </a:lnTo>
                  <a:cubicBezTo>
                    <a:pt x="708924" y="1403868"/>
                    <a:pt x="793189" y="1435674"/>
                    <a:pt x="881585" y="1457153"/>
                  </a:cubicBezTo>
                  <a:cubicBezTo>
                    <a:pt x="901824" y="1425347"/>
                    <a:pt x="912564" y="1386933"/>
                    <a:pt x="910499" y="1345214"/>
                  </a:cubicBezTo>
                  <a:cubicBezTo>
                    <a:pt x="904303" y="1236165"/>
                    <a:pt x="939413" y="1132073"/>
                    <a:pt x="960066" y="1120508"/>
                  </a:cubicBezTo>
                  <a:cubicBezTo>
                    <a:pt x="960066" y="1120508"/>
                    <a:pt x="1045156" y="1243187"/>
                    <a:pt x="1108769" y="1488959"/>
                  </a:cubicBezTo>
                  <a:cubicBezTo>
                    <a:pt x="1172793" y="1735970"/>
                    <a:pt x="1214512" y="2107726"/>
                    <a:pt x="1126117" y="2603813"/>
                  </a:cubicBezTo>
                  <a:lnTo>
                    <a:pt x="1165770" y="2602574"/>
                  </a:lnTo>
                  <a:cubicBezTo>
                    <a:pt x="1165770" y="2602574"/>
                    <a:pt x="1273166" y="1999917"/>
                    <a:pt x="1161640" y="1489785"/>
                  </a:cubicBezTo>
                  <a:cubicBezTo>
                    <a:pt x="1129422" y="1343148"/>
                    <a:pt x="1079441" y="1203946"/>
                    <a:pt x="1003024" y="1089115"/>
                  </a:cubicBezTo>
                  <a:cubicBezTo>
                    <a:pt x="1016242" y="1069288"/>
                    <a:pt x="1123226" y="1043265"/>
                    <a:pt x="1231448" y="1058548"/>
                  </a:cubicBezTo>
                  <a:cubicBezTo>
                    <a:pt x="1339670" y="1073832"/>
                    <a:pt x="1416912" y="995763"/>
                    <a:pt x="1451196" y="887128"/>
                  </a:cubicBezTo>
                  <a:cubicBezTo>
                    <a:pt x="1485067" y="776840"/>
                    <a:pt x="1417326" y="655813"/>
                    <a:pt x="1383455" y="546352"/>
                  </a:cubicBezTo>
                  <a:close/>
                  <a:moveTo>
                    <a:pt x="404498" y="518676"/>
                  </a:moveTo>
                  <a:cubicBezTo>
                    <a:pt x="375584" y="499676"/>
                    <a:pt x="398302" y="489762"/>
                    <a:pt x="409455" y="491001"/>
                  </a:cubicBezTo>
                  <a:cubicBezTo>
                    <a:pt x="420607" y="492241"/>
                    <a:pt x="459434" y="528590"/>
                    <a:pt x="459434" y="528590"/>
                  </a:cubicBezTo>
                  <a:cubicBezTo>
                    <a:pt x="459434" y="528590"/>
                    <a:pt x="433825" y="537677"/>
                    <a:pt x="404498" y="518676"/>
                  </a:cubicBezTo>
                  <a:close/>
                  <a:moveTo>
                    <a:pt x="579636" y="376583"/>
                  </a:moveTo>
                  <a:cubicBezTo>
                    <a:pt x="588723" y="394758"/>
                    <a:pt x="572201" y="489349"/>
                    <a:pt x="572201" y="489349"/>
                  </a:cubicBezTo>
                  <a:cubicBezTo>
                    <a:pt x="572201" y="489349"/>
                    <a:pt x="533373" y="459609"/>
                    <a:pt x="533373" y="396410"/>
                  </a:cubicBezTo>
                  <a:cubicBezTo>
                    <a:pt x="532960" y="333625"/>
                    <a:pt x="570961" y="358408"/>
                    <a:pt x="579636" y="376583"/>
                  </a:cubicBezTo>
                  <a:close/>
                  <a:moveTo>
                    <a:pt x="499089" y="734708"/>
                  </a:moveTo>
                  <a:cubicBezTo>
                    <a:pt x="526764" y="715707"/>
                    <a:pt x="639116" y="726034"/>
                    <a:pt x="639116" y="726034"/>
                  </a:cubicBezTo>
                  <a:cubicBezTo>
                    <a:pt x="639116" y="726034"/>
                    <a:pt x="643247" y="791297"/>
                    <a:pt x="540808" y="806581"/>
                  </a:cubicBezTo>
                  <a:cubicBezTo>
                    <a:pt x="438369" y="821864"/>
                    <a:pt x="471414" y="753709"/>
                    <a:pt x="499089" y="734708"/>
                  </a:cubicBezTo>
                  <a:close/>
                  <a:moveTo>
                    <a:pt x="627138" y="1025916"/>
                  </a:moveTo>
                  <a:cubicBezTo>
                    <a:pt x="528829" y="1058135"/>
                    <a:pt x="549896" y="985436"/>
                    <a:pt x="574266" y="961892"/>
                  </a:cubicBezTo>
                  <a:cubicBezTo>
                    <a:pt x="598224" y="938348"/>
                    <a:pt x="754361" y="916455"/>
                    <a:pt x="754361" y="916455"/>
                  </a:cubicBezTo>
                  <a:cubicBezTo>
                    <a:pt x="754361" y="916455"/>
                    <a:pt x="725447" y="993698"/>
                    <a:pt x="627138" y="1025916"/>
                  </a:cubicBezTo>
                  <a:close/>
                  <a:moveTo>
                    <a:pt x="849778" y="669444"/>
                  </a:moveTo>
                  <a:cubicBezTo>
                    <a:pt x="849778" y="669444"/>
                    <a:pt x="826234" y="626486"/>
                    <a:pt x="851431" y="568657"/>
                  </a:cubicBezTo>
                  <a:cubicBezTo>
                    <a:pt x="876627" y="510828"/>
                    <a:pt x="900998" y="548830"/>
                    <a:pt x="902238" y="569070"/>
                  </a:cubicBezTo>
                  <a:cubicBezTo>
                    <a:pt x="903064" y="588897"/>
                    <a:pt x="849778" y="669444"/>
                    <a:pt x="849778" y="6694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79D132C-7110-43BB-869D-77C8F8E121DC}"/>
                </a:ext>
              </a:extLst>
            </p:cNvPr>
            <p:cNvSpPr/>
            <p:nvPr/>
          </p:nvSpPr>
          <p:spPr>
            <a:xfrm>
              <a:off x="8369513" y="6283224"/>
              <a:ext cx="140441" cy="355233"/>
            </a:xfrm>
            <a:custGeom>
              <a:avLst/>
              <a:gdLst>
                <a:gd name="connsiteX0" fmla="*/ 94124 w 140441"/>
                <a:gd name="connsiteY0" fmla="*/ 258783 h 355233"/>
                <a:gd name="connsiteX1" fmla="*/ 92059 w 140441"/>
                <a:gd name="connsiteY1" fmla="*/ 355027 h 355233"/>
                <a:gd name="connsiteX2" fmla="*/ 3251 w 140441"/>
                <a:gd name="connsiteY2" fmla="*/ 218303 h 355233"/>
                <a:gd name="connsiteX3" fmla="*/ 73471 w 140441"/>
                <a:gd name="connsiteY3" fmla="*/ 18794 h 355233"/>
                <a:gd name="connsiteX4" fmla="*/ 75950 w 140441"/>
                <a:gd name="connsiteY4" fmla="*/ 18381 h 355233"/>
                <a:gd name="connsiteX5" fmla="*/ 139148 w 140441"/>
                <a:gd name="connsiteY5" fmla="*/ 3098 h 355233"/>
                <a:gd name="connsiteX6" fmla="*/ 94124 w 140441"/>
                <a:gd name="connsiteY6" fmla="*/ 258783 h 35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41" h="355233">
                  <a:moveTo>
                    <a:pt x="94124" y="258783"/>
                  </a:moveTo>
                  <a:cubicBezTo>
                    <a:pt x="92059" y="291002"/>
                    <a:pt x="91233" y="323221"/>
                    <a:pt x="92059" y="355027"/>
                  </a:cubicBezTo>
                  <a:cubicBezTo>
                    <a:pt x="13577" y="308351"/>
                    <a:pt x="5729" y="248044"/>
                    <a:pt x="3251" y="218303"/>
                  </a:cubicBezTo>
                  <a:cubicBezTo>
                    <a:pt x="-467" y="174106"/>
                    <a:pt x="64797" y="55970"/>
                    <a:pt x="73471" y="18794"/>
                  </a:cubicBezTo>
                  <a:cubicBezTo>
                    <a:pt x="75124" y="18794"/>
                    <a:pt x="75950" y="18381"/>
                    <a:pt x="75950" y="18381"/>
                  </a:cubicBezTo>
                  <a:cubicBezTo>
                    <a:pt x="75950" y="18381"/>
                    <a:pt x="101560" y="9707"/>
                    <a:pt x="139148" y="3098"/>
                  </a:cubicBezTo>
                  <a:cubicBezTo>
                    <a:pt x="115191" y="84471"/>
                    <a:pt x="99907" y="169975"/>
                    <a:pt x="94124" y="25878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C0BF367-9861-4DD3-82F7-739CC3C33BB8}"/>
                </a:ext>
              </a:extLst>
            </p:cNvPr>
            <p:cNvSpPr/>
            <p:nvPr/>
          </p:nvSpPr>
          <p:spPr>
            <a:xfrm>
              <a:off x="8365730" y="6633501"/>
              <a:ext cx="169355" cy="384148"/>
            </a:xfrm>
            <a:custGeom>
              <a:avLst/>
              <a:gdLst>
                <a:gd name="connsiteX0" fmla="*/ 168954 w 169355"/>
                <a:gd name="connsiteY0" fmla="*/ 384354 h 384147"/>
                <a:gd name="connsiteX1" fmla="*/ 116496 w 169355"/>
                <a:gd name="connsiteY1" fmla="*/ 376093 h 384147"/>
                <a:gd name="connsiteX2" fmla="*/ 12404 w 169355"/>
                <a:gd name="connsiteY2" fmla="*/ 264153 h 384147"/>
                <a:gd name="connsiteX3" fmla="*/ 15708 w 169355"/>
                <a:gd name="connsiteY3" fmla="*/ 3098 h 384147"/>
                <a:gd name="connsiteX4" fmla="*/ 99147 w 169355"/>
                <a:gd name="connsiteY4" fmla="*/ 68775 h 384147"/>
                <a:gd name="connsiteX5" fmla="*/ 168954 w 169355"/>
                <a:gd name="connsiteY5" fmla="*/ 384354 h 38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9355" h="384147">
                  <a:moveTo>
                    <a:pt x="168954" y="384354"/>
                  </a:moveTo>
                  <a:cubicBezTo>
                    <a:pt x="145410" y="381463"/>
                    <a:pt x="126822" y="378571"/>
                    <a:pt x="116496" y="376093"/>
                  </a:cubicBezTo>
                  <a:cubicBezTo>
                    <a:pt x="63211" y="362049"/>
                    <a:pt x="26861" y="328591"/>
                    <a:pt x="12404" y="264153"/>
                  </a:cubicBezTo>
                  <a:cubicBezTo>
                    <a:pt x="-10314" y="163779"/>
                    <a:pt x="15708" y="3098"/>
                    <a:pt x="15708" y="3098"/>
                  </a:cubicBezTo>
                  <a:cubicBezTo>
                    <a:pt x="38014" y="29121"/>
                    <a:pt x="67341" y="50600"/>
                    <a:pt x="99147" y="68775"/>
                  </a:cubicBezTo>
                  <a:cubicBezTo>
                    <a:pt x="107408" y="178649"/>
                    <a:pt x="131366" y="284806"/>
                    <a:pt x="168954" y="38435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ED0B2CC-6B29-47CF-B48F-3C5F72F21BCC}"/>
                </a:ext>
              </a:extLst>
            </p:cNvPr>
            <p:cNvSpPr/>
            <p:nvPr/>
          </p:nvSpPr>
          <p:spPr>
            <a:xfrm>
              <a:off x="8404465" y="7060218"/>
              <a:ext cx="359364" cy="371756"/>
            </a:xfrm>
            <a:custGeom>
              <a:avLst/>
              <a:gdLst>
                <a:gd name="connsiteX0" fmla="*/ 356990 w 359363"/>
                <a:gd name="connsiteY0" fmla="*/ 328154 h 371755"/>
                <a:gd name="connsiteX1" fmla="*/ 197961 w 359363"/>
                <a:gd name="connsiteY1" fmla="*/ 368221 h 371755"/>
                <a:gd name="connsiteX2" fmla="*/ 48846 w 359363"/>
                <a:gd name="connsiteY2" fmla="*/ 202996 h 371755"/>
                <a:gd name="connsiteX3" fmla="*/ 28193 w 359363"/>
                <a:gd name="connsiteY3" fmla="*/ 6378 h 371755"/>
                <a:gd name="connsiteX4" fmla="*/ 153763 w 359363"/>
                <a:gd name="connsiteY4" fmla="*/ 15053 h 371755"/>
                <a:gd name="connsiteX5" fmla="*/ 356990 w 359363"/>
                <a:gd name="connsiteY5" fmla="*/ 328154 h 37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363" h="371755">
                  <a:moveTo>
                    <a:pt x="356990" y="328154"/>
                  </a:moveTo>
                  <a:cubicBezTo>
                    <a:pt x="311966" y="337654"/>
                    <a:pt x="259094" y="350872"/>
                    <a:pt x="197961" y="368221"/>
                  </a:cubicBezTo>
                  <a:cubicBezTo>
                    <a:pt x="122371" y="389700"/>
                    <a:pt x="95934" y="294696"/>
                    <a:pt x="48846" y="202996"/>
                  </a:cubicBezTo>
                  <a:cubicBezTo>
                    <a:pt x="14561" y="135667"/>
                    <a:pt x="-23027" y="41489"/>
                    <a:pt x="28193" y="6378"/>
                  </a:cubicBezTo>
                  <a:cubicBezTo>
                    <a:pt x="38932" y="-1057"/>
                    <a:pt x="90152" y="5139"/>
                    <a:pt x="153763" y="15053"/>
                  </a:cubicBezTo>
                  <a:cubicBezTo>
                    <a:pt x="204157" y="130297"/>
                    <a:pt x="273138" y="236041"/>
                    <a:pt x="356990" y="32815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EE15EC-3FE2-4D9A-A37E-D0FB5755A375}"/>
                </a:ext>
              </a:extLst>
            </p:cNvPr>
            <p:cNvSpPr/>
            <p:nvPr/>
          </p:nvSpPr>
          <p:spPr>
            <a:xfrm>
              <a:off x="8664340" y="7486061"/>
              <a:ext cx="338711" cy="239576"/>
            </a:xfrm>
            <a:custGeom>
              <a:avLst/>
              <a:gdLst>
                <a:gd name="connsiteX0" fmla="*/ 337104 w 338710"/>
                <a:gd name="connsiteY0" fmla="*/ 103472 h 239575"/>
                <a:gd name="connsiteX1" fmla="*/ 212773 w 338710"/>
                <a:gd name="connsiteY1" fmla="*/ 215825 h 239575"/>
                <a:gd name="connsiteX2" fmla="*/ 159901 w 338710"/>
                <a:gd name="connsiteY2" fmla="*/ 236891 h 239575"/>
                <a:gd name="connsiteX3" fmla="*/ 9959 w 338710"/>
                <a:gd name="connsiteY3" fmla="*/ 50187 h 239575"/>
                <a:gd name="connsiteX4" fmla="*/ 160313 w 338710"/>
                <a:gd name="connsiteY4" fmla="*/ 6402 h 239575"/>
                <a:gd name="connsiteX5" fmla="*/ 200794 w 338710"/>
                <a:gd name="connsiteY5" fmla="*/ 3098 h 239575"/>
                <a:gd name="connsiteX6" fmla="*/ 337104 w 338710"/>
                <a:gd name="connsiteY6" fmla="*/ 103472 h 23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8710" h="239575">
                  <a:moveTo>
                    <a:pt x="337104" y="103472"/>
                  </a:moveTo>
                  <a:cubicBezTo>
                    <a:pt x="285471" y="132800"/>
                    <a:pt x="234664" y="170801"/>
                    <a:pt x="212773" y="215825"/>
                  </a:cubicBezTo>
                  <a:cubicBezTo>
                    <a:pt x="202859" y="235652"/>
                    <a:pt x="180140" y="245565"/>
                    <a:pt x="159901" y="236891"/>
                  </a:cubicBezTo>
                  <a:cubicBezTo>
                    <a:pt x="92985" y="208803"/>
                    <a:pt x="-26803" y="143952"/>
                    <a:pt x="9959" y="50187"/>
                  </a:cubicBezTo>
                  <a:cubicBezTo>
                    <a:pt x="19460" y="26230"/>
                    <a:pt x="46721" y="14251"/>
                    <a:pt x="160313" y="6402"/>
                  </a:cubicBezTo>
                  <a:cubicBezTo>
                    <a:pt x="175184" y="5163"/>
                    <a:pt x="188815" y="4337"/>
                    <a:pt x="200794" y="3098"/>
                  </a:cubicBezTo>
                  <a:cubicBezTo>
                    <a:pt x="243753" y="39861"/>
                    <a:pt x="289189" y="73318"/>
                    <a:pt x="337104" y="10347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B7AD629-22B2-45D3-822B-6C8E7C569E2A}"/>
                </a:ext>
              </a:extLst>
            </p:cNvPr>
            <p:cNvSpPr/>
            <p:nvPr/>
          </p:nvSpPr>
          <p:spPr>
            <a:xfrm>
              <a:off x="8992228" y="7635176"/>
              <a:ext cx="346972" cy="194139"/>
            </a:xfrm>
            <a:custGeom>
              <a:avLst/>
              <a:gdLst>
                <a:gd name="connsiteX0" fmla="*/ 347101 w 346972"/>
                <a:gd name="connsiteY0" fmla="*/ 96863 h 194139"/>
                <a:gd name="connsiteX1" fmla="*/ 186833 w 346972"/>
                <a:gd name="connsiteY1" fmla="*/ 189389 h 194139"/>
                <a:gd name="connsiteX2" fmla="*/ 35653 w 346972"/>
                <a:gd name="connsiteY2" fmla="*/ 173692 h 194139"/>
                <a:gd name="connsiteX3" fmla="*/ 14173 w 346972"/>
                <a:gd name="connsiteY3" fmla="*/ 99341 h 194139"/>
                <a:gd name="connsiteX4" fmla="*/ 95547 w 346972"/>
                <a:gd name="connsiteY4" fmla="*/ 3098 h 194139"/>
                <a:gd name="connsiteX5" fmla="*/ 347101 w 346972"/>
                <a:gd name="connsiteY5" fmla="*/ 96863 h 194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6972" h="194139">
                  <a:moveTo>
                    <a:pt x="347101" y="96863"/>
                  </a:moveTo>
                  <a:cubicBezTo>
                    <a:pt x="314470" y="147670"/>
                    <a:pt x="256641" y="182367"/>
                    <a:pt x="186833" y="189389"/>
                  </a:cubicBezTo>
                  <a:cubicBezTo>
                    <a:pt x="131483" y="195172"/>
                    <a:pt x="81915" y="187736"/>
                    <a:pt x="35653" y="173692"/>
                  </a:cubicBezTo>
                  <a:cubicBezTo>
                    <a:pt x="3846" y="163779"/>
                    <a:pt x="-7306" y="124538"/>
                    <a:pt x="14173" y="99341"/>
                  </a:cubicBezTo>
                  <a:lnTo>
                    <a:pt x="95547" y="3098"/>
                  </a:lnTo>
                  <a:cubicBezTo>
                    <a:pt x="174441" y="43578"/>
                    <a:pt x="258706" y="75384"/>
                    <a:pt x="347101" y="9686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C929A236-DA00-47D5-85BE-22CE7A1C9AE3}"/>
              </a:ext>
            </a:extLst>
          </p:cNvPr>
          <p:cNvSpPr/>
          <p:nvPr/>
        </p:nvSpPr>
        <p:spPr>
          <a:xfrm>
            <a:off x="6055483" y="9773189"/>
            <a:ext cx="5363247" cy="4525949"/>
          </a:xfrm>
          <a:custGeom>
            <a:avLst/>
            <a:gdLst>
              <a:gd name="connsiteX0" fmla="*/ 17946 w 1957913"/>
              <a:gd name="connsiteY0" fmla="*/ 1331816 h 1652247"/>
              <a:gd name="connsiteX1" fmla="*/ 1480186 w 1957913"/>
              <a:gd name="connsiteY1" fmla="*/ 340054 h 1652247"/>
              <a:gd name="connsiteX2" fmla="*/ 1959337 w 1957913"/>
              <a:gd name="connsiteY2" fmla="*/ 1343 h 1652247"/>
              <a:gd name="connsiteX3" fmla="*/ 1401704 w 1957913"/>
              <a:gd name="connsiteY3" fmla="*/ 972039 h 1652247"/>
              <a:gd name="connsiteX4" fmla="*/ 154257 w 1957913"/>
              <a:gd name="connsiteY4" fmla="*/ 1587501 h 1652247"/>
              <a:gd name="connsiteX5" fmla="*/ 17946 w 1957913"/>
              <a:gd name="connsiteY5" fmla="*/ 1331816 h 16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913" h="1652247">
                <a:moveTo>
                  <a:pt x="17946" y="1331816"/>
                </a:moveTo>
                <a:cubicBezTo>
                  <a:pt x="17946" y="1331816"/>
                  <a:pt x="1087777" y="530063"/>
                  <a:pt x="1480186" y="340054"/>
                </a:cubicBezTo>
                <a:cubicBezTo>
                  <a:pt x="1872594" y="150046"/>
                  <a:pt x="1959337" y="1343"/>
                  <a:pt x="1959337" y="1343"/>
                </a:cubicBezTo>
                <a:cubicBezTo>
                  <a:pt x="1959337" y="1343"/>
                  <a:pt x="1690847" y="748985"/>
                  <a:pt x="1401704" y="972039"/>
                </a:cubicBezTo>
                <a:cubicBezTo>
                  <a:pt x="1112561" y="1195092"/>
                  <a:pt x="377310" y="1352056"/>
                  <a:pt x="154257" y="1587501"/>
                </a:cubicBezTo>
                <a:cubicBezTo>
                  <a:pt x="-68797" y="1822946"/>
                  <a:pt x="17946" y="1331816"/>
                  <a:pt x="17946" y="133181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41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70077DB9-82A7-40A5-870F-1BB4930E8D04}"/>
              </a:ext>
            </a:extLst>
          </p:cNvPr>
          <p:cNvSpPr/>
          <p:nvPr/>
        </p:nvSpPr>
        <p:spPr>
          <a:xfrm>
            <a:off x="-513740" y="12057662"/>
            <a:ext cx="7501758" cy="2545845"/>
          </a:xfrm>
          <a:custGeom>
            <a:avLst/>
            <a:gdLst>
              <a:gd name="connsiteX0" fmla="*/ 1343 w 2738600"/>
              <a:gd name="connsiteY0" fmla="*/ 1343 h 929389"/>
              <a:gd name="connsiteX1" fmla="*/ 2103415 w 2738600"/>
              <a:gd name="connsiteY1" fmla="*/ 923298 h 929389"/>
              <a:gd name="connsiteX2" fmla="*/ 2737879 w 2738600"/>
              <a:gd name="connsiteY2" fmla="*/ 693222 h 929389"/>
              <a:gd name="connsiteX3" fmla="*/ 1343 w 2738600"/>
              <a:gd name="connsiteY3" fmla="*/ 1343 h 92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8600" h="929389">
                <a:moveTo>
                  <a:pt x="1343" y="1343"/>
                </a:moveTo>
                <a:cubicBezTo>
                  <a:pt x="1343" y="1343"/>
                  <a:pt x="1595349" y="1031107"/>
                  <a:pt x="2103415" y="923298"/>
                </a:cubicBezTo>
                <a:cubicBezTo>
                  <a:pt x="2611482" y="815488"/>
                  <a:pt x="2737879" y="693222"/>
                  <a:pt x="2737879" y="693222"/>
                </a:cubicBezTo>
                <a:cubicBezTo>
                  <a:pt x="2737879" y="693222"/>
                  <a:pt x="1457800" y="90978"/>
                  <a:pt x="1343" y="1343"/>
                </a:cubicBezTo>
                <a:close/>
              </a:path>
            </a:pathLst>
          </a:custGeom>
          <a:solidFill>
            <a:schemeClr val="accent3"/>
          </a:solidFill>
          <a:ln w="41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ED4C0A-00F8-4F39-A928-49F029F0C851}"/>
              </a:ext>
            </a:extLst>
          </p:cNvPr>
          <p:cNvSpPr txBox="1"/>
          <p:nvPr/>
        </p:nvSpPr>
        <p:spPr>
          <a:xfrm>
            <a:off x="13716329" y="3862252"/>
            <a:ext cx="808432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The </a:t>
            </a:r>
            <a:r>
              <a:rPr kumimoji="0" lang="en-US" sz="13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Metanet</a:t>
            </a:r>
            <a:endParaRPr kumimoji="0" lang="en-US" sz="13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entury Gothic"/>
              </a:rPr>
              <a:t>Bitcoin Beyond Just Payments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8457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99" grpId="0" animBg="1"/>
      <p:bldP spid="100" grpId="0" animBg="1"/>
      <p:bldP spid="1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>
            <a:extLst>
              <a:ext uri="{FF2B5EF4-FFF2-40B4-BE49-F238E27FC236}">
                <a16:creationId xmlns:a16="http://schemas.microsoft.com/office/drawing/2014/main" id="{FA52747D-0F37-4442-BD41-F09EABCEE96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" r="5408"/>
          <a:stretch>
            <a:fillRect/>
          </a:stretch>
        </p:blipFill>
        <p:spPr/>
      </p:pic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EF071BEF-04B9-46E5-9320-F8DD6E53F2B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7FA61815-1714-493B-91BD-06AFED0AB96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8F3098D-F35E-432D-9273-92C92312556B}"/>
              </a:ext>
            </a:extLst>
          </p:cNvPr>
          <p:cNvSpPr/>
          <p:nvPr/>
        </p:nvSpPr>
        <p:spPr>
          <a:xfrm rot="2700000">
            <a:off x="10897336" y="6083288"/>
            <a:ext cx="1549423" cy="154942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2BB1BF-2AC4-4458-82F6-A412B6D69A44}"/>
              </a:ext>
            </a:extLst>
          </p:cNvPr>
          <p:cNvSpPr/>
          <p:nvPr/>
        </p:nvSpPr>
        <p:spPr>
          <a:xfrm>
            <a:off x="11901024" y="2238301"/>
            <a:ext cx="6887308" cy="92393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E4CB6B-E1CE-4DE6-8059-9E1DAD50DB40}"/>
              </a:ext>
            </a:extLst>
          </p:cNvPr>
          <p:cNvSpPr txBox="1"/>
          <p:nvPr/>
        </p:nvSpPr>
        <p:spPr>
          <a:xfrm>
            <a:off x="13140727" y="4327466"/>
            <a:ext cx="47677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Scalable and Stable protocols attract hundreds of applications. Now we can program and surf on Bitcoin.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EE094B-F6F6-4F7D-8564-4746D82C6ED5}"/>
              </a:ext>
            </a:extLst>
          </p:cNvPr>
          <p:cNvSpPr txBox="1"/>
          <p:nvPr/>
        </p:nvSpPr>
        <p:spPr>
          <a:xfrm>
            <a:off x="19601788" y="6534835"/>
            <a:ext cx="2047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Metanet</a:t>
            </a:r>
            <a:endParaRPr lang="en-US" sz="3600" b="1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  <a:p>
            <a:pPr algn="ctr"/>
            <a:r>
              <a:rPr 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95324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6AD5442-8B90-454C-8FFB-31965D5DA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332" y="648341"/>
            <a:ext cx="6886724" cy="124193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FFED2AF-502A-4018-9256-CFF93227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750" y="648341"/>
            <a:ext cx="7906439" cy="124355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403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43766CE-5F3B-4080-BCD3-3D5BEBE08E1D}"/>
              </a:ext>
            </a:extLst>
          </p:cNvPr>
          <p:cNvSpPr/>
          <p:nvPr/>
        </p:nvSpPr>
        <p:spPr>
          <a:xfrm>
            <a:off x="-1" y="0"/>
            <a:ext cx="24387175" cy="13716000"/>
          </a:xfrm>
          <a:prstGeom prst="rect">
            <a:avLst/>
          </a:prstGeom>
          <a:solidFill>
            <a:srgbClr val="2020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BBA14A-F976-44B4-9AC2-9D3EA2E856D0}"/>
              </a:ext>
            </a:extLst>
          </p:cNvPr>
          <p:cNvSpPr/>
          <p:nvPr/>
        </p:nvSpPr>
        <p:spPr>
          <a:xfrm>
            <a:off x="20262969" y="13212156"/>
            <a:ext cx="4124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https://docs.bitdb.network/docs/intro_v3</a:t>
            </a:r>
            <a:endParaRPr lang="en-GB" dirty="0"/>
          </a:p>
        </p:txBody>
      </p:sp>
      <p:sp>
        <p:nvSpPr>
          <p:cNvPr id="8" name="TextBox 178">
            <a:extLst>
              <a:ext uri="{FF2B5EF4-FFF2-40B4-BE49-F238E27FC236}">
                <a16:creationId xmlns:a16="http://schemas.microsoft.com/office/drawing/2014/main" id="{B683254C-AB58-4540-86AC-CAC793DA5E37}"/>
              </a:ext>
            </a:extLst>
          </p:cNvPr>
          <p:cNvSpPr txBox="1"/>
          <p:nvPr/>
        </p:nvSpPr>
        <p:spPr>
          <a:xfrm>
            <a:off x="7544383" y="648829"/>
            <a:ext cx="9880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How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to use blockchain as database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074" name="Picture 2" descr="ciq">
            <a:extLst>
              <a:ext uri="{FF2B5EF4-FFF2-40B4-BE49-F238E27FC236}">
                <a16:creationId xmlns:a16="http://schemas.microsoft.com/office/drawing/2014/main" id="{6250ACAF-A9AC-47FB-B647-E8EF89DAB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89" y="2178757"/>
            <a:ext cx="13987882" cy="104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21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43766CE-5F3B-4080-BCD3-3D5BEBE08E1D}"/>
              </a:ext>
            </a:extLst>
          </p:cNvPr>
          <p:cNvSpPr/>
          <p:nvPr/>
        </p:nvSpPr>
        <p:spPr>
          <a:xfrm>
            <a:off x="0" y="0"/>
            <a:ext cx="24387175" cy="13716000"/>
          </a:xfrm>
          <a:prstGeom prst="rect">
            <a:avLst/>
          </a:prstGeom>
          <a:solidFill>
            <a:srgbClr val="2020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output_script">
            <a:extLst>
              <a:ext uri="{FF2B5EF4-FFF2-40B4-BE49-F238E27FC236}">
                <a16:creationId xmlns:a16="http://schemas.microsoft.com/office/drawing/2014/main" id="{1177AA10-69C2-4379-AE7B-024864D0C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5514975"/>
            <a:ext cx="232219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CBBA14A-F976-44B4-9AC2-9D3EA2E856D0}"/>
              </a:ext>
            </a:extLst>
          </p:cNvPr>
          <p:cNvSpPr/>
          <p:nvPr/>
        </p:nvSpPr>
        <p:spPr>
          <a:xfrm>
            <a:off x="20262969" y="13212156"/>
            <a:ext cx="4124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https://docs.bitdb.network/docs/intro_v3</a:t>
            </a:r>
            <a:endParaRPr lang="en-GB" dirty="0"/>
          </a:p>
        </p:txBody>
      </p:sp>
      <p:sp>
        <p:nvSpPr>
          <p:cNvPr id="8" name="TextBox 178">
            <a:extLst>
              <a:ext uri="{FF2B5EF4-FFF2-40B4-BE49-F238E27FC236}">
                <a16:creationId xmlns:a16="http://schemas.microsoft.com/office/drawing/2014/main" id="{B683254C-AB58-4540-86AC-CAC793DA5E37}"/>
              </a:ext>
            </a:extLst>
          </p:cNvPr>
          <p:cNvSpPr txBox="1"/>
          <p:nvPr/>
        </p:nvSpPr>
        <p:spPr>
          <a:xfrm>
            <a:off x="8993622" y="683333"/>
            <a:ext cx="739737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noProof="0" dirty="0" err="1">
                <a:solidFill>
                  <a:schemeClr val="bg1"/>
                </a:solidFill>
                <a:latin typeface="Century Gothic"/>
              </a:rPr>
              <a:t>OP_Returns</a:t>
            </a:r>
            <a:endParaRPr lang="en-US" sz="6600" b="1" noProof="0" dirty="0">
              <a:solidFill>
                <a:schemeClr val="bg1"/>
              </a:solidFill>
              <a:latin typeface="Century Gothic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1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bg1"/>
                </a:solidFill>
                <a:latin typeface="Century Gothic"/>
              </a:rPr>
              <a:t>Upload data to the chain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982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43766CE-5F3B-4080-BCD3-3D5BEBE08E1D}"/>
              </a:ext>
            </a:extLst>
          </p:cNvPr>
          <p:cNvSpPr/>
          <p:nvPr/>
        </p:nvSpPr>
        <p:spPr>
          <a:xfrm>
            <a:off x="0" y="0"/>
            <a:ext cx="24387175" cy="13716000"/>
          </a:xfrm>
          <a:prstGeom prst="rect">
            <a:avLst/>
          </a:prstGeom>
          <a:solidFill>
            <a:srgbClr val="20202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BBA14A-F976-44B4-9AC2-9D3EA2E856D0}"/>
              </a:ext>
            </a:extLst>
          </p:cNvPr>
          <p:cNvSpPr/>
          <p:nvPr/>
        </p:nvSpPr>
        <p:spPr>
          <a:xfrm>
            <a:off x="20262969" y="13212156"/>
            <a:ext cx="4124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https://docs.bitdb.network/docs/intro_v3</a:t>
            </a:r>
            <a:endParaRPr lang="en-GB" dirty="0"/>
          </a:p>
        </p:txBody>
      </p:sp>
      <p:sp>
        <p:nvSpPr>
          <p:cNvPr id="8" name="TextBox 178">
            <a:extLst>
              <a:ext uri="{FF2B5EF4-FFF2-40B4-BE49-F238E27FC236}">
                <a16:creationId xmlns:a16="http://schemas.microsoft.com/office/drawing/2014/main" id="{B683254C-AB58-4540-86AC-CAC793DA5E37}"/>
              </a:ext>
            </a:extLst>
          </p:cNvPr>
          <p:cNvSpPr txBox="1"/>
          <p:nvPr/>
        </p:nvSpPr>
        <p:spPr>
          <a:xfrm>
            <a:off x="7958450" y="503844"/>
            <a:ext cx="739737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noProof="0" dirty="0" err="1">
                <a:solidFill>
                  <a:schemeClr val="bg1"/>
                </a:solidFill>
                <a:latin typeface="Century Gothic"/>
              </a:rPr>
              <a:t>BitDB</a:t>
            </a:r>
            <a:r>
              <a:rPr lang="en-US" sz="5400" b="1" noProof="0" dirty="0">
                <a:solidFill>
                  <a:schemeClr val="bg1"/>
                </a:solidFill>
                <a:latin typeface="Century Gothic"/>
              </a:rPr>
              <a:t> Queries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>
                <a:solidFill>
                  <a:schemeClr val="bg1"/>
                </a:solidFill>
                <a:latin typeface="Century Gothic"/>
              </a:rPr>
              <a:t>Find your data </a:t>
            </a:r>
            <a:r>
              <a:rPr lang="en-US" sz="4400" noProof="0" dirty="0" err="1">
                <a:solidFill>
                  <a:schemeClr val="bg1"/>
                </a:solidFill>
                <a:latin typeface="Century Gothic"/>
              </a:rPr>
              <a:t>onChain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</a:endParaRPr>
          </a:p>
        </p:txBody>
      </p:sp>
      <p:pic>
        <p:nvPicPr>
          <p:cNvPr id="2050" name="Picture 2" descr="ql">
            <a:extLst>
              <a:ext uri="{FF2B5EF4-FFF2-40B4-BE49-F238E27FC236}">
                <a16:creationId xmlns:a16="http://schemas.microsoft.com/office/drawing/2014/main" id="{DB79D303-4D2D-45F9-9821-231B8DDDB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3514725"/>
            <a:ext cx="21640800" cy="66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9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C854DBC-3731-4F04-BA1F-70D57FBC57C2}"/>
              </a:ext>
            </a:extLst>
          </p:cNvPr>
          <p:cNvSpPr/>
          <p:nvPr/>
        </p:nvSpPr>
        <p:spPr>
          <a:xfrm>
            <a:off x="13587602" y="1"/>
            <a:ext cx="10799574" cy="13715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46ABCF2-B409-4378-BD69-1284B184BAC3}"/>
              </a:ext>
            </a:extLst>
          </p:cNvPr>
          <p:cNvSpPr/>
          <p:nvPr/>
        </p:nvSpPr>
        <p:spPr>
          <a:xfrm>
            <a:off x="0" y="0"/>
            <a:ext cx="13587601" cy="1371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75463B-81C4-444A-9CF5-08BD8EC0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160" y="6285154"/>
            <a:ext cx="8494593" cy="312381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C619A30-B062-41E0-9578-DD1171AA1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160" y="5262113"/>
            <a:ext cx="8547780" cy="673938"/>
          </a:xfrm>
          <a:prstGeom prst="rect">
            <a:avLst/>
          </a:prstGeom>
        </p:spPr>
      </p:pic>
      <p:sp>
        <p:nvSpPr>
          <p:cNvPr id="7" name="TextBox 178">
            <a:extLst>
              <a:ext uri="{FF2B5EF4-FFF2-40B4-BE49-F238E27FC236}">
                <a16:creationId xmlns:a16="http://schemas.microsoft.com/office/drawing/2014/main" id="{3A80DBE0-FE34-47F2-AAA0-6464125475C7}"/>
              </a:ext>
            </a:extLst>
          </p:cNvPr>
          <p:cNvSpPr txBox="1"/>
          <p:nvPr/>
        </p:nvSpPr>
        <p:spPr>
          <a:xfrm>
            <a:off x="9200655" y="490566"/>
            <a:ext cx="7397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Uploading 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Data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FF88F58-CE28-4DB3-9849-3CDB01527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937" y="6285154"/>
            <a:ext cx="10319279" cy="31238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53017B4-8AFA-4972-8FEA-3D9896FA00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464"/>
          <a:stretch/>
        </p:blipFill>
        <p:spPr>
          <a:xfrm>
            <a:off x="4140679" y="4088920"/>
            <a:ext cx="3716824" cy="73579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595FDEB-334D-4310-8592-177888949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1310" y="3946852"/>
            <a:ext cx="2496665" cy="1086928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AF086B6-AEFD-4820-BAB1-DD0D9902CC5E}"/>
              </a:ext>
            </a:extLst>
          </p:cNvPr>
          <p:cNvCxnSpPr/>
          <p:nvPr/>
        </p:nvCxnSpPr>
        <p:spPr>
          <a:xfrm>
            <a:off x="15078975" y="6944793"/>
            <a:ext cx="71944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03A5388F-80CC-45D5-BC73-15A15DFD39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4555" y="5214576"/>
            <a:ext cx="8206592" cy="8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7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Theme">
  <a:themeElements>
    <a:clrScheme name="Nova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Nova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22065</TotalTime>
  <Words>119</Words>
  <Application>Microsoft Office PowerPoint</Application>
  <PresentationFormat>Benutzerdefiniert</PresentationFormat>
  <Paragraphs>30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10</vt:i4>
      </vt:variant>
      <vt:variant>
        <vt:lpstr>Folientitel</vt:lpstr>
      </vt:variant>
      <vt:variant>
        <vt:i4>12</vt:i4>
      </vt:variant>
    </vt:vector>
  </HeadingPairs>
  <TitlesOfParts>
    <vt:vector size="26" baseType="lpstr">
      <vt:lpstr>Arial</vt:lpstr>
      <vt:lpstr>Calibri</vt:lpstr>
      <vt:lpstr>Century Gothic</vt:lpstr>
      <vt:lpstr>Designball-Social-01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R. Kohze</cp:lastModifiedBy>
  <cp:revision>1237</cp:revision>
  <dcterms:created xsi:type="dcterms:W3CDTF">2017-10-27T02:31:07Z</dcterms:created>
  <dcterms:modified xsi:type="dcterms:W3CDTF">2019-10-31T17:26:43Z</dcterms:modified>
</cp:coreProperties>
</file>