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/>
  </p:cmAuthor>
  <p:cmAuthor id="2" name="Microsoft Office ユーザー" initials="MOユ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0" autoAdjust="0"/>
    <p:restoredTop sz="84115" autoAdjust="0"/>
  </p:normalViewPr>
  <p:slideViewPr>
    <p:cSldViewPr>
      <p:cViewPr varScale="1">
        <p:scale>
          <a:sx n="82" d="100"/>
          <a:sy n="82" d="100"/>
        </p:scale>
        <p:origin x="83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BAFBC-A250-2742-8BA7-CBEB3D9930D8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A3423-6E7C-2048-890F-ED683128C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80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A3423-6E7C-2048-890F-ED683128C3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88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645E-FF9B-440F-8C8C-EE413672E123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F462-0C00-4DB1-BD99-2A1004483EBD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F4A-1E1C-4A00-BE50-672B5AC3AF57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C14B-4C8C-420A-ACBF-35684715BF60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263C-76E4-4BA0-8016-E153E13B9C2C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DB41-584B-4886-9D6F-C87799C9525A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9906-FC13-4A2A-AE66-8C9CBC9CE5A7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206-B851-439A-A91B-BF5C17508FA1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E8AE-30A9-445E-A4E6-33FB4EA5C0B2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D7CE-2041-4C4A-9895-D5152FFA8D46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DFC-E979-4DE9-8EE1-8D00BF63C190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52737"/>
            <a:ext cx="10972800" cy="507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D705-1ADD-4AE4-B026-01363221331F}" type="datetime1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xmlns="" id="{DBDC2D26-A1F0-3348-90D3-18A8015CB0F0}"/>
              </a:ext>
            </a:extLst>
          </p:cNvPr>
          <p:cNvSpPr/>
          <p:nvPr/>
        </p:nvSpPr>
        <p:spPr>
          <a:xfrm>
            <a:off x="8789871" y="2101766"/>
            <a:ext cx="1976139" cy="29075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3" name="矩形 3">
            <a:extLst>
              <a:ext uri="{FF2B5EF4-FFF2-40B4-BE49-F238E27FC236}">
                <a16:creationId xmlns:a16="http://schemas.microsoft.com/office/drawing/2014/main" xmlns="" id="{6FF5BE64-C4F8-8449-B8DA-92DB4FC1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198" y="2195582"/>
            <a:ext cx="1295399" cy="720725"/>
          </a:xfrm>
          <a:prstGeom prst="rect">
            <a:avLst/>
          </a:prstGeom>
          <a:noFill/>
          <a:ln w="38100" cmpd="sng">
            <a:solidFill>
              <a:srgbClr val="77B2EC"/>
            </a:solidFill>
            <a:miter lim="800000"/>
            <a:headEnd/>
            <a:tailEnd/>
          </a:ln>
          <a:effectLst>
            <a:outerShdw dist="23000" dir="5400000" algn="ctr" rotWithShape="0">
              <a:srgbClr val="808080">
                <a:alpha val="2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ja-JP" sz="1800" b="1" i="1" dirty="0" smtClean="0"/>
              <a:t>Main()</a:t>
            </a:r>
            <a:endParaRPr lang="zh-CN" altLang="en-US" sz="1800" b="1" i="1" dirty="0">
              <a:ea typeface="宋体" panose="02010600030101010101" pitchFamily="2" charset="-122"/>
            </a:endParaRPr>
          </a:p>
        </p:txBody>
      </p:sp>
      <p:cxnSp>
        <p:nvCxnSpPr>
          <p:cNvPr id="5131" name="直线箭头连接符 15">
            <a:extLst>
              <a:ext uri="{FF2B5EF4-FFF2-40B4-BE49-F238E27FC236}">
                <a16:creationId xmlns:a16="http://schemas.microsoft.com/office/drawing/2014/main" xmlns="" id="{C910FBA1-BD39-994C-AA98-92E390038A5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2597" y="2600821"/>
            <a:ext cx="1059251" cy="796"/>
          </a:xfrm>
          <a:prstGeom prst="straightConnector1">
            <a:avLst/>
          </a:prstGeom>
          <a:noFill/>
          <a:ln w="38100" cmpd="sng">
            <a:solidFill>
              <a:schemeClr val="accent3"/>
            </a:solidFill>
            <a:round/>
            <a:headEnd type="arrow" w="med" len="med"/>
            <a:tailEnd type="arrow" w="med" len="med"/>
          </a:ln>
          <a:effectLst>
            <a:outerShdw dist="20000" dir="5400000" algn="ctr" rotWithShape="0">
              <a:srgbClr val="808080">
                <a:alpha val="28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8" name="文本框 33">
            <a:extLst>
              <a:ext uri="{FF2B5EF4-FFF2-40B4-BE49-F238E27FC236}">
                <a16:creationId xmlns:a16="http://schemas.microsoft.com/office/drawing/2014/main" xmlns="" id="{9DE2B868-D83F-C943-98C1-53BF327A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861" y="1988840"/>
            <a:ext cx="1008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1800" dirty="0">
                <a:solidFill>
                  <a:schemeClr val="accent2"/>
                </a:solidFill>
              </a:rPr>
              <a:t>thread</a:t>
            </a:r>
          </a:p>
        </p:txBody>
      </p:sp>
      <p:sp>
        <p:nvSpPr>
          <p:cNvPr id="5144" name="矩形 45">
            <a:extLst>
              <a:ext uri="{FF2B5EF4-FFF2-40B4-BE49-F238E27FC236}">
                <a16:creationId xmlns:a16="http://schemas.microsoft.com/office/drawing/2014/main" xmlns="" id="{BFE3A880-B7E1-5948-9314-B2C1C98A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676" y="3464421"/>
            <a:ext cx="1639584" cy="719137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23000" dir="5400000" algn="ctr" rotWithShape="0">
              <a:srgbClr val="808080">
                <a:alpha val="2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800" b="1" dirty="0">
                <a:ea typeface="宋体" panose="02010600030101010101" pitchFamily="2" charset="-122"/>
              </a:rPr>
              <a:t>Job List</a:t>
            </a:r>
          </a:p>
          <a:p>
            <a:pPr algn="ctr"/>
            <a:r>
              <a:rPr lang="en-US" altLang="ja-JP" sz="1800" dirty="0"/>
              <a:t>vector&lt;Job&gt;</a:t>
            </a:r>
          </a:p>
        </p:txBody>
      </p:sp>
      <p:cxnSp>
        <p:nvCxnSpPr>
          <p:cNvPr id="5145" name="直线箭头连接符 47">
            <a:extLst>
              <a:ext uri="{FF2B5EF4-FFF2-40B4-BE49-F238E27FC236}">
                <a16:creationId xmlns:a16="http://schemas.microsoft.com/office/drawing/2014/main" xmlns="" id="{B8C60D30-766A-614B-9B8E-82F5F0AA863D}"/>
              </a:ext>
            </a:extLst>
          </p:cNvPr>
          <p:cNvCxnSpPr>
            <a:cxnSpLocks noChangeShapeType="1"/>
            <a:stCxn id="5144" idx="0"/>
            <a:endCxn id="5123" idx="2"/>
          </p:cNvCxnSpPr>
          <p:nvPr/>
        </p:nvCxnSpPr>
        <p:spPr bwMode="auto">
          <a:xfrm flipV="1">
            <a:off x="3010468" y="2916307"/>
            <a:ext cx="4430" cy="548114"/>
          </a:xfrm>
          <a:prstGeom prst="straightConnector1">
            <a:avLst/>
          </a:prstGeom>
          <a:noFill/>
          <a:ln w="38100" cmpd="sng">
            <a:solidFill>
              <a:schemeClr val="accent3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808080">
                <a:alpha val="28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78" name="Line 58">
            <a:extLst>
              <a:ext uri="{FF2B5EF4-FFF2-40B4-BE49-F238E27FC236}">
                <a16:creationId xmlns:a16="http://schemas.microsoft.com/office/drawing/2014/main" xmlns="" id="{F3E0DD24-8869-7844-BFE1-7940C81B5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2490" y="5377007"/>
            <a:ext cx="431800" cy="0"/>
          </a:xfrm>
          <a:prstGeom prst="line">
            <a:avLst/>
          </a:prstGeom>
          <a:noFill/>
          <a:ln w="38100" cmpd="sng">
            <a:solidFill>
              <a:schemeClr val="accent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79" name="Text Box 59">
            <a:extLst>
              <a:ext uri="{FF2B5EF4-FFF2-40B4-BE49-F238E27FC236}">
                <a16:creationId xmlns:a16="http://schemas.microsoft.com/office/drawing/2014/main" xmlns="" id="{128B53F7-7F3B-3547-A4E9-F1DD49B8B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727" y="5229200"/>
            <a:ext cx="2120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ea typeface="宋体" panose="02010600030101010101" pitchFamily="2" charset="-122"/>
              </a:rPr>
              <a:t>process logic</a:t>
            </a:r>
          </a:p>
        </p:txBody>
      </p:sp>
      <p:sp>
        <p:nvSpPr>
          <p:cNvPr id="5180" name="Line 60">
            <a:extLst>
              <a:ext uri="{FF2B5EF4-FFF2-40B4-BE49-F238E27FC236}">
                <a16:creationId xmlns:a16="http://schemas.microsoft.com/office/drawing/2014/main" xmlns="" id="{AAAC52D3-D18F-DB49-A3D4-9A50569A2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2490" y="5881832"/>
            <a:ext cx="431800" cy="0"/>
          </a:xfrm>
          <a:prstGeom prst="line">
            <a:avLst/>
          </a:prstGeom>
          <a:noFill/>
          <a:ln w="38100" cmpd="sng">
            <a:solidFill>
              <a:schemeClr val="accent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81" name="Text Box 61">
            <a:extLst>
              <a:ext uri="{FF2B5EF4-FFF2-40B4-BE49-F238E27FC236}">
                <a16:creationId xmlns:a16="http://schemas.microsoft.com/office/drawing/2014/main" xmlns="" id="{D581A321-BBEA-C043-BCD7-61CA2B36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727" y="5716478"/>
            <a:ext cx="2120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ea typeface="宋体" panose="02010600030101010101" pitchFamily="2" charset="-122"/>
              </a:rPr>
              <a:t>data or message</a:t>
            </a:r>
            <a:endParaRPr lang="zh-CN" altLang="en-US" sz="3200" dirty="0"/>
          </a:p>
        </p:txBody>
      </p:sp>
      <p:sp>
        <p:nvSpPr>
          <p:cNvPr id="67" name="Line 36">
            <a:extLst>
              <a:ext uri="{FF2B5EF4-FFF2-40B4-BE49-F238E27FC236}">
                <a16:creationId xmlns:a16="http://schemas.microsoft.com/office/drawing/2014/main" xmlns="" id="{8443DA6B-455C-D048-88D6-339784BC3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954" y="4335121"/>
            <a:ext cx="14898" cy="405103"/>
          </a:xfrm>
          <a:prstGeom prst="line">
            <a:avLst/>
          </a:prstGeom>
          <a:noFill/>
          <a:ln w="38100" cmpd="sng">
            <a:solidFill>
              <a:schemeClr val="accent3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8" name="Rectangle 35">
            <a:extLst>
              <a:ext uri="{FF2B5EF4-FFF2-40B4-BE49-F238E27FC236}">
                <a16:creationId xmlns:a16="http://schemas.microsoft.com/office/drawing/2014/main" xmlns="" id="{2B5DC0FF-D433-2342-ACC9-CCF17441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73" y="4926605"/>
            <a:ext cx="1655763" cy="647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ja-JP" sz="1800" b="1" dirty="0" smtClean="0"/>
              <a:t>Job</a:t>
            </a:r>
          </a:p>
          <a:p>
            <a:pPr algn="ctr"/>
            <a:r>
              <a:rPr lang="en-US" altLang="ja-JP" sz="1800" dirty="0" smtClean="0"/>
              <a:t>vector&lt;Pair</a:t>
            </a:r>
            <a:r>
              <a:rPr lang="en-US" altLang="ja-JP" sz="1800" dirty="0"/>
              <a:t>&gt;</a:t>
            </a:r>
          </a:p>
        </p:txBody>
      </p:sp>
      <p:sp>
        <p:nvSpPr>
          <p:cNvPr id="69" name="Line 36">
            <a:extLst>
              <a:ext uri="{FF2B5EF4-FFF2-40B4-BE49-F238E27FC236}">
                <a16:creationId xmlns:a16="http://schemas.microsoft.com/office/drawing/2014/main" xmlns="" id="{E0517130-F244-FA46-AF85-7F69BD32F1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3929" y="5048748"/>
            <a:ext cx="553507" cy="36436"/>
          </a:xfrm>
          <a:prstGeom prst="line">
            <a:avLst/>
          </a:prstGeom>
          <a:noFill/>
          <a:ln w="38100" cmpd="sng">
            <a:solidFill>
              <a:schemeClr val="accent3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xmlns="" id="{890F11B6-A094-604A-9512-FA5B7BFC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4" y="4370648"/>
            <a:ext cx="4347411" cy="1277309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 dirty="0" smtClean="0">
                <a:ea typeface="宋体" panose="02010600030101010101" pitchFamily="2" charset="-122"/>
              </a:rPr>
              <a:t>Workload (Pair):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en-US" altLang="zh-CN" sz="1600" dirty="0"/>
              <a:t>Submit </a:t>
            </a:r>
            <a:r>
              <a:rPr lang="en-US" altLang="zh-CN" sz="1600" dirty="0"/>
              <a:t>t</a:t>
            </a:r>
            <a:r>
              <a:rPr lang="en-US" altLang="zh-CN" sz="1600" dirty="0" smtClean="0"/>
              <a:t>ime</a:t>
            </a:r>
            <a:r>
              <a:rPr lang="en-US" altLang="zh-CN" sz="1600" dirty="0"/>
              <a:t>, Runtime, Number of nodes, </a:t>
            </a:r>
          </a:p>
          <a:p>
            <a:r>
              <a:rPr lang="en-US" altLang="zh-CN" sz="1600" dirty="0" smtClean="0"/>
              <a:t>Group [Source</a:t>
            </a:r>
            <a:r>
              <a:rPr lang="en-US" altLang="zh-CN" sz="1600" dirty="0"/>
              <a:t>, Destination, Flow ID</a:t>
            </a:r>
            <a:r>
              <a:rPr lang="en-US" altLang="zh-CN" sz="1600" dirty="0" smtClean="0"/>
              <a:t>], Job </a:t>
            </a:r>
            <a:r>
              <a:rPr lang="en-US" altLang="zh-CN" sz="1600" dirty="0"/>
              <a:t>ID</a:t>
            </a:r>
            <a:endParaRPr lang="zh-CN" altLang="en-US" sz="1600" dirty="0"/>
          </a:p>
        </p:txBody>
      </p:sp>
      <p:sp>
        <p:nvSpPr>
          <p:cNvPr id="77" name="矩形 3">
            <a:extLst>
              <a:ext uri="{FF2B5EF4-FFF2-40B4-BE49-F238E27FC236}">
                <a16:creationId xmlns:a16="http://schemas.microsoft.com/office/drawing/2014/main" xmlns="" id="{533583FB-6C9B-0A4C-9CBC-D1B5B446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573" y="2384921"/>
            <a:ext cx="1669619" cy="431800"/>
          </a:xfrm>
          <a:prstGeom prst="rect">
            <a:avLst/>
          </a:prstGeom>
          <a:noFill/>
          <a:ln w="38100" cmpd="sng">
            <a:solidFill>
              <a:srgbClr val="77B2EC"/>
            </a:solidFill>
            <a:miter lim="800000"/>
            <a:headEnd/>
            <a:tailEnd/>
          </a:ln>
          <a:effectLst>
            <a:outerShdw dist="23000" dir="5400000" algn="ctr" rotWithShape="0">
              <a:srgbClr val="808080">
                <a:alpha val="2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ja-JP" sz="1800" b="1" i="1" dirty="0" err="1"/>
              <a:t>submit_jobs</a:t>
            </a:r>
            <a:endParaRPr lang="zh-CN" altLang="en-US" sz="1800" b="1" i="1" dirty="0">
              <a:ea typeface="宋体" panose="02010600030101010101" pitchFamily="2" charset="-122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xmlns="" id="{A6F201A1-A990-C941-AA5B-BCD4DEAD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573" y="3257527"/>
            <a:ext cx="1655763" cy="61250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ja-JP" sz="1800" b="1" dirty="0"/>
              <a:t>queue</a:t>
            </a:r>
            <a:r>
              <a:rPr lang="en-US" altLang="ja-JP" sz="1800" dirty="0"/>
              <a:t> </a:t>
            </a:r>
          </a:p>
          <a:p>
            <a:pPr algn="ctr"/>
            <a:r>
              <a:rPr lang="en-US" altLang="ja-JP" sz="1800" dirty="0"/>
              <a:t>vector&lt;Job&gt;</a:t>
            </a:r>
          </a:p>
        </p:txBody>
      </p:sp>
      <p:sp>
        <p:nvSpPr>
          <p:cNvPr id="80" name="Line 36">
            <a:extLst>
              <a:ext uri="{FF2B5EF4-FFF2-40B4-BE49-F238E27FC236}">
                <a16:creationId xmlns:a16="http://schemas.microsoft.com/office/drawing/2014/main" xmlns="" id="{08DAA5E0-586C-2A41-9803-CCFEA5911E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8382" y="2961184"/>
            <a:ext cx="0" cy="217490"/>
          </a:xfrm>
          <a:prstGeom prst="line">
            <a:avLst/>
          </a:prstGeom>
          <a:noFill/>
          <a:ln w="381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32">
            <a:extLst>
              <a:ext uri="{FF2B5EF4-FFF2-40B4-BE49-F238E27FC236}">
                <a16:creationId xmlns:a16="http://schemas.microsoft.com/office/drawing/2014/main" xmlns="" id="{0662684E-BDE1-9249-AA37-F5BFE8D72E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7802" y="3553456"/>
            <a:ext cx="327219" cy="19707"/>
          </a:xfrm>
          <a:prstGeom prst="line">
            <a:avLst/>
          </a:prstGeom>
          <a:noFill/>
          <a:ln w="38100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Rectangle 35">
            <a:extLst>
              <a:ext uri="{FF2B5EF4-FFF2-40B4-BE49-F238E27FC236}">
                <a16:creationId xmlns:a16="http://schemas.microsoft.com/office/drawing/2014/main" xmlns="" id="{BA52917F-B39B-784D-998B-C63095E9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777" y="3361560"/>
            <a:ext cx="1655763" cy="423207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ja-JP" sz="1800" b="1" dirty="0" err="1"/>
              <a:t>dispatch_jobs</a:t>
            </a:r>
            <a:endParaRPr lang="en-US" altLang="ja-JP" sz="1800" b="1" dirty="0"/>
          </a:p>
        </p:txBody>
      </p:sp>
      <p:sp>
        <p:nvSpPr>
          <p:cNvPr id="84" name="Line 36">
            <a:extLst>
              <a:ext uri="{FF2B5EF4-FFF2-40B4-BE49-F238E27FC236}">
                <a16:creationId xmlns:a16="http://schemas.microsoft.com/office/drawing/2014/main" xmlns="" id="{898F6B5B-55E3-5144-A46C-62B35CD8D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1812" y="2916306"/>
            <a:ext cx="321024" cy="144833"/>
          </a:xfrm>
          <a:prstGeom prst="line">
            <a:avLst/>
          </a:prstGeom>
          <a:noFill/>
          <a:ln w="38100" cmpd="sng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矩形 3">
            <a:extLst>
              <a:ext uri="{FF2B5EF4-FFF2-40B4-BE49-F238E27FC236}">
                <a16:creationId xmlns:a16="http://schemas.microsoft.com/office/drawing/2014/main" xmlns="" id="{E704523F-CCF5-0240-B194-A84A06839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504" y="2384921"/>
            <a:ext cx="1774308" cy="431800"/>
          </a:xfrm>
          <a:prstGeom prst="rect">
            <a:avLst/>
          </a:prstGeom>
          <a:noFill/>
          <a:ln w="38100" cmpd="sng">
            <a:solidFill>
              <a:srgbClr val="77B2EC"/>
            </a:solidFill>
            <a:miter lim="800000"/>
            <a:headEnd/>
            <a:tailEnd/>
          </a:ln>
          <a:effectLst>
            <a:outerShdw dist="23000" dir="5400000" algn="ctr" rotWithShape="0">
              <a:srgbClr val="808080">
                <a:alpha val="2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ja-JP" sz="1800" b="1" i="1" dirty="0" err="1"/>
              <a:t>release_nodes</a:t>
            </a:r>
            <a:endParaRPr lang="zh-CN" altLang="en-US" sz="1800" b="1" i="1" dirty="0">
              <a:ea typeface="宋体" panose="02010600030101010101" pitchFamily="2" charset="-122"/>
            </a:endParaRP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xmlns="" id="{F806A7CA-481A-594C-B38D-B39D4FA9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627" y="1996031"/>
            <a:ext cx="1008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1800" dirty="0">
                <a:solidFill>
                  <a:schemeClr val="accent2"/>
                </a:solidFill>
              </a:rPr>
              <a:t>thread</a:t>
            </a: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xmlns="" id="{E650D567-CE29-4949-AC37-CC804217A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9272" y="3784766"/>
            <a:ext cx="345713" cy="304859"/>
          </a:xfrm>
          <a:prstGeom prst="line">
            <a:avLst/>
          </a:prstGeom>
          <a:noFill/>
          <a:ln w="38100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xmlns="" id="{C58FDF2E-2F8D-2E49-82A4-5A600C35F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46" y="4089627"/>
            <a:ext cx="1300966" cy="42320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ja-JP" sz="1800" dirty="0" err="1" smtClean="0"/>
              <a:t>route_job</a:t>
            </a:r>
            <a:r>
              <a:rPr lang="en-US" altLang="ja-JP" sz="1800" dirty="0" smtClean="0"/>
              <a:t>()</a:t>
            </a:r>
            <a:endParaRPr lang="en-US" altLang="ja-JP" sz="1800" dirty="0"/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xmlns="" id="{454BD17B-0BBA-864E-807F-7704CF8B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985" y="2885829"/>
            <a:ext cx="1334712" cy="42320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1800" dirty="0" err="1" smtClean="0"/>
              <a:t>alloc_slot</a:t>
            </a:r>
            <a:r>
              <a:rPr lang="en-US" altLang="ja-JP" sz="1800" dirty="0" smtClean="0"/>
              <a:t>()</a:t>
            </a:r>
            <a:endParaRPr lang="en-US" altLang="ja-JP" sz="1800" dirty="0"/>
          </a:p>
        </p:txBody>
      </p:sp>
      <p:sp>
        <p:nvSpPr>
          <p:cNvPr id="91" name="Line 32">
            <a:extLst>
              <a:ext uri="{FF2B5EF4-FFF2-40B4-BE49-F238E27FC236}">
                <a16:creationId xmlns:a16="http://schemas.microsoft.com/office/drawing/2014/main" xmlns="" id="{B215AF59-BC36-974A-982F-091F5974A0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02915" y="3464421"/>
            <a:ext cx="0" cy="405608"/>
          </a:xfrm>
          <a:prstGeom prst="line">
            <a:avLst/>
          </a:prstGeom>
          <a:noFill/>
          <a:ln w="38100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cxnSp>
        <p:nvCxnSpPr>
          <p:cNvPr id="99" name="直线箭头连接符 38">
            <a:extLst>
              <a:ext uri="{FF2B5EF4-FFF2-40B4-BE49-F238E27FC236}">
                <a16:creationId xmlns:a16="http://schemas.microsoft.com/office/drawing/2014/main" xmlns="" id="{83F0B3BF-D1CA-084F-99E7-FFF85B15A3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51836" y="2571717"/>
            <a:ext cx="798765" cy="606957"/>
          </a:xfrm>
          <a:prstGeom prst="straightConnector1">
            <a:avLst/>
          </a:prstGeom>
          <a:noFill/>
          <a:ln w="38100" cmpd="sng">
            <a:solidFill>
              <a:schemeClr val="accent3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808080">
                <a:alpha val="28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40">
            <a:extLst>
              <a:ext uri="{FF2B5EF4-FFF2-40B4-BE49-F238E27FC236}">
                <a16:creationId xmlns:a16="http://schemas.microsoft.com/office/drawing/2014/main" xmlns="" id="{890F11B6-A094-604A-9512-FA5B7BFC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86" y="3223773"/>
            <a:ext cx="1160921" cy="560993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 dirty="0" smtClean="0">
                <a:ea typeface="宋体" panose="02010600030101010101" pitchFamily="2" charset="-122"/>
              </a:rPr>
              <a:t>Output</a:t>
            </a:r>
            <a:endParaRPr lang="zh-CN" altLang="en-US" sz="1600" dirty="0"/>
          </a:p>
        </p:txBody>
      </p:sp>
      <p:sp>
        <p:nvSpPr>
          <p:cNvPr id="46" name="Text Box 59">
            <a:extLst>
              <a:ext uri="{FF2B5EF4-FFF2-40B4-BE49-F238E27FC236}">
                <a16:creationId xmlns:a16="http://schemas.microsoft.com/office/drawing/2014/main" xmlns="" id="{128B53F7-7F3B-3547-A4E9-F1DD49B8B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143" y="2173283"/>
            <a:ext cx="2425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68999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b="1" dirty="0" smtClean="0">
                <a:ea typeface="宋体" panose="02010600030101010101" pitchFamily="2" charset="-122"/>
              </a:rPr>
              <a:t>circuit switch table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sp>
        <p:nvSpPr>
          <p:cNvPr id="47" name="文本框 33">
            <a:extLst>
              <a:ext uri="{FF2B5EF4-FFF2-40B4-BE49-F238E27FC236}">
                <a16:creationId xmlns:a16="http://schemas.microsoft.com/office/drawing/2014/main" xmlns="" id="{9DE2B868-D83F-C943-98C1-53BF327A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821" y="1803928"/>
            <a:ext cx="1008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1800" dirty="0">
                <a:solidFill>
                  <a:schemeClr val="accent2"/>
                </a:solidFill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56912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64836</TotalTime>
  <Words>56</Words>
  <Application>Microsoft Macintosh PowerPoint</Application>
  <PresentationFormat>ワイド画面</PresentationFormat>
  <Paragraphs>23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MS PGothic</vt:lpstr>
      <vt:lpstr>ＭＳ Ｐゴシック</vt:lpstr>
      <vt:lpstr>宋体</vt:lpstr>
      <vt:lpstr>Arial</vt:lpstr>
      <vt:lpstr>Office 主题</vt:lpstr>
      <vt:lpstr>PowerPoint プレゼンテーション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150701-150707</dc:title>
  <dc:creator>smallcat</dc:creator>
  <cp:lastModifiedBy>Microsoft Office ユーザー</cp:lastModifiedBy>
  <cp:revision>2071</cp:revision>
  <cp:lastPrinted>2018-05-15T09:28:22Z</cp:lastPrinted>
  <dcterms:created xsi:type="dcterms:W3CDTF">2015-07-08T01:34:09Z</dcterms:created>
  <dcterms:modified xsi:type="dcterms:W3CDTF">2019-03-05T09:16:05Z</dcterms:modified>
</cp:coreProperties>
</file>