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5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3609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91709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41409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06125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54437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92537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42403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07119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5960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31635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0933" y="390615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1197" y="219990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2873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8777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05500" y="218995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27765" y="390125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0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457844"/>
            <a:ext cx="9772149" cy="58134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58400" y="601980"/>
            <a:ext cx="708660" cy="335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4040" y="1089660"/>
            <a:ext cx="511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-a 4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Number of switches is 4*4 = 16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ja-JP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r>
              <a:rPr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0 mesh, 1 torus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623060" y="6164580"/>
            <a:ext cx="3025140" cy="76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35880" y="5269528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Routing table for each switch is generated in output/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2" y="359546"/>
            <a:ext cx="8672576" cy="6138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1160" y="91440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1661160" y="123444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1661160" y="155448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50720" y="2335094"/>
            <a:ext cx="774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output-port output-slot  input-port input-slot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XX---------XX              XX------- XX         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// X  1-digit number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0101 0001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port 0 slot 1 to port 1 slot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             </a:t>
            </a:r>
            <a:endParaRPr kumimoji="1"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0102 -102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localhost (-1) slot 2 to port 1 slot 2</a:t>
            </a:r>
          </a:p>
          <a:p>
            <a:endParaRPr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-104 0004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port 0 slot 4 to localhost (-1) slot 4 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" y="1907370"/>
            <a:ext cx="10763329" cy="3043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160" y="2324100"/>
            <a:ext cx="906780" cy="2522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24940" y="2569547"/>
            <a:ext cx="3590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src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  </a:t>
            </a:r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dst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0  15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node 0 to node 15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1  0 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to node 0</a:t>
            </a:r>
          </a:p>
          <a:p>
            <a:pPr marL="342900" indent="-342900">
              <a:buAutoNum type="arabicPlain" startAt="2"/>
            </a:pP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8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2 to node 8</a:t>
            </a: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32720" y="2118360"/>
            <a:ext cx="906780" cy="297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9700" y="2413337"/>
            <a:ext cx="618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Traffic pattern </a:t>
            </a:r>
          </a:p>
          <a:p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uniform, 1 matrix, 2 reversal, 3 hotspot, 4 neighbor, 5 shuffle, 6 butterfly, 7 complement, 8 tornado, 9 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all-to-all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-n 4</a:t>
            </a:r>
            <a:endParaRPr lang="en-US" altLang="ja-JP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Number of nodes is 4*4 = 16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180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游ゴシック</vt:lpstr>
      <vt:lpstr>游ゴシック Light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 曜</dc:creator>
  <cp:lastModifiedBy>胡 曜</cp:lastModifiedBy>
  <cp:revision>9</cp:revision>
  <dcterms:created xsi:type="dcterms:W3CDTF">2018-09-06T05:58:14Z</dcterms:created>
  <dcterms:modified xsi:type="dcterms:W3CDTF">2018-09-06T07:28:30Z</dcterms:modified>
</cp:coreProperties>
</file>