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2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4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8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70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5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989-09FB-4CBC-9C66-034CB613F9B1}" type="datetimeFigureOut">
              <a:rPr kumimoji="1" lang="ja-JP" altLang="en-US" smtClean="0"/>
              <a:t>2018/9/6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9BF0-5B93-41C7-B8EB-E59E38ABE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47252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2283" y="1126435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53909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42283" y="4618383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595" y="2872409"/>
            <a:ext cx="780222" cy="750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536096" y="1876839"/>
            <a:ext cx="0" cy="995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5917096" y="1876839"/>
            <a:ext cx="0" cy="995570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220819" y="3414091"/>
            <a:ext cx="1121464" cy="9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4220819" y="3061253"/>
            <a:ext cx="1121464" cy="993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5544378" y="3619512"/>
            <a:ext cx="0" cy="9955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925378" y="3619512"/>
            <a:ext cx="0" cy="99557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122505" y="3424030"/>
            <a:ext cx="1121464" cy="99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122505" y="3071192"/>
            <a:ext cx="1121464" cy="9939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5960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631635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0933" y="3906152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11197" y="2199903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28736" y="2687743"/>
            <a:ext cx="44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０</a:t>
            </a:r>
            <a:endParaRPr kumimoji="1" lang="ja-JP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8777" y="3448877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05500" y="2189958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27765" y="3901256"/>
            <a:ext cx="41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0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胡 曜</dc:creator>
  <cp:lastModifiedBy>胡 曜</cp:lastModifiedBy>
  <cp:revision>2</cp:revision>
  <dcterms:created xsi:type="dcterms:W3CDTF">2018-09-06T05:58:14Z</dcterms:created>
  <dcterms:modified xsi:type="dcterms:W3CDTF">2018-09-06T06:08:39Z</dcterms:modified>
</cp:coreProperties>
</file>